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33"/>
  </p:notesMasterIdLst>
  <p:handoutMasterIdLst>
    <p:handoutMasterId r:id="rId34"/>
  </p:handoutMasterIdLst>
  <p:sldIdLst>
    <p:sldId id="256" r:id="rId3"/>
    <p:sldId id="282" r:id="rId4"/>
    <p:sldId id="295" r:id="rId5"/>
    <p:sldId id="296" r:id="rId6"/>
    <p:sldId id="294" r:id="rId7"/>
    <p:sldId id="293" r:id="rId8"/>
    <p:sldId id="283" r:id="rId9"/>
    <p:sldId id="284" r:id="rId10"/>
    <p:sldId id="285" r:id="rId11"/>
    <p:sldId id="271" r:id="rId12"/>
    <p:sldId id="257" r:id="rId13"/>
    <p:sldId id="258" r:id="rId14"/>
    <p:sldId id="259" r:id="rId15"/>
    <p:sldId id="260" r:id="rId16"/>
    <p:sldId id="263" r:id="rId17"/>
    <p:sldId id="313" r:id="rId18"/>
    <p:sldId id="261" r:id="rId19"/>
    <p:sldId id="262" r:id="rId20"/>
    <p:sldId id="264" r:id="rId21"/>
    <p:sldId id="266" r:id="rId22"/>
    <p:sldId id="265" r:id="rId23"/>
    <p:sldId id="267" r:id="rId24"/>
    <p:sldId id="268" r:id="rId25"/>
    <p:sldId id="269" r:id="rId26"/>
    <p:sldId id="270" r:id="rId27"/>
    <p:sldId id="297" r:id="rId28"/>
    <p:sldId id="307" r:id="rId29"/>
    <p:sldId id="310" r:id="rId30"/>
    <p:sldId id="311" r:id="rId31"/>
    <p:sldId id="312" r:id="rId32"/>
  </p:sldIdLst>
  <p:sldSz cx="9144000" cy="6858000" type="screen4x3"/>
  <p:notesSz cx="6858000" cy="9418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70932"/>
          </a:xfrm>
          <a:prstGeom prst="rect">
            <a:avLst/>
          </a:prstGeom>
        </p:spPr>
        <p:txBody>
          <a:bodyPr vert="horz" lIns="91440" tIns="45720" rIns="91440" bIns="45720" rtlCol="0"/>
          <a:lstStyle>
            <a:lvl1pPr algn="r">
              <a:defRPr sz="1200"/>
            </a:lvl1pPr>
          </a:lstStyle>
          <a:p>
            <a:fld id="{9A732C3E-1A54-45ED-8C11-E704432DC4A8}" type="datetimeFigureOut">
              <a:rPr lang="en-US" smtClean="0"/>
              <a:pPr/>
              <a:t>9/18/2023</a:t>
            </a:fld>
            <a:endParaRPr lang="en-US"/>
          </a:p>
        </p:txBody>
      </p:sp>
      <p:sp>
        <p:nvSpPr>
          <p:cNvPr id="4" name="Footer Placeholder 3"/>
          <p:cNvSpPr>
            <a:spLocks noGrp="1"/>
          </p:cNvSpPr>
          <p:nvPr>
            <p:ph type="ftr" sz="quarter" idx="2"/>
          </p:nvPr>
        </p:nvSpPr>
        <p:spPr>
          <a:xfrm>
            <a:off x="0" y="8946071"/>
            <a:ext cx="2971800" cy="4709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946071"/>
            <a:ext cx="2971800" cy="470932"/>
          </a:xfrm>
          <a:prstGeom prst="rect">
            <a:avLst/>
          </a:prstGeom>
        </p:spPr>
        <p:txBody>
          <a:bodyPr vert="horz" lIns="91440" tIns="45720" rIns="91440" bIns="45720" rtlCol="0" anchor="b"/>
          <a:lstStyle>
            <a:lvl1pPr algn="r">
              <a:defRPr sz="1200"/>
            </a:lvl1pPr>
          </a:lstStyle>
          <a:p>
            <a:fld id="{7E065315-A632-4E45-A78A-ED1F5B12D2DD}"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70932"/>
          </a:xfrm>
          <a:prstGeom prst="rect">
            <a:avLst/>
          </a:prstGeom>
        </p:spPr>
        <p:txBody>
          <a:bodyPr vert="horz" lIns="91440" tIns="45720" rIns="91440" bIns="45720" rtlCol="0"/>
          <a:lstStyle>
            <a:lvl1pPr algn="r">
              <a:defRPr sz="1200"/>
            </a:lvl1pPr>
          </a:lstStyle>
          <a:p>
            <a:fld id="{E24743B1-EB03-414D-B0EF-40E9FAF216DC}" type="datetimeFigureOut">
              <a:rPr lang="en-US" smtClean="0"/>
              <a:pPr/>
              <a:t>9/18/2023</a:t>
            </a:fld>
            <a:endParaRPr lang="en-US"/>
          </a:p>
        </p:txBody>
      </p:sp>
      <p:sp>
        <p:nvSpPr>
          <p:cNvPr id="4" name="Slide Image Placeholder 3"/>
          <p:cNvSpPr>
            <a:spLocks noGrp="1" noRot="1" noChangeAspect="1"/>
          </p:cNvSpPr>
          <p:nvPr>
            <p:ph type="sldImg" idx="2"/>
          </p:nvPr>
        </p:nvSpPr>
        <p:spPr>
          <a:xfrm>
            <a:off x="1074738" y="706438"/>
            <a:ext cx="4708525" cy="3532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53"/>
            <a:ext cx="5486400" cy="4238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46071"/>
            <a:ext cx="2971800" cy="4709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946071"/>
            <a:ext cx="2971800" cy="470932"/>
          </a:xfrm>
          <a:prstGeom prst="rect">
            <a:avLst/>
          </a:prstGeom>
        </p:spPr>
        <p:txBody>
          <a:bodyPr vert="horz" lIns="91440" tIns="45720" rIns="91440" bIns="45720" rtlCol="0" anchor="b"/>
          <a:lstStyle>
            <a:lvl1pPr algn="r">
              <a:defRPr sz="1200"/>
            </a:lvl1pPr>
          </a:lstStyle>
          <a:p>
            <a:fld id="{256231AE-7A47-4A19-8D84-DC3B131721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AA53FDF-8FAF-459E-8368-FD5DC86FCA4A}" type="datetimeFigureOut">
              <a:rPr lang="en-US"/>
              <a:pPr>
                <a:defRPr/>
              </a:pPr>
              <a:t>9/18/2023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C7334B-6EFF-4505-81EE-7AD97C1443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F8CB89-4140-4945-8203-38C748493A82}" type="datetimeFigureOut">
              <a:rPr lang="en-US"/>
              <a:pPr>
                <a:defRPr/>
              </a:pPr>
              <a:t>9/18/2023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B8D770-63BE-4B36-ADAC-86F22DBA3E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1522EA-9CF9-4732-A442-25275F696DA7}" type="datetimeFigureOut">
              <a:rPr lang="en-US"/>
              <a:pPr>
                <a:defRPr/>
              </a:pPr>
              <a:t>9/18/2023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CFC949-F614-4541-BE9A-F3E5B574B9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a:t>Click to edit Master title style</a:t>
            </a:r>
          </a:p>
        </p:txBody>
      </p:sp>
      <p:sp>
        <p:nvSpPr>
          <p:cNvPr id="76803"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buClrTx/>
              <a:defRPr/>
            </a:lvl1pPr>
          </a:lstStyle>
          <a:p>
            <a:pPr>
              <a:defRPr/>
            </a:pPr>
            <a:endParaRPr lang="en-US"/>
          </a:p>
        </p:txBody>
      </p:sp>
      <p:sp>
        <p:nvSpPr>
          <p:cNvPr id="5" name="Rectangle 5"/>
          <p:cNvSpPr>
            <a:spLocks noGrp="1" noChangeArrowheads="1"/>
          </p:cNvSpPr>
          <p:nvPr>
            <p:ph type="ftr" sz="quarter" idx="11"/>
          </p:nvPr>
        </p:nvSpPr>
        <p:spPr/>
        <p:txBody>
          <a:bodyPr/>
          <a:lstStyle>
            <a:lvl1pPr>
              <a:buClrTx/>
              <a:defRPr/>
            </a:lvl1pPr>
          </a:lstStyle>
          <a:p>
            <a:pPr>
              <a:defRPr/>
            </a:pPr>
            <a:endParaRPr lang="en-US"/>
          </a:p>
        </p:txBody>
      </p:sp>
      <p:sp>
        <p:nvSpPr>
          <p:cNvPr id="6" name="Rectangle 6"/>
          <p:cNvSpPr>
            <a:spLocks noGrp="1" noChangeArrowheads="1"/>
          </p:cNvSpPr>
          <p:nvPr>
            <p:ph type="sldNum" sz="quarter" idx="12"/>
          </p:nvPr>
        </p:nvSpPr>
        <p:spPr/>
        <p:txBody>
          <a:bodyPr/>
          <a:lstStyle>
            <a:lvl1pPr>
              <a:buClrTx/>
              <a:defRPr/>
            </a:lvl1pPr>
          </a:lstStyle>
          <a:p>
            <a:pPr>
              <a:defRPr/>
            </a:pPr>
            <a:fld id="{7934C92A-1977-4141-BBCB-CBD0A692F463}"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DC7F4F-B7C2-4EB9-8114-33AEC7F5DB22}"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D2282E-9148-436E-BCF4-E00B59E8529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4D96DF-7055-488F-A87B-4AA0B531655B}"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97CDAF-6EC2-4DB9-A87E-44266497BE43}"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94D777-602D-4A20-A91D-966FBCF988FB}"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24F7A3-65E9-4ABA-9564-554C248A6B7B}"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6EA51B-46B9-4CFA-8631-2BB02C7AFF3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C29DBC-D378-42AC-9D3D-4C335BA75486}" type="datetimeFigureOut">
              <a:rPr lang="en-US"/>
              <a:pPr>
                <a:defRPr/>
              </a:pPr>
              <a:t>9/18/2023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0DD965-F25C-49D6-98D0-D2E1CEEBEA6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7BD13D-5349-4950-8A0A-22244677997A}"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9BDA84-2348-4A9A-8C2A-FD99971F038A}"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D80423-14BE-4952-B666-9978E08BC611}"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B5D191F-37DE-4AAB-A34A-069E50BBB692}" type="datetimeFigureOut">
              <a:rPr lang="en-US"/>
              <a:pPr>
                <a:defRPr/>
              </a:pPr>
              <a:t>9/18/2023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33A6B-B6D0-4393-9C05-16D50B4D8E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1CCFE50-3391-4B1E-8DAB-33E5A9EF944E}" type="datetimeFigureOut">
              <a:rPr lang="en-US"/>
              <a:pPr>
                <a:defRPr/>
              </a:pPr>
              <a:t>9/18/2023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92D23C-6DA6-49EC-B217-1A5AFD5DC0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869034-AD15-417C-95A8-143CCEE7F769}" type="datetimeFigureOut">
              <a:rPr lang="en-US"/>
              <a:pPr>
                <a:defRPr/>
              </a:pPr>
              <a:t>9/18/2023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51CDA2-8D3B-40D3-9CB8-FADB2B05AF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09C9A3-7530-4F67-9053-5FA4E3F60D30}" type="datetimeFigureOut">
              <a:rPr lang="en-US"/>
              <a:pPr>
                <a:defRPr/>
              </a:pPr>
              <a:t>9/18/2023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33A6F9-C843-4C77-B889-AC9356DED7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8811BB-64E0-4239-A8FC-9680D2C929CA}" type="datetimeFigureOut">
              <a:rPr lang="en-US"/>
              <a:pPr>
                <a:defRPr/>
              </a:pPr>
              <a:t>9/18/2023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B44CF5-E308-47C9-9942-93A67B007F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CB3778-EA8F-4210-A4E9-A137A3B84402}" type="datetimeFigureOut">
              <a:rPr lang="en-US"/>
              <a:pPr>
                <a:defRPr/>
              </a:pPr>
              <a:t>9/18/2023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D8C449-3B7B-4499-846D-7CAE4EE1CD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E5CDF94-EE44-405C-8788-BDE14B88C433}" type="datetimeFigureOut">
              <a:rPr lang="en-US"/>
              <a:pPr>
                <a:defRPr/>
              </a:pPr>
              <a:t>9/18/2023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58EC2A-B80A-4D0E-9A13-7DDB70632D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1.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8FF15D7-A09D-442C-A572-795D43BEAB95}" type="datetimeFigureOut">
              <a:rPr lang="en-US"/>
              <a:pPr>
                <a:defRPr/>
              </a:pPr>
              <a:t>9/18/2023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A1C1B9F-E51F-48B7-AD03-D786ED2201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defRPr sz="1400">
                <a:solidFill>
                  <a:srgbClr val="000000"/>
                </a:solidFill>
                <a:cs typeface="+mn-cs"/>
              </a:defRPr>
            </a:lvl1pPr>
          </a:lstStyle>
          <a:p>
            <a:pPr>
              <a:defRPr/>
            </a:pPr>
            <a:endParaRPr lang="en-US"/>
          </a:p>
        </p:txBody>
      </p:sp>
      <p:sp>
        <p:nvSpPr>
          <p:cNvPr id="75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defRPr sz="1400">
                <a:solidFill>
                  <a:srgbClr val="000000"/>
                </a:solidFill>
                <a:cs typeface="+mn-cs"/>
              </a:defRPr>
            </a:lvl1pPr>
          </a:lstStyle>
          <a:p>
            <a:pPr>
              <a:defRPr/>
            </a:pPr>
            <a:endParaRPr lang="en-US"/>
          </a:p>
        </p:txBody>
      </p:sp>
      <p:sp>
        <p:nvSpPr>
          <p:cNvPr id="75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defRPr sz="1400">
                <a:solidFill>
                  <a:srgbClr val="000000"/>
                </a:solidFill>
                <a:cs typeface="+mn-cs"/>
              </a:defRPr>
            </a:lvl1pPr>
          </a:lstStyle>
          <a:p>
            <a:pPr>
              <a:defRPr/>
            </a:pPr>
            <a:fld id="{1133834C-55C8-43FE-82B9-FE522D6960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fontAlgn="base">
        <a:spcBef>
          <a:spcPct val="0"/>
        </a:spcBef>
        <a:spcAft>
          <a:spcPct val="0"/>
        </a:spcAft>
        <a:buClr>
          <a:schemeClr val="tx1"/>
        </a:buClr>
        <a:defRPr sz="3200">
          <a:solidFill>
            <a:schemeClr val="tx1"/>
          </a:solidFill>
          <a:latin typeface="Arial" charset="0"/>
          <a:cs typeface="Arial" charset="0"/>
        </a:defRPr>
      </a:lvl6pPr>
      <a:lvl7pPr marL="914400" algn="l" rtl="0" fontAlgn="base">
        <a:spcBef>
          <a:spcPct val="0"/>
        </a:spcBef>
        <a:spcAft>
          <a:spcPct val="0"/>
        </a:spcAft>
        <a:buClr>
          <a:schemeClr val="tx1"/>
        </a:buClr>
        <a:defRPr sz="3200">
          <a:solidFill>
            <a:schemeClr val="tx1"/>
          </a:solidFill>
          <a:latin typeface="Arial" charset="0"/>
          <a:cs typeface="Arial" charset="0"/>
        </a:defRPr>
      </a:lvl7pPr>
      <a:lvl8pPr marL="1371600" algn="l" rtl="0" fontAlgn="base">
        <a:spcBef>
          <a:spcPct val="0"/>
        </a:spcBef>
        <a:spcAft>
          <a:spcPct val="0"/>
        </a:spcAft>
        <a:buClr>
          <a:schemeClr val="tx1"/>
        </a:buClr>
        <a:defRPr sz="3200">
          <a:solidFill>
            <a:schemeClr val="tx1"/>
          </a:solidFill>
          <a:latin typeface="Arial" charset="0"/>
          <a:cs typeface="Arial" charset="0"/>
        </a:defRPr>
      </a:lvl8pPr>
      <a:lvl9pPr marL="1828800" algn="l" rtl="0" fontAlgn="base">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fontAlgn="base">
        <a:spcBef>
          <a:spcPct val="20000"/>
        </a:spcBef>
        <a:spcAft>
          <a:spcPct val="0"/>
        </a:spcAft>
        <a:buClr>
          <a:schemeClr val="tx1"/>
        </a:buClr>
        <a:buChar char="•"/>
        <a:defRPr sz="2400">
          <a:solidFill>
            <a:schemeClr val="tx1"/>
          </a:solidFill>
          <a:latin typeface="+mn-lt"/>
          <a:cs typeface="+mn-cs"/>
        </a:defRPr>
      </a:lvl6pPr>
      <a:lvl7pPr marL="2971800" indent="-228600" algn="l" rtl="0" fontAlgn="base">
        <a:spcBef>
          <a:spcPct val="20000"/>
        </a:spcBef>
        <a:spcAft>
          <a:spcPct val="0"/>
        </a:spcAft>
        <a:buClr>
          <a:schemeClr val="tx1"/>
        </a:buClr>
        <a:buChar char="•"/>
        <a:defRPr sz="2400">
          <a:solidFill>
            <a:schemeClr val="tx1"/>
          </a:solidFill>
          <a:latin typeface="+mn-lt"/>
          <a:cs typeface="+mn-cs"/>
        </a:defRPr>
      </a:lvl7pPr>
      <a:lvl8pPr marL="3429000" indent="-228600" algn="l" rtl="0" fontAlgn="base">
        <a:spcBef>
          <a:spcPct val="20000"/>
        </a:spcBef>
        <a:spcAft>
          <a:spcPct val="0"/>
        </a:spcAft>
        <a:buClr>
          <a:schemeClr val="tx1"/>
        </a:buClr>
        <a:buChar char="•"/>
        <a:defRPr sz="2400">
          <a:solidFill>
            <a:schemeClr val="tx1"/>
          </a:solidFill>
          <a:latin typeface="+mn-lt"/>
          <a:cs typeface="+mn-cs"/>
        </a:defRPr>
      </a:lvl8pPr>
      <a:lvl9pPr marL="3886200" indent="-228600" algn="l" rtl="0" fontAlgn="base">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blegateway.com/passage/?search=Mark%2016&amp;version=NKJV"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biblegateway.com/passage/?search=Rom.%204:17-22&amp;version=NKJV"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1+Corinthians+2%3A1-5&amp;version=NKJV#fen-NKJV-28399b" TargetMode="External"/><Relationship Id="rId2" Type="http://schemas.openxmlformats.org/officeDocument/2006/relationships/hyperlink" Target="https://www.biblegateway.com/passage/?search=1+Corinthians+2%3A1-5&amp;version=NKJV#fen-NKJV-28396a"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Deuteronomy+28%3A20+-28&amp;version=NKJV#fen-NKJV-5634b" TargetMode="External"/><Relationship Id="rId2" Type="http://schemas.openxmlformats.org/officeDocument/2006/relationships/hyperlink" Target="https://www.biblegateway.com/passage/?search=Deuteronomy+28%3A20+-28&amp;version=NKJV#fen-NKJV-5633a"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iblegateway.com/passage/?search=Deuteronomy+28%3A20+-28&amp;version=NKJV#fen-NKJV-5637c"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biblegateway.com/passage/?search=Luke+5:17-39&amp;version=NKJV"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ealin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6" name="Rectangle 3"/>
          <p:cNvSpPr>
            <a:spLocks noChangeArrowheads="1"/>
          </p:cNvSpPr>
          <p:nvPr/>
        </p:nvSpPr>
        <p:spPr bwMode="auto">
          <a:xfrm>
            <a:off x="4191000" y="672673"/>
            <a:ext cx="4724400" cy="6555641"/>
          </a:xfrm>
          <a:prstGeom prst="rect">
            <a:avLst/>
          </a:prstGeom>
          <a:noFill/>
          <a:ln w="9525">
            <a:noFill/>
            <a:miter lim="800000"/>
            <a:headEnd/>
            <a:tailEnd/>
          </a:ln>
        </p:spPr>
        <p:txBody>
          <a:bodyPr anchor="ctr">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u="sng"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Keys that Unlock the Door </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u="sng"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for Healing</a:t>
            </a:r>
          </a:p>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u="sng"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By Andrew Brown</a:t>
            </a: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Jesus and the Ministry of the Holy Spirit</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b="1" dirty="0">
              <a:solidFill>
                <a:schemeClr val="bg1"/>
              </a:solidFill>
              <a:effectLst>
                <a:outerShdw blurRad="38100" dist="38100" dir="2700000" algn="tl">
                  <a:srgbClr val="000000">
                    <a:alpha val="43137"/>
                  </a:srgbClr>
                </a:outerShdw>
              </a:effectLst>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Calibri" pitchFamily="34" charset="0"/>
              </a:rPr>
              <a:t>Acts 10:38 “</a:t>
            </a:r>
            <a:r>
              <a:rPr lang="en-US" sz="2800" b="1" baseline="30000"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Calibri" pitchFamily="34" charset="0"/>
              </a:rPr>
              <a:t> </a:t>
            </a:r>
            <a:r>
              <a:rPr lang="en-US" sz="2800" b="1" dirty="0">
                <a:solidFill>
                  <a:schemeClr val="bg1"/>
                </a:solidFill>
                <a:effectLst>
                  <a:outerShdw blurRad="38100" dist="38100" dir="2700000" algn="tl">
                    <a:srgbClr val="000000">
                      <a:alpha val="43137"/>
                    </a:srgbClr>
                  </a:outerShdw>
                </a:effectLst>
                <a:latin typeface="Arial Narrow" pitchFamily="34" charset="0"/>
                <a:ea typeface="Calibri" pitchFamily="34" charset="0"/>
                <a:cs typeface="Calibri" pitchFamily="34" charset="0"/>
              </a:rPr>
              <a:t>how God anointed Jesus of Nazareth with the Holy Spirit and with power, who went about doing good and healing all who were oppressed by the devil, for God was with Him.”</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dirty="0">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dirty="0">
                <a:latin typeface="Arial Narrow" pitchFamily="34" charset="0"/>
                <a:cs typeface="Times New Roman" pitchFamily="18" charset="0"/>
              </a:rPr>
              <a:t>.</a:t>
            </a:r>
            <a:endParaRPr lang="en-US" sz="2800" dirty="0">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685800" y="1676400"/>
            <a:ext cx="6172200" cy="3108325"/>
          </a:xfrm>
          <a:prstGeom prst="rect">
            <a:avLst/>
          </a:prstGeom>
          <a:noFill/>
          <a:ln w="9525">
            <a:noFill/>
            <a:miter lim="800000"/>
            <a:headEnd/>
            <a:tailEnd/>
          </a:ln>
        </p:spPr>
        <p:txBody>
          <a:bodyPr>
            <a:spAutoFit/>
          </a:bodyPr>
          <a:lstStyle/>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dirty="0">
                <a:latin typeface="Arial Narrow" pitchFamily="34" charset="0"/>
                <a:cs typeface="Times New Roman" pitchFamily="18" charset="0"/>
              </a:rPr>
              <a:t>In Matthew chapter 8 -Jesus focuses on healing the sick and planting faith in His young disciples.</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800" dirty="0">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dirty="0">
                <a:latin typeface="Arial Narrow" pitchFamily="34" charset="0"/>
                <a:cs typeface="Times New Roman" pitchFamily="18" charset="0"/>
              </a:rPr>
              <a:t>Matthew prayerfully records Jesus' healing ministry, emphasizing the healing power of Jesus' words</a:t>
            </a:r>
            <a:endParaRPr lang="en-US" sz="2800" dirty="0"/>
          </a:p>
        </p:txBody>
      </p:sp>
      <p:pic>
        <p:nvPicPr>
          <p:cNvPr id="5123" name="Picture 3"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7" name="Picture 6"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sp>
        <p:nvSpPr>
          <p:cNvPr id="6147" name="Rectangle 3"/>
          <p:cNvSpPr>
            <a:spLocks noChangeArrowheads="1"/>
          </p:cNvSpPr>
          <p:nvPr/>
        </p:nvSpPr>
        <p:spPr bwMode="auto">
          <a:xfrm>
            <a:off x="228600" y="228600"/>
            <a:ext cx="7315200" cy="7263527"/>
          </a:xfrm>
          <a:prstGeom prst="rect">
            <a:avLst/>
          </a:prstGeom>
          <a:noFill/>
          <a:ln w="9525">
            <a:noFill/>
            <a:miter lim="800000"/>
            <a:headEnd/>
            <a:tailEnd/>
          </a:ln>
        </p:spPr>
        <p:txBody>
          <a:bodyPr wrap="square" anchor="ctr">
            <a:spAutoFit/>
          </a:bodyPr>
          <a:lstStyle/>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In Matthew 8:1-17, Jesus heals many kinds of sick people. </a:t>
            </a: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 </a:t>
            </a:r>
            <a:endParaRPr lang="en-US" sz="2800" b="1" dirty="0">
              <a:latin typeface="Arial Narrow" pitchFamily="34"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Jesus heals a man with leprosy (1-4) </a:t>
            </a:r>
            <a:endParaRPr lang="en-US" sz="2800" b="1" dirty="0">
              <a:latin typeface="Arial Narrow" pitchFamily="34"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Jesus heals a centurion's servant (5-13) </a:t>
            </a:r>
            <a:endParaRPr lang="en-US" sz="2800" b="1" dirty="0">
              <a:latin typeface="Arial Narrow" pitchFamily="34"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Jesus heals Peter's wife's mother (14, 15) </a:t>
            </a:r>
            <a:endParaRPr lang="en-US" sz="2800" b="1" dirty="0">
              <a:latin typeface="Arial Narrow" pitchFamily="34"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Jesus heals many who were brought to the doors at sunset (16,17)  </a:t>
            </a:r>
            <a:endParaRPr lang="en-US" sz="2800" b="1" dirty="0">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   </a:t>
            </a:r>
            <a:endParaRPr lang="en-US" sz="2800" b="1" dirty="0">
              <a:latin typeface="Arial Narrow" pitchFamily="34"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Prophesy fulfilled – Isaiah 53:4-5</a:t>
            </a: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800" b="1" dirty="0">
              <a:latin typeface="Arial Narrow" pitchFamily="34" charset="0"/>
              <a:cs typeface="Times New Roman" pitchFamily="18"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rPr>
              <a:t>1 Peter 2:24 </a:t>
            </a:r>
            <a:r>
              <a:rPr lang="en-US" sz="2800" dirty="0">
                <a:latin typeface="Arial Narrow" pitchFamily="34" charset="0"/>
              </a:rPr>
              <a:t>“Who Himself bore our sins in His own body on the tree, that we, having died to sins, might live for righteousness </a:t>
            </a:r>
            <a:r>
              <a:rPr lang="en-US" sz="2800" b="1" dirty="0">
                <a:latin typeface="Arial Narrow" pitchFamily="34" charset="0"/>
              </a:rPr>
              <a:t>by whose stripes you were healed</a:t>
            </a:r>
            <a:r>
              <a:rPr lang="en-US" sz="2800" dirty="0">
                <a:latin typeface="Arial Narrow" pitchFamily="34" charset="0"/>
              </a:rPr>
              <a:t>.”</a:t>
            </a: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800" b="1" dirty="0">
              <a:latin typeface="Arial Narrow" pitchFamily="34"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dirty="0">
              <a:latin typeface="Calibri" pitchFamily="34" charset="0"/>
            </a:endParaRPr>
          </a:p>
        </p:txBody>
      </p:sp>
      <p:pic>
        <p:nvPicPr>
          <p:cNvPr id="5" name="Picture 4"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sp>
        <p:nvSpPr>
          <p:cNvPr id="8194" name="Rectangle 1"/>
          <p:cNvSpPr>
            <a:spLocks noChangeArrowheads="1"/>
          </p:cNvSpPr>
          <p:nvPr/>
        </p:nvSpPr>
        <p:spPr bwMode="auto">
          <a:xfrm>
            <a:off x="533400" y="457200"/>
            <a:ext cx="6324600" cy="6124575"/>
          </a:xfrm>
          <a:prstGeom prst="rect">
            <a:avLst/>
          </a:prstGeom>
          <a:noFill/>
          <a:ln w="9525">
            <a:noFill/>
            <a:miter lim="800000"/>
            <a:headEnd/>
            <a:tailEnd/>
          </a:ln>
        </p:spPr>
        <p:txBody>
          <a:bodyPr lIns="0" rIns="0" anchor="ctr">
            <a:spAutoFit/>
          </a:bodyPr>
          <a:lstStyle/>
          <a:p>
            <a:pPr algn="ct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effectLst>
                  <a:outerShdw blurRad="38100" dist="38100" dir="2700000" algn="tl">
                    <a:srgbClr val="000000">
                      <a:alpha val="43137"/>
                    </a:srgbClr>
                  </a:outerShdw>
                </a:effectLst>
                <a:latin typeface="Arial Narrow" pitchFamily="34" charset="0"/>
                <a:cs typeface="Times New Roman" pitchFamily="18" charset="0"/>
              </a:rPr>
              <a:t>Jesus went about Teaching, Healing and Preaching</a:t>
            </a: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b="1" dirty="0">
              <a:latin typeface="Arial Narrow"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latin typeface="Arial Narrow" pitchFamily="34" charset="0"/>
                <a:cs typeface="Times New Roman" pitchFamily="18" charset="0"/>
              </a:rPr>
              <a:t>Mark 3:13-15</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b="1" dirty="0">
              <a:latin typeface="Arial Narrow"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aseline="30000" dirty="0">
                <a:latin typeface="Arial Narrow" pitchFamily="34" charset="0"/>
                <a:cs typeface="Times New Roman" pitchFamily="18" charset="0"/>
              </a:rPr>
              <a:t>13 </a:t>
            </a:r>
            <a:r>
              <a:rPr lang="en-US" sz="2800" dirty="0">
                <a:latin typeface="Arial Narrow" pitchFamily="34" charset="0"/>
                <a:cs typeface="Times New Roman" pitchFamily="18" charset="0"/>
              </a:rPr>
              <a:t>And He went up on the mountain and called to </a:t>
            </a:r>
            <a:r>
              <a:rPr lang="en-US" sz="2800" i="1" dirty="0">
                <a:latin typeface="Arial Narrow" pitchFamily="34" charset="0"/>
                <a:cs typeface="Times New Roman" pitchFamily="18" charset="0"/>
              </a:rPr>
              <a:t>Him</a:t>
            </a:r>
            <a:r>
              <a:rPr lang="en-US" sz="2800" dirty="0">
                <a:latin typeface="Arial Narrow" pitchFamily="34" charset="0"/>
                <a:cs typeface="Times New Roman" pitchFamily="18" charset="0"/>
              </a:rPr>
              <a:t> those He Himself wanted. And they came to Him. </a:t>
            </a:r>
            <a:r>
              <a:rPr lang="en-US" sz="2800" baseline="30000" dirty="0">
                <a:latin typeface="Arial Narrow" pitchFamily="34" charset="0"/>
                <a:cs typeface="Times New Roman" pitchFamily="18" charset="0"/>
              </a:rPr>
              <a:t>14 </a:t>
            </a:r>
            <a:r>
              <a:rPr lang="en-US" sz="2800" dirty="0">
                <a:latin typeface="Arial Narrow" pitchFamily="34" charset="0"/>
                <a:cs typeface="Times New Roman" pitchFamily="18" charset="0"/>
              </a:rPr>
              <a:t>Then He appointed twelve,</a:t>
            </a:r>
            <a:r>
              <a:rPr lang="en-US" sz="2800" baseline="30000" dirty="0">
                <a:latin typeface="Arial Narrow" pitchFamily="34" charset="0"/>
                <a:cs typeface="Times New Roman" pitchFamily="18" charset="0"/>
              </a:rPr>
              <a:t> </a:t>
            </a:r>
            <a:r>
              <a:rPr lang="en-US" sz="2800" dirty="0">
                <a:latin typeface="Arial Narrow" pitchFamily="34" charset="0"/>
                <a:cs typeface="Times New Roman" pitchFamily="18" charset="0"/>
              </a:rPr>
              <a:t>that they might be with Him and that He might send them out </a:t>
            </a:r>
            <a:r>
              <a:rPr lang="en-US" sz="2800" b="1" dirty="0">
                <a:latin typeface="Arial Narrow" pitchFamily="34" charset="0"/>
                <a:cs typeface="Times New Roman" pitchFamily="18" charset="0"/>
              </a:rPr>
              <a:t>to preach,</a:t>
            </a:r>
            <a:r>
              <a:rPr lang="en-US" sz="2800" dirty="0">
                <a:latin typeface="Arial Narrow" pitchFamily="34" charset="0"/>
                <a:cs typeface="Times New Roman" pitchFamily="18" charset="0"/>
              </a:rPr>
              <a:t> </a:t>
            </a:r>
            <a:r>
              <a:rPr lang="en-US" sz="2800" baseline="30000" dirty="0">
                <a:latin typeface="Arial Narrow" pitchFamily="34" charset="0"/>
                <a:cs typeface="Times New Roman" pitchFamily="18" charset="0"/>
              </a:rPr>
              <a:t>15 </a:t>
            </a:r>
            <a:r>
              <a:rPr lang="en-US" sz="2800" dirty="0">
                <a:latin typeface="Arial Narrow" pitchFamily="34" charset="0"/>
                <a:cs typeface="Times New Roman" pitchFamily="18" charset="0"/>
              </a:rPr>
              <a:t>and </a:t>
            </a:r>
            <a:r>
              <a:rPr lang="en-US" sz="2800" b="1" dirty="0">
                <a:latin typeface="Arial Narrow" pitchFamily="34" charset="0"/>
                <a:cs typeface="Times New Roman" pitchFamily="18" charset="0"/>
              </a:rPr>
              <a:t>to have power to heal sicknesses</a:t>
            </a:r>
            <a:r>
              <a:rPr lang="en-US" sz="2800" dirty="0">
                <a:latin typeface="Arial Narrow" pitchFamily="34" charset="0"/>
                <a:cs typeface="Times New Roman" pitchFamily="18" charset="0"/>
              </a:rPr>
              <a:t> and</a:t>
            </a:r>
            <a:r>
              <a:rPr lang="en-US" sz="2800" baseline="30000" dirty="0">
                <a:latin typeface="Arial Narrow" pitchFamily="34" charset="0"/>
                <a:cs typeface="Times New Roman" pitchFamily="18" charset="0"/>
              </a:rPr>
              <a:t> </a:t>
            </a:r>
            <a:r>
              <a:rPr lang="en-US" sz="2800" b="1" dirty="0">
                <a:latin typeface="Arial Narrow" pitchFamily="34" charset="0"/>
                <a:cs typeface="Times New Roman" pitchFamily="18" charset="0"/>
              </a:rPr>
              <a:t>to cast out demons:</a:t>
            </a:r>
            <a:r>
              <a:rPr lang="en-US" sz="2800" dirty="0">
                <a:latin typeface="Arial Narrow" pitchFamily="34" charset="0"/>
                <a:cs typeface="Times New Roman" pitchFamily="18" charset="0"/>
              </a:rPr>
              <a:t> </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dirty="0">
              <a:latin typeface="Arial Narrow"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latin typeface="Arial Narrow" pitchFamily="34" charset="0"/>
                <a:cs typeface="Times New Roman" pitchFamily="18" charset="0"/>
              </a:rPr>
              <a:t>- He told His disciples to preach, to heal the sick and to cast out demons</a:t>
            </a:r>
            <a:endParaRPr lang="en-US" sz="2800" dirty="0">
              <a:latin typeface="Arial Narrow" pitchFamily="34" charset="0"/>
            </a:endParaRPr>
          </a:p>
        </p:txBody>
      </p:sp>
      <p:pic>
        <p:nvPicPr>
          <p:cNvPr id="5" name="Picture 4"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933874" y="796925"/>
            <a:ext cx="5562600" cy="5264150"/>
          </a:xfrm>
          <a:prstGeom prst="rect">
            <a:avLst/>
          </a:prstGeom>
          <a:noFill/>
          <a:ln w="9525">
            <a:noFill/>
            <a:miter lim="800000"/>
            <a:headEnd/>
            <a:tailEnd/>
          </a:ln>
        </p:spPr>
        <p:txBody>
          <a:bodyPr lIns="0" rIns="0" anchor="ctr">
            <a:spAutoFit/>
          </a:bodyPr>
          <a:lstStyle/>
          <a:p>
            <a:pPr>
              <a:defRPr/>
            </a:pPr>
            <a:r>
              <a:rPr lang="en-US" sz="2800" b="1" dirty="0">
                <a:effectLst>
                  <a:outerShdw blurRad="38100" dist="38100" dir="2700000" algn="tl">
                    <a:srgbClr val="000000">
                      <a:alpha val="43137"/>
                    </a:srgbClr>
                  </a:outerShdw>
                </a:effectLst>
                <a:latin typeface="Arial Narrow" pitchFamily="34" charset="0"/>
                <a:cs typeface="Times New Roman" pitchFamily="18" charset="0"/>
              </a:rPr>
              <a:t>He dismissed all doubts of who He was by what He did </a:t>
            </a:r>
          </a:p>
          <a:p>
            <a:pPr>
              <a:defRPr/>
            </a:pPr>
            <a:endParaRPr lang="en-US" sz="2800" b="1" dirty="0">
              <a:cs typeface="Times New Roman" pitchFamily="18" charset="0"/>
            </a:endParaRPr>
          </a:p>
          <a:p>
            <a:pPr eaLnBrk="0" hangingPunct="0">
              <a:defRPr/>
            </a:pPr>
            <a:r>
              <a:rPr lang="en-US" sz="2800" b="1" dirty="0">
                <a:latin typeface="Calibri" pitchFamily="34" charset="0"/>
                <a:cs typeface="Times New Roman" pitchFamily="18" charset="0"/>
              </a:rPr>
              <a:t>Luke 7:22</a:t>
            </a:r>
          </a:p>
          <a:p>
            <a:pPr eaLnBrk="0" hangingPunct="0">
              <a:defRPr/>
            </a:pPr>
            <a:endParaRPr lang="en-US" sz="2800" b="1" dirty="0">
              <a:latin typeface="Calibri" pitchFamily="34" charset="0"/>
              <a:cs typeface="Times New Roman" pitchFamily="18" charset="0"/>
            </a:endParaRPr>
          </a:p>
          <a:p>
            <a:pPr eaLnBrk="0" hangingPunct="0">
              <a:defRPr/>
            </a:pPr>
            <a:r>
              <a:rPr lang="en-US" sz="2800" baseline="30000" dirty="0">
                <a:latin typeface="Calibri" pitchFamily="34" charset="0"/>
                <a:cs typeface="Times New Roman" pitchFamily="18" charset="0"/>
              </a:rPr>
              <a:t>22 </a:t>
            </a:r>
            <a:r>
              <a:rPr lang="en-US" sz="2800" dirty="0">
                <a:latin typeface="Calibri" pitchFamily="34" charset="0"/>
                <a:cs typeface="Times New Roman" pitchFamily="18" charset="0"/>
              </a:rPr>
              <a:t>Jesus answered and said to them, </a:t>
            </a:r>
            <a:r>
              <a:rPr lang="en-US" sz="2800" b="1" dirty="0">
                <a:latin typeface="Calibri" pitchFamily="34" charset="0"/>
                <a:cs typeface="Times New Roman" pitchFamily="18" charset="0"/>
              </a:rPr>
              <a:t>“Go and tell John the things you have seen and heard: that </a:t>
            </a:r>
            <a:r>
              <a:rPr lang="en-US" sz="2800" b="1" i="1" dirty="0">
                <a:latin typeface="Calibri" pitchFamily="34" charset="0"/>
                <a:cs typeface="Times New Roman" pitchFamily="18" charset="0"/>
              </a:rPr>
              <a:t>the</a:t>
            </a:r>
            <a:r>
              <a:rPr lang="en-US" sz="2800" b="1" dirty="0">
                <a:latin typeface="Calibri" pitchFamily="34" charset="0"/>
                <a:cs typeface="Times New Roman" pitchFamily="18" charset="0"/>
              </a:rPr>
              <a:t> blind see, </a:t>
            </a:r>
            <a:r>
              <a:rPr lang="en-US" sz="2800" b="1" i="1" dirty="0">
                <a:latin typeface="Calibri" pitchFamily="34" charset="0"/>
                <a:cs typeface="Times New Roman" pitchFamily="18" charset="0"/>
              </a:rPr>
              <a:t>the</a:t>
            </a:r>
            <a:r>
              <a:rPr lang="en-US" sz="2800" b="1" dirty="0">
                <a:latin typeface="Calibri" pitchFamily="34" charset="0"/>
                <a:cs typeface="Times New Roman" pitchFamily="18" charset="0"/>
              </a:rPr>
              <a:t> lame walk, </a:t>
            </a:r>
            <a:r>
              <a:rPr lang="en-US" sz="2800" b="1" i="1" dirty="0">
                <a:latin typeface="Calibri" pitchFamily="34" charset="0"/>
                <a:cs typeface="Times New Roman" pitchFamily="18" charset="0"/>
              </a:rPr>
              <a:t>the</a:t>
            </a:r>
            <a:r>
              <a:rPr lang="en-US" sz="2800" b="1" dirty="0">
                <a:latin typeface="Calibri" pitchFamily="34" charset="0"/>
                <a:cs typeface="Times New Roman" pitchFamily="18" charset="0"/>
              </a:rPr>
              <a:t> lepers are cleansed, </a:t>
            </a:r>
            <a:r>
              <a:rPr lang="en-US" sz="2800" b="1" i="1" dirty="0">
                <a:latin typeface="Calibri" pitchFamily="34" charset="0"/>
                <a:cs typeface="Times New Roman" pitchFamily="18" charset="0"/>
              </a:rPr>
              <a:t>the</a:t>
            </a:r>
            <a:r>
              <a:rPr lang="en-US" sz="2800" b="1" dirty="0">
                <a:latin typeface="Calibri" pitchFamily="34" charset="0"/>
                <a:cs typeface="Times New Roman" pitchFamily="18" charset="0"/>
              </a:rPr>
              <a:t> deaf hear, </a:t>
            </a:r>
            <a:r>
              <a:rPr lang="en-US" sz="2800" b="1" i="1" dirty="0">
                <a:latin typeface="Calibri" pitchFamily="34" charset="0"/>
                <a:cs typeface="Times New Roman" pitchFamily="18" charset="0"/>
              </a:rPr>
              <a:t>the</a:t>
            </a:r>
            <a:r>
              <a:rPr lang="en-US" sz="2800" b="1" dirty="0">
                <a:latin typeface="Calibri" pitchFamily="34" charset="0"/>
                <a:cs typeface="Times New Roman" pitchFamily="18" charset="0"/>
              </a:rPr>
              <a:t> dead are raised, </a:t>
            </a:r>
            <a:r>
              <a:rPr lang="en-US" sz="2800" b="1" i="1" dirty="0">
                <a:latin typeface="Calibri" pitchFamily="34" charset="0"/>
                <a:cs typeface="Times New Roman" pitchFamily="18" charset="0"/>
              </a:rPr>
              <a:t>the</a:t>
            </a:r>
            <a:r>
              <a:rPr lang="en-US" sz="2800" b="1" dirty="0">
                <a:latin typeface="Calibri" pitchFamily="34" charset="0"/>
                <a:cs typeface="Times New Roman" pitchFamily="18" charset="0"/>
              </a:rPr>
              <a:t> poor have the gospel preached to them. </a:t>
            </a:r>
            <a:endParaRPr lang="en-US" sz="2800" dirty="0">
              <a:latin typeface="Calibri" pitchFamily="34" charset="0"/>
            </a:endParaRPr>
          </a:p>
        </p:txBody>
      </p:sp>
      <p:pic>
        <p:nvPicPr>
          <p:cNvPr id="8195"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5" name="Picture 4"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94940" y="304800"/>
            <a:ext cx="6400800" cy="6124575"/>
          </a:xfrm>
          <a:prstGeom prst="rect">
            <a:avLst/>
          </a:prstGeom>
          <a:noFill/>
          <a:ln w="9525">
            <a:noFill/>
            <a:miter lim="800000"/>
            <a:headEnd/>
            <a:tailEnd/>
          </a:ln>
        </p:spPr>
        <p:txBody>
          <a:bodyPr>
            <a:spAutoFit/>
          </a:bodyPr>
          <a:lstStyle/>
          <a:p>
            <a:pPr eaLnBrk="0" hangingPunct="0">
              <a:defRPr/>
            </a:pPr>
            <a:endParaRPr lang="en-US" sz="2800" dirty="0">
              <a:latin typeface="Arial Narrow" pitchFamily="34" charset="0"/>
              <a:cs typeface="Times New Roman" pitchFamily="18" charset="0"/>
            </a:endParaRPr>
          </a:p>
          <a:p>
            <a:pPr eaLnBrk="0" hangingPunct="0">
              <a:defRPr/>
            </a:pPr>
            <a:r>
              <a:rPr lang="en-US" sz="2800" b="1" dirty="0">
                <a:effectLst>
                  <a:outerShdw blurRad="38100" dist="38100" dir="2700000" algn="tl">
                    <a:srgbClr val="000000">
                      <a:alpha val="43137"/>
                    </a:srgbClr>
                  </a:outerShdw>
                </a:effectLst>
                <a:latin typeface="Arial Narrow" pitchFamily="34" charset="0"/>
                <a:cs typeface="Times New Roman" pitchFamily="18" charset="0"/>
              </a:rPr>
              <a:t>Mark 16:15 – Go into all the world </a:t>
            </a:r>
          </a:p>
          <a:p>
            <a:pPr eaLnBrk="0" hangingPunct="0">
              <a:defRPr/>
            </a:pPr>
            <a:endParaRPr lang="en-US" sz="2800" dirty="0">
              <a:latin typeface="Arial Narrow" pitchFamily="34" charset="0"/>
              <a:cs typeface="Times New Roman" pitchFamily="18" charset="0"/>
            </a:endParaRPr>
          </a:p>
          <a:p>
            <a:pPr eaLnBrk="0" hangingPunct="0">
              <a:defRPr/>
            </a:pPr>
            <a:r>
              <a:rPr lang="en-US" sz="2800" baseline="30000" dirty="0">
                <a:latin typeface="Arial Narrow" pitchFamily="34" charset="0"/>
                <a:cs typeface="Times New Roman" pitchFamily="18" charset="0"/>
              </a:rPr>
              <a:t>15 </a:t>
            </a:r>
            <a:r>
              <a:rPr lang="en-US" sz="2800" dirty="0">
                <a:latin typeface="Arial Narrow" pitchFamily="34" charset="0"/>
                <a:cs typeface="Times New Roman" pitchFamily="18" charset="0"/>
              </a:rPr>
              <a:t>And He said to them, “Go into all the world and preach the gospel to every creature. </a:t>
            </a:r>
            <a:r>
              <a:rPr lang="en-US" sz="2800" baseline="30000" dirty="0">
                <a:latin typeface="Arial Narrow" pitchFamily="34" charset="0"/>
                <a:cs typeface="Times New Roman" pitchFamily="18" charset="0"/>
              </a:rPr>
              <a:t>16 </a:t>
            </a:r>
            <a:r>
              <a:rPr lang="en-US" sz="2800" dirty="0">
                <a:latin typeface="Arial Narrow" pitchFamily="34" charset="0"/>
                <a:cs typeface="Times New Roman" pitchFamily="18" charset="0"/>
              </a:rPr>
              <a:t>He who believes and is baptized will be saved; but he who does not believe will be condemned. </a:t>
            </a:r>
            <a:r>
              <a:rPr lang="en-US" sz="2800" baseline="30000" dirty="0">
                <a:latin typeface="Arial Narrow" pitchFamily="34" charset="0"/>
                <a:cs typeface="Times New Roman" pitchFamily="18" charset="0"/>
              </a:rPr>
              <a:t>17 </a:t>
            </a:r>
            <a:r>
              <a:rPr lang="en-US" sz="2800" b="1" dirty="0">
                <a:latin typeface="Arial Narrow" pitchFamily="34" charset="0"/>
                <a:cs typeface="Times New Roman" pitchFamily="18" charset="0"/>
              </a:rPr>
              <a:t>And these signs will follow those who believe: In My name they will cast out demons; they will speak with new tongues; </a:t>
            </a:r>
            <a:r>
              <a:rPr lang="en-US" sz="2800" b="1" baseline="30000" dirty="0">
                <a:latin typeface="Arial Narrow" pitchFamily="34" charset="0"/>
                <a:cs typeface="Times New Roman" pitchFamily="18" charset="0"/>
              </a:rPr>
              <a:t>18 </a:t>
            </a:r>
            <a:r>
              <a:rPr lang="en-US" sz="2800" b="1" dirty="0">
                <a:latin typeface="Arial Narrow" pitchFamily="34" charset="0"/>
                <a:cs typeface="Times New Roman" pitchFamily="18" charset="0"/>
              </a:rPr>
              <a:t>they</a:t>
            </a:r>
            <a:r>
              <a:rPr lang="en-US" sz="2800" b="1" baseline="30000" dirty="0">
                <a:latin typeface="Arial Narrow" pitchFamily="34" charset="0"/>
                <a:cs typeface="Times New Roman" pitchFamily="18" charset="0"/>
              </a:rPr>
              <a:t>[</a:t>
            </a:r>
            <a:r>
              <a:rPr lang="en-US" sz="2800" b="1" baseline="30000" dirty="0">
                <a:latin typeface="Arial Narrow" pitchFamily="34" charset="0"/>
                <a:cs typeface="Times New Roman" pitchFamily="18" charset="0"/>
                <a:hlinkClick r:id="rId2" tooltip="See footnote b"/>
              </a:rPr>
              <a:t>b</a:t>
            </a:r>
            <a:r>
              <a:rPr lang="en-US" sz="2800" b="1" baseline="30000" dirty="0">
                <a:latin typeface="Arial Narrow" pitchFamily="34" charset="0"/>
                <a:cs typeface="Times New Roman" pitchFamily="18" charset="0"/>
              </a:rPr>
              <a:t>]</a:t>
            </a:r>
            <a:r>
              <a:rPr lang="en-US" sz="2800" b="1" dirty="0">
                <a:latin typeface="Arial Narrow" pitchFamily="34" charset="0"/>
                <a:cs typeface="Times New Roman" pitchFamily="18" charset="0"/>
              </a:rPr>
              <a:t> will take up serpents; and if they drink anything deadly, it will by no means hurt them; they will lay hands on the sick, and they will recover</a:t>
            </a:r>
            <a:r>
              <a:rPr lang="en-US" sz="2800" dirty="0">
                <a:latin typeface="Arial Narrow" pitchFamily="34" charset="0"/>
                <a:cs typeface="Times New Roman" pitchFamily="18" charset="0"/>
              </a:rPr>
              <a:t>.”</a:t>
            </a:r>
            <a:endParaRPr lang="en-US" sz="2800" dirty="0">
              <a:latin typeface="Arial Narrow" pitchFamily="34" charset="0"/>
            </a:endParaRPr>
          </a:p>
        </p:txBody>
      </p:sp>
      <p:pic>
        <p:nvPicPr>
          <p:cNvPr id="9219" name="Picture 2" descr="healing.jpg"/>
          <p:cNvPicPr>
            <a:picLocks noChangeAspect="1"/>
          </p:cNvPicPr>
          <p:nvPr/>
        </p:nvPicPr>
        <p:blipFill>
          <a:blip r:embed="rId3"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3"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47700" y="120402"/>
            <a:ext cx="6629400" cy="6617196"/>
          </a:xfrm>
          <a:prstGeom prst="rect">
            <a:avLst/>
          </a:prstGeom>
          <a:noFill/>
          <a:ln w="9525">
            <a:noFill/>
            <a:miter lim="800000"/>
            <a:headEnd/>
            <a:tailEnd/>
          </a:ln>
        </p:spPr>
        <p:txBody>
          <a:bodyPr anchor="ctr">
            <a:spAutoFit/>
          </a:bodyPr>
          <a:lstStyle/>
          <a:p>
            <a:pPr algn="ctr"/>
            <a:r>
              <a:rPr lang="en-US" sz="2800" b="1" u="sng" cap="all" dirty="0">
                <a:latin typeface="Arial Narrow" pitchFamily="34" charset="0"/>
              </a:rPr>
              <a:t>5 Keys that Unlock the Door for Healing</a:t>
            </a:r>
          </a:p>
          <a:p>
            <a:pPr algn="ctr"/>
            <a:endParaRPr lang="en-US" sz="2800" dirty="0">
              <a:latin typeface="Arial Narrow" pitchFamily="34" charset="0"/>
              <a:ea typeface="Calibri" pitchFamily="34" charset="0"/>
              <a:cs typeface="Times New Roman" pitchFamily="18" charset="0"/>
            </a:endParaRPr>
          </a:p>
          <a:p>
            <a:pPr marL="514350" indent="-514350" eaLnBrk="0" hangingPunct="0">
              <a:buAutoNum type="arabicPeriod"/>
              <a:defRPr/>
            </a:pPr>
            <a:r>
              <a:rPr lang="en-US" sz="2800" b="1" dirty="0">
                <a:solidFill>
                  <a:srgbClr val="FF0000"/>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The Word of God </a:t>
            </a:r>
            <a:endParaRPr lang="en-US" sz="2800" dirty="0">
              <a:latin typeface="Arial Narrow" pitchFamily="34" charset="0"/>
              <a:ea typeface="Calibri" pitchFamily="34" charset="0"/>
              <a:cs typeface="Times New Roman" pitchFamily="18" charset="0"/>
            </a:endParaRPr>
          </a:p>
          <a:p>
            <a:pPr eaLnBrk="0" hangingPunct="0">
              <a:defRPr/>
            </a:pPr>
            <a:r>
              <a:rPr lang="en-US" sz="2400" kern="0" dirty="0">
                <a:effectLst/>
                <a:latin typeface="Arial Narrow" panose="020B0606020202030204" pitchFamily="34" charset="0"/>
                <a:ea typeface="Calibri" panose="020F0502020204030204" pitchFamily="34" charset="0"/>
              </a:rPr>
              <a:t>1. Genesis 1:3 - “And God said, ‘Let there be light,’ and there was light.”</a:t>
            </a:r>
            <a:br>
              <a:rPr lang="en-US" sz="2400" kern="0" dirty="0">
                <a:effectLst/>
                <a:latin typeface="Arial Narrow" panose="020B0606020202030204" pitchFamily="34" charset="0"/>
                <a:ea typeface="Calibri" panose="020F0502020204030204" pitchFamily="34" charset="0"/>
              </a:rPr>
            </a:br>
            <a:r>
              <a:rPr lang="en-US" sz="2400" kern="0" dirty="0">
                <a:effectLst/>
                <a:latin typeface="Arial Narrow" panose="020B0606020202030204" pitchFamily="34" charset="0"/>
                <a:ea typeface="Calibri" panose="020F0502020204030204" pitchFamily="34" charset="0"/>
              </a:rPr>
              <a:t>2. Hebrews 11:3 - “By faith we understand that the universe was formed at God’s command, so that what is seen was not made out of what was visible.”</a:t>
            </a:r>
            <a:br>
              <a:rPr lang="en-US" sz="2400" kern="0" dirty="0">
                <a:effectLst/>
                <a:latin typeface="Arial Narrow" panose="020B0606020202030204" pitchFamily="34" charset="0"/>
                <a:ea typeface="Calibri" panose="020F0502020204030204" pitchFamily="34" charset="0"/>
              </a:rPr>
            </a:br>
            <a:r>
              <a:rPr lang="en-US" sz="2400" kern="0" dirty="0">
                <a:effectLst/>
                <a:latin typeface="Arial Narrow" panose="020B0606020202030204" pitchFamily="34" charset="0"/>
                <a:ea typeface="Calibri" panose="020F0502020204030204" pitchFamily="34" charset="0"/>
              </a:rPr>
              <a:t>3. John 6:63 - “The Spirit gives life; the flesh counts for nothing. The words I have spoken to you—they are full of the Spirit and life.”</a:t>
            </a:r>
            <a:br>
              <a:rPr lang="en-US" sz="2400" kern="0" dirty="0">
                <a:effectLst/>
                <a:latin typeface="Arial Narrow" panose="020B0606020202030204" pitchFamily="34" charset="0"/>
                <a:ea typeface="Calibri" panose="020F0502020204030204" pitchFamily="34" charset="0"/>
              </a:rPr>
            </a:br>
            <a:r>
              <a:rPr lang="en-US" sz="2400" kern="0" dirty="0">
                <a:effectLst/>
                <a:latin typeface="Arial Narrow" panose="020B0606020202030204" pitchFamily="34" charset="0"/>
                <a:ea typeface="Calibri" panose="020F0502020204030204" pitchFamily="34" charset="0"/>
              </a:rPr>
              <a:t>4. Ezekiel 12:25 - “But when I speak to you, I will open your mouth and you shall say to them, ‘This is what the Sovereign Lord says.’ Whoever will listen let them listen, and whoever will refuse let them refuse; for they are a rebellious people.”</a:t>
            </a:r>
            <a:endParaRPr lang="en-US" sz="2400" dirty="0">
              <a:latin typeface="Arial Narrow" panose="020B0606020202030204" pitchFamily="34" charset="0"/>
            </a:endParaRPr>
          </a:p>
        </p:txBody>
      </p:sp>
      <p:pic>
        <p:nvPicPr>
          <p:cNvPr id="10243"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09600" y="205899"/>
            <a:ext cx="6629400" cy="6401753"/>
          </a:xfrm>
          <a:prstGeom prst="rect">
            <a:avLst/>
          </a:prstGeom>
          <a:noFill/>
          <a:ln w="9525">
            <a:noFill/>
            <a:miter lim="800000"/>
            <a:headEnd/>
            <a:tailEnd/>
          </a:ln>
        </p:spPr>
        <p:txBody>
          <a:bodyPr anchor="ctr">
            <a:spAutoFit/>
          </a:bodyPr>
          <a:lstStyle/>
          <a:p>
            <a:pPr algn="ctr"/>
            <a:r>
              <a:rPr lang="en-US" sz="2800" b="1" u="sng" cap="all" dirty="0">
                <a:latin typeface="Arial Narrow" pitchFamily="34" charset="0"/>
              </a:rPr>
              <a:t>5 Keys that Unlock the Door for Healing</a:t>
            </a:r>
            <a:endParaRPr lang="en-US" sz="2800" dirty="0">
              <a:latin typeface="Arial Narrow" pitchFamily="34" charset="0"/>
              <a:ea typeface="Calibri" pitchFamily="34" charset="0"/>
              <a:cs typeface="Times New Roman" pitchFamily="18" charset="0"/>
            </a:endParaRPr>
          </a:p>
          <a:p>
            <a:pPr eaLnBrk="0" hangingPunct="0">
              <a:defRPr/>
            </a:pPr>
            <a:r>
              <a:rPr lang="en-US" sz="2800" b="1" dirty="0">
                <a:solidFill>
                  <a:srgbClr val="FF0000"/>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1. The Word of God </a:t>
            </a:r>
            <a:endParaRPr lang="en-US" sz="2800" dirty="0">
              <a:latin typeface="Arial Narrow" pitchFamily="34" charset="0"/>
              <a:ea typeface="Calibri" pitchFamily="34" charset="0"/>
              <a:cs typeface="Times New Roman" pitchFamily="18" charset="0"/>
            </a:endParaRPr>
          </a:p>
          <a:p>
            <a:pPr eaLnBrk="0" hangingPunct="0">
              <a:defRPr/>
            </a:pPr>
            <a:b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5. 1 Peter 1:25 - “but the word of the Lord endures forever.’ And this is the word that was preached to you.”</a:t>
            </a:r>
            <a:b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6. Isaiah 55:11 - “So is my word that goes out from my mouth: It will not return to me empty, but will accomplish what I desire and achieve the purpose for which I sent it.”</a:t>
            </a:r>
            <a:b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br>
            <a:r>
              <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7. 2 Corinthians 1:20 - “For no matter how many promises God has made, they are ‘Yes’ in Christ. And so through him, the ‘Amen’ is spoken by us to the glory of God.”</a:t>
            </a:r>
            <a:endParaRPr lang="en-US" sz="2800" dirty="0">
              <a:latin typeface="Arial Narrow" pitchFamily="34" charset="0"/>
            </a:endParaRPr>
          </a:p>
        </p:txBody>
      </p:sp>
      <p:pic>
        <p:nvPicPr>
          <p:cNvPr id="10243"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90131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09600" y="774829"/>
            <a:ext cx="6858000" cy="4832092"/>
          </a:xfrm>
          <a:prstGeom prst="rect">
            <a:avLst/>
          </a:prstGeom>
          <a:noFill/>
          <a:ln w="9525">
            <a:noFill/>
            <a:miter lim="800000"/>
            <a:headEnd/>
            <a:tailEnd/>
          </a:ln>
        </p:spPr>
        <p:txBody>
          <a:bodyPr lIns="0" rIns="0" anchor="ctr">
            <a:spAutoFit/>
          </a:bodyPr>
          <a:lstStyle/>
          <a:p>
            <a:pPr>
              <a:buFontTx/>
              <a:buChar char="•"/>
            </a:pPr>
            <a:r>
              <a:rPr lang="en-US" sz="2800" b="1" dirty="0">
                <a:latin typeface="Arial Narrow" pitchFamily="34" charset="0"/>
                <a:ea typeface="Calibri" pitchFamily="34" charset="0"/>
                <a:cs typeface="Times New Roman" pitchFamily="18" charset="0"/>
              </a:rPr>
              <a:t>Speak His word and you will get results.</a:t>
            </a:r>
          </a:p>
          <a:p>
            <a:endParaRPr lang="en-US" sz="2800" dirty="0">
              <a:latin typeface="Arial Narrow" pitchFamily="34" charset="0"/>
              <a:ea typeface="Calibri" pitchFamily="34" charset="0"/>
              <a:cs typeface="Times New Roman" pitchFamily="18" charset="0"/>
            </a:endParaRPr>
          </a:p>
          <a:p>
            <a:pPr eaLnBrk="0" hangingPunct="0">
              <a:buFontTx/>
              <a:buChar char="•"/>
            </a:pPr>
            <a:r>
              <a:rPr lang="en-US" sz="2800" b="1" dirty="0">
                <a:latin typeface="Arial Narrow" pitchFamily="34" charset="0"/>
                <a:ea typeface="Calibri" pitchFamily="34" charset="0"/>
                <a:cs typeface="Times New Roman" pitchFamily="18" charset="0"/>
              </a:rPr>
              <a:t>Don’t pray for faith – Faith comes by hearing (Rom. 10:17).</a:t>
            </a:r>
          </a:p>
          <a:p>
            <a:pPr eaLnBrk="0" hangingPunct="0">
              <a:buFontTx/>
              <a:buChar char="•"/>
            </a:pPr>
            <a:endParaRPr lang="en-US" sz="2800" dirty="0">
              <a:latin typeface="Arial Narrow" pitchFamily="34" charset="0"/>
              <a:ea typeface="Calibri" pitchFamily="34" charset="0"/>
              <a:cs typeface="Times New Roman" pitchFamily="18" charset="0"/>
            </a:endParaRPr>
          </a:p>
          <a:p>
            <a:pPr eaLnBrk="0" hangingPunct="0"/>
            <a:r>
              <a:rPr lang="en-US" sz="2800" b="1" dirty="0">
                <a:latin typeface="Arial Narrow" pitchFamily="34" charset="0"/>
                <a:ea typeface="Calibri" pitchFamily="34" charset="0"/>
                <a:cs typeface="Times New Roman" pitchFamily="18" charset="0"/>
              </a:rPr>
              <a:t>Faith that brings victory is always anchored on the Word of God.</a:t>
            </a:r>
          </a:p>
          <a:p>
            <a:pPr eaLnBrk="0" hangingPunct="0"/>
            <a:endParaRPr lang="en-US" sz="2800" b="1" dirty="0">
              <a:latin typeface="Arial Narrow" pitchFamily="34" charset="0"/>
              <a:ea typeface="Calibri" pitchFamily="34" charset="0"/>
              <a:cs typeface="Times New Roman" pitchFamily="18" charset="0"/>
            </a:endParaRPr>
          </a:p>
          <a:p>
            <a:pPr eaLnBrk="0" hangingPunct="0"/>
            <a:r>
              <a:rPr lang="en-US" sz="2800" b="1" dirty="0">
                <a:latin typeface="Arial Narrow" pitchFamily="34" charset="0"/>
                <a:ea typeface="Calibri" pitchFamily="34" charset="0"/>
                <a:cs typeface="Times New Roman" pitchFamily="18" charset="0"/>
              </a:rPr>
              <a:t>Psalm 107:20</a:t>
            </a:r>
          </a:p>
          <a:p>
            <a:pPr eaLnBrk="0" hangingPunct="0"/>
            <a:r>
              <a:rPr lang="en-US" sz="2800" dirty="0">
                <a:latin typeface="Arial Narrow" pitchFamily="34" charset="0"/>
                <a:ea typeface="Calibri" pitchFamily="34" charset="0"/>
                <a:cs typeface="Times New Roman" pitchFamily="18" charset="0"/>
              </a:rPr>
              <a:t>He sent His word and healed them,</a:t>
            </a:r>
            <a:br>
              <a:rPr lang="en-US" sz="2800" dirty="0">
                <a:latin typeface="Arial Narrow" pitchFamily="34" charset="0"/>
                <a:ea typeface="Calibri" pitchFamily="34" charset="0"/>
                <a:cs typeface="Times New Roman" pitchFamily="18" charset="0"/>
              </a:rPr>
            </a:br>
            <a:r>
              <a:rPr lang="en-US" sz="2800" dirty="0">
                <a:latin typeface="Arial Narrow" pitchFamily="34" charset="0"/>
                <a:ea typeface="Calibri" pitchFamily="34" charset="0"/>
                <a:cs typeface="Times New Roman" pitchFamily="18" charset="0"/>
              </a:rPr>
              <a:t>And delivered </a:t>
            </a:r>
            <a:r>
              <a:rPr lang="en-US" sz="2800" i="1" dirty="0">
                <a:latin typeface="Arial Narrow" pitchFamily="34" charset="0"/>
                <a:ea typeface="Calibri" pitchFamily="34" charset="0"/>
                <a:cs typeface="Times New Roman" pitchFamily="18" charset="0"/>
              </a:rPr>
              <a:t>them</a:t>
            </a:r>
            <a:r>
              <a:rPr lang="en-US" sz="2800" dirty="0">
                <a:latin typeface="Arial Narrow" pitchFamily="34" charset="0"/>
                <a:ea typeface="Calibri" pitchFamily="34" charset="0"/>
                <a:cs typeface="Times New Roman" pitchFamily="18" charset="0"/>
              </a:rPr>
              <a:t> from their destructions.</a:t>
            </a:r>
          </a:p>
        </p:txBody>
      </p:sp>
      <p:pic>
        <p:nvPicPr>
          <p:cNvPr id="11267"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762000" y="1142673"/>
            <a:ext cx="6477000" cy="4401205"/>
          </a:xfrm>
          <a:prstGeom prst="rect">
            <a:avLst/>
          </a:prstGeom>
          <a:noFill/>
          <a:ln w="9525">
            <a:noFill/>
            <a:miter lim="800000"/>
            <a:headEnd/>
            <a:tailEnd/>
          </a:ln>
          <a:effectLst/>
        </p:spPr>
        <p:txBody>
          <a:bodyPr lIns="0" rIns="0" anchor="ctr">
            <a:spAutoFit/>
          </a:bodyPr>
          <a:lstStyle/>
          <a:p>
            <a:pPr>
              <a:defRPr/>
            </a:pPr>
            <a:r>
              <a:rPr lang="en-US" sz="2800" b="1" dirty="0">
                <a:solidFill>
                  <a:srgbClr val="FF0000"/>
                </a:solidFill>
                <a:effectLst>
                  <a:outerShdw blurRad="38100" dist="38100" dir="2700000" algn="tl">
                    <a:srgbClr val="000000">
                      <a:alpha val="43137"/>
                    </a:srgbClr>
                  </a:outerShdw>
                </a:effectLst>
                <a:latin typeface="Arial Narrow" pitchFamily="34" charset="0"/>
                <a:ea typeface="Calibri" pitchFamily="34" charset="0"/>
                <a:cs typeface="Times New Roman" pitchFamily="18" charset="0"/>
              </a:rPr>
              <a:t>2. The Prayer of Faith </a:t>
            </a:r>
          </a:p>
          <a:p>
            <a:pPr>
              <a:defRPr/>
            </a:pPr>
            <a:endParaRPr lang="en-US" sz="2800" b="1" dirty="0">
              <a:solidFill>
                <a:srgbClr val="FF0000"/>
              </a:solidFill>
              <a:effectLst>
                <a:outerShdw blurRad="38100" dist="38100" dir="2700000" algn="tl">
                  <a:srgbClr val="000000">
                    <a:alpha val="43137"/>
                  </a:srgbClr>
                </a:outerShdw>
              </a:effectLst>
              <a:latin typeface="Arial Narrow" pitchFamily="34" charset="0"/>
              <a:ea typeface="Times New Roman" pitchFamily="18" charset="0"/>
            </a:endParaRPr>
          </a:p>
          <a:p>
            <a:pPr eaLnBrk="0" hangingPunct="0">
              <a:defRPr/>
            </a:pPr>
            <a:r>
              <a:rPr lang="en-US" sz="2800" dirty="0">
                <a:latin typeface="Arial Narrow" pitchFamily="34" charset="0"/>
                <a:ea typeface="Calibri" pitchFamily="34" charset="0"/>
                <a:cs typeface="Times New Roman" pitchFamily="18" charset="0"/>
              </a:rPr>
              <a:t>– Abraham prayed</a:t>
            </a:r>
          </a:p>
          <a:p>
            <a:pPr eaLnBrk="0" hangingPunct="0">
              <a:defRPr/>
            </a:pPr>
            <a:endParaRPr lang="en-US" sz="2800" b="1" dirty="0">
              <a:latin typeface="Arial Narrow" pitchFamily="34" charset="0"/>
              <a:ea typeface="Times New Roman" pitchFamily="18" charset="0"/>
            </a:endParaRPr>
          </a:p>
          <a:p>
            <a:pPr eaLnBrk="0" hangingPunct="0">
              <a:defRPr/>
            </a:pPr>
            <a:r>
              <a:rPr lang="en-US" sz="2800" b="1" dirty="0">
                <a:latin typeface="Arial Narrow" pitchFamily="34" charset="0"/>
                <a:ea typeface="Times New Roman" pitchFamily="18" charset="0"/>
              </a:rPr>
              <a:t>Genesis 20:17</a:t>
            </a:r>
          </a:p>
          <a:p>
            <a:pPr eaLnBrk="0" hangingPunct="0">
              <a:defRPr/>
            </a:pPr>
            <a:r>
              <a:rPr lang="en-US" sz="2800" baseline="30000" dirty="0">
                <a:latin typeface="Arial Narrow" pitchFamily="34" charset="0"/>
                <a:ea typeface="Times New Roman" pitchFamily="18" charset="0"/>
              </a:rPr>
              <a:t>17 </a:t>
            </a:r>
            <a:r>
              <a:rPr lang="en-US" sz="2800" dirty="0">
                <a:latin typeface="Arial Narrow" pitchFamily="34" charset="0"/>
                <a:ea typeface="Times New Roman" pitchFamily="18" charset="0"/>
              </a:rPr>
              <a:t>So Abraham prayed to God; and God healed </a:t>
            </a:r>
            <a:r>
              <a:rPr lang="en-US" sz="2800" dirty="0" err="1">
                <a:latin typeface="Arial Narrow" pitchFamily="34" charset="0"/>
                <a:ea typeface="Times New Roman" pitchFamily="18" charset="0"/>
              </a:rPr>
              <a:t>Abimelech</a:t>
            </a:r>
            <a:r>
              <a:rPr lang="en-US" sz="2800" dirty="0">
                <a:latin typeface="Arial Narrow" pitchFamily="34" charset="0"/>
                <a:ea typeface="Times New Roman" pitchFamily="18" charset="0"/>
              </a:rPr>
              <a:t>, his wife, and his female servants. Then they bore </a:t>
            </a:r>
            <a:r>
              <a:rPr lang="en-US" sz="2800" i="1" dirty="0">
                <a:latin typeface="Arial Narrow" pitchFamily="34" charset="0"/>
                <a:ea typeface="Times New Roman" pitchFamily="18" charset="0"/>
              </a:rPr>
              <a:t>children;</a:t>
            </a:r>
            <a:r>
              <a:rPr lang="en-US" sz="2800" dirty="0">
                <a:latin typeface="Arial Narrow" pitchFamily="34" charset="0"/>
                <a:ea typeface="Times New Roman" pitchFamily="18" charset="0"/>
              </a:rPr>
              <a:t> </a:t>
            </a:r>
          </a:p>
          <a:p>
            <a:pPr eaLnBrk="0" hangingPunct="0">
              <a:defRPr/>
            </a:pPr>
            <a:endParaRPr lang="en-US" sz="2800" dirty="0">
              <a:latin typeface="Arial Narrow" pitchFamily="34" charset="0"/>
              <a:ea typeface="Times New Roman" pitchFamily="18" charset="0"/>
            </a:endParaRPr>
          </a:p>
          <a:p>
            <a:pPr eaLnBrk="0" hangingPunct="0">
              <a:defRPr/>
            </a:pPr>
            <a:r>
              <a:rPr lang="en-US" sz="2800" b="1" dirty="0">
                <a:latin typeface="Arial Narrow" pitchFamily="34" charset="0"/>
                <a:ea typeface="Times New Roman" pitchFamily="18" charset="0"/>
              </a:rPr>
              <a:t>Abraham is known as the father of faith.</a:t>
            </a:r>
          </a:p>
        </p:txBody>
      </p:sp>
      <p:pic>
        <p:nvPicPr>
          <p:cNvPr id="12291"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sp>
        <p:nvSpPr>
          <p:cNvPr id="14338" name="Rectangle 1"/>
          <p:cNvSpPr>
            <a:spLocks noChangeArrowheads="1"/>
          </p:cNvSpPr>
          <p:nvPr/>
        </p:nvSpPr>
        <p:spPr bwMode="auto">
          <a:xfrm>
            <a:off x="457200" y="457200"/>
            <a:ext cx="6705600" cy="6002338"/>
          </a:xfrm>
          <a:prstGeom prst="rect">
            <a:avLst/>
          </a:prstGeom>
          <a:noFill/>
          <a:ln w="9525">
            <a:noFill/>
            <a:miter lim="800000"/>
            <a:headEnd/>
            <a:tailEnd/>
          </a:ln>
        </p:spPr>
        <p:txBody>
          <a:bodyPr>
            <a:spAutoFit/>
          </a:bodyPr>
          <a:lstStyle/>
          <a:p>
            <a:pPr eaLnBrk="0" hangingPunct="0">
              <a:defRPr/>
            </a:pPr>
            <a:r>
              <a:rPr lang="en-US" sz="2400" b="1" dirty="0">
                <a:effectLst>
                  <a:outerShdw blurRad="38100" dist="38100" dir="2700000" algn="tl">
                    <a:srgbClr val="000000">
                      <a:alpha val="43137"/>
                    </a:srgbClr>
                  </a:outerShdw>
                </a:effectLst>
                <a:latin typeface="Arial Narrow" pitchFamily="34" charset="0"/>
                <a:cs typeface="Times New Roman" pitchFamily="18" charset="0"/>
              </a:rPr>
              <a:t>Romans 4:17-22</a:t>
            </a:r>
          </a:p>
          <a:p>
            <a:pPr eaLnBrk="0" hangingPunct="0">
              <a:defRPr/>
            </a:pPr>
            <a:endParaRPr lang="en-US" sz="2400" b="1" dirty="0">
              <a:latin typeface="Arial Narrow" pitchFamily="34" charset="0"/>
              <a:cs typeface="Times New Roman" pitchFamily="18" charset="0"/>
            </a:endParaRPr>
          </a:p>
          <a:p>
            <a:pPr eaLnBrk="0" hangingPunct="0">
              <a:defRPr/>
            </a:pPr>
            <a:r>
              <a:rPr lang="en-US" sz="2400" baseline="30000" dirty="0">
                <a:latin typeface="Arial Narrow" pitchFamily="34" charset="0"/>
                <a:cs typeface="Times New Roman" pitchFamily="18" charset="0"/>
              </a:rPr>
              <a:t>17 </a:t>
            </a:r>
            <a:r>
              <a:rPr lang="en-US" sz="2400" dirty="0">
                <a:latin typeface="Arial Narrow" pitchFamily="34" charset="0"/>
                <a:cs typeface="Times New Roman" pitchFamily="18" charset="0"/>
              </a:rPr>
              <a:t>(as it is written, “I have made you a father of many nations”</a:t>
            </a:r>
            <a:r>
              <a:rPr lang="en-US" sz="2400" baseline="30000" dirty="0">
                <a:latin typeface="Arial Narrow" pitchFamily="34" charset="0"/>
                <a:cs typeface="Times New Roman" pitchFamily="18" charset="0"/>
              </a:rPr>
              <a:t>[</a:t>
            </a:r>
            <a:r>
              <a:rPr lang="en-US" sz="2400" baseline="30000" dirty="0">
                <a:solidFill>
                  <a:srgbClr val="0000FF"/>
                </a:solidFill>
                <a:latin typeface="Arial Narrow" pitchFamily="34" charset="0"/>
                <a:cs typeface="Times New Roman" pitchFamily="18" charset="0"/>
                <a:hlinkClick r:id="rId3" tooltip="See footnote a"/>
              </a:rPr>
              <a:t>a</a:t>
            </a:r>
            <a:r>
              <a:rPr lang="en-US" sz="2400" baseline="30000" dirty="0">
                <a:latin typeface="Arial Narrow" pitchFamily="34" charset="0"/>
                <a:cs typeface="Times New Roman" pitchFamily="18" charset="0"/>
              </a:rPr>
              <a:t>]</a:t>
            </a:r>
            <a:r>
              <a:rPr lang="en-US" sz="2400" dirty="0">
                <a:latin typeface="Arial Narrow" pitchFamily="34" charset="0"/>
                <a:cs typeface="Times New Roman" pitchFamily="18" charset="0"/>
              </a:rPr>
              <a:t>) in the presence of Him whom he believed—</a:t>
            </a:r>
            <a:r>
              <a:rPr lang="en-US" sz="2400" b="1" dirty="0">
                <a:latin typeface="Arial Narrow" pitchFamily="34" charset="0"/>
                <a:cs typeface="Times New Roman" pitchFamily="18" charset="0"/>
              </a:rPr>
              <a:t>God, who gives life to the dead and calls those things which do not exist as though they did; </a:t>
            </a:r>
            <a:r>
              <a:rPr lang="en-US" sz="2400" baseline="30000" dirty="0">
                <a:latin typeface="Arial Narrow" pitchFamily="34" charset="0"/>
                <a:cs typeface="Times New Roman" pitchFamily="18" charset="0"/>
              </a:rPr>
              <a:t>18 </a:t>
            </a:r>
            <a:r>
              <a:rPr lang="en-US" sz="2400" dirty="0">
                <a:latin typeface="Arial Narrow" pitchFamily="34" charset="0"/>
                <a:cs typeface="Times New Roman" pitchFamily="18" charset="0"/>
              </a:rPr>
              <a:t>who, contrary to hope, in hope believed, so that he became the father of many nations, according to what was spoken, “So shall your descendants be.”</a:t>
            </a:r>
            <a:r>
              <a:rPr lang="en-US" sz="2400" baseline="30000" dirty="0">
                <a:latin typeface="Arial Narrow" pitchFamily="34" charset="0"/>
                <a:cs typeface="Times New Roman" pitchFamily="18" charset="0"/>
              </a:rPr>
              <a:t>[</a:t>
            </a:r>
            <a:r>
              <a:rPr lang="en-US" sz="2400" baseline="30000" dirty="0">
                <a:solidFill>
                  <a:srgbClr val="0000FF"/>
                </a:solidFill>
                <a:latin typeface="Arial Narrow" pitchFamily="34" charset="0"/>
                <a:cs typeface="Times New Roman" pitchFamily="18" charset="0"/>
                <a:hlinkClick r:id="rId3" tooltip="See footnote b"/>
              </a:rPr>
              <a:t>b</a:t>
            </a:r>
            <a:r>
              <a:rPr lang="en-US" sz="2400" baseline="30000" dirty="0">
                <a:latin typeface="Arial Narrow" pitchFamily="34" charset="0"/>
                <a:cs typeface="Times New Roman" pitchFamily="18" charset="0"/>
              </a:rPr>
              <a:t>]</a:t>
            </a:r>
            <a:r>
              <a:rPr lang="en-US" sz="2400" dirty="0">
                <a:latin typeface="Arial Narrow" pitchFamily="34" charset="0"/>
                <a:cs typeface="Times New Roman" pitchFamily="18" charset="0"/>
              </a:rPr>
              <a:t> </a:t>
            </a:r>
            <a:r>
              <a:rPr lang="en-US" sz="2400" baseline="30000" dirty="0">
                <a:latin typeface="Arial Narrow" pitchFamily="34" charset="0"/>
                <a:cs typeface="Times New Roman" pitchFamily="18" charset="0"/>
              </a:rPr>
              <a:t>19 </a:t>
            </a:r>
            <a:r>
              <a:rPr lang="en-US" sz="2400" dirty="0">
                <a:latin typeface="Arial Narrow" pitchFamily="34" charset="0"/>
                <a:cs typeface="Times New Roman" pitchFamily="18" charset="0"/>
              </a:rPr>
              <a:t>And not being weak in faith, he did not consider his own body, already dead (since he was about a hundred years old), and the deadness of Sarah’s womb. </a:t>
            </a:r>
            <a:r>
              <a:rPr lang="en-US" sz="2400" baseline="30000" dirty="0">
                <a:latin typeface="Arial Narrow" pitchFamily="34" charset="0"/>
                <a:cs typeface="Times New Roman" pitchFamily="18" charset="0"/>
              </a:rPr>
              <a:t>20 </a:t>
            </a:r>
            <a:r>
              <a:rPr lang="en-US" sz="2400" dirty="0">
                <a:latin typeface="Arial Narrow" pitchFamily="34" charset="0"/>
                <a:cs typeface="Times New Roman" pitchFamily="18" charset="0"/>
              </a:rPr>
              <a:t>He did not waver at the promise of God through unbelief, but was strengthened in faith, giving glory to God, </a:t>
            </a:r>
            <a:r>
              <a:rPr lang="en-US" sz="2400" baseline="30000" dirty="0">
                <a:latin typeface="Arial Narrow" pitchFamily="34" charset="0"/>
                <a:cs typeface="Times New Roman" pitchFamily="18" charset="0"/>
              </a:rPr>
              <a:t>21 </a:t>
            </a:r>
            <a:r>
              <a:rPr lang="en-US" sz="2400" dirty="0">
                <a:latin typeface="Arial Narrow" pitchFamily="34" charset="0"/>
                <a:cs typeface="Times New Roman" pitchFamily="18" charset="0"/>
              </a:rPr>
              <a:t>and </a:t>
            </a:r>
            <a:r>
              <a:rPr lang="en-US" sz="2400" b="1" u="sng" dirty="0">
                <a:latin typeface="Arial Narrow" pitchFamily="34" charset="0"/>
                <a:cs typeface="Times New Roman" pitchFamily="18" charset="0"/>
              </a:rPr>
              <a:t>being fully convinced that what He had promised He was also able to perform.</a:t>
            </a:r>
            <a:r>
              <a:rPr lang="en-US" sz="2400" dirty="0">
                <a:latin typeface="Arial Narrow" pitchFamily="34" charset="0"/>
                <a:cs typeface="Times New Roman" pitchFamily="18" charset="0"/>
              </a:rPr>
              <a:t> </a:t>
            </a:r>
            <a:r>
              <a:rPr lang="en-US" sz="2400" baseline="30000" dirty="0">
                <a:latin typeface="Arial Narrow" pitchFamily="34" charset="0"/>
                <a:cs typeface="Times New Roman" pitchFamily="18" charset="0"/>
              </a:rPr>
              <a:t>22 </a:t>
            </a:r>
            <a:r>
              <a:rPr lang="en-US" sz="2400" dirty="0">
                <a:latin typeface="Arial Narrow" pitchFamily="34" charset="0"/>
                <a:cs typeface="Times New Roman" pitchFamily="18" charset="0"/>
              </a:rPr>
              <a:t>And therefore “it was accounted to him for righteousness.”</a:t>
            </a:r>
            <a:endParaRPr lang="en-US" sz="2400" dirty="0">
              <a:latin typeface="Arial Narrow" pitchFamily="34" charset="0"/>
            </a:endParaRPr>
          </a:p>
        </p:txBody>
      </p:sp>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584" y="304800"/>
            <a:ext cx="6742853" cy="6124754"/>
          </a:xfrm>
          <a:prstGeom prst="rect">
            <a:avLst/>
          </a:prstGeom>
          <a:noFill/>
        </p:spPr>
        <p:txBody>
          <a:bodyPr wrap="square" rtlCol="0">
            <a:spAutoFit/>
          </a:bodyPr>
          <a:lstStyle/>
          <a:p>
            <a:pPr algn="l"/>
            <a:r>
              <a:rPr lang="en-US" sz="2800" b="0" i="0" dirty="0">
                <a:solidFill>
                  <a:srgbClr val="000000"/>
                </a:solidFill>
                <a:effectLst/>
                <a:latin typeface="Arial Narrow" panose="020B0606020202030204" pitchFamily="34" charset="0"/>
              </a:rPr>
              <a:t>1 Corinthians 2:1-5</a:t>
            </a:r>
          </a:p>
          <a:p>
            <a:pPr algn="l"/>
            <a:endParaRPr lang="en-US" sz="2800" b="1" i="0" dirty="0">
              <a:solidFill>
                <a:srgbClr val="000000"/>
              </a:solidFill>
              <a:effectLst/>
              <a:latin typeface="Arial Narrow" panose="020B0606020202030204" pitchFamily="34" charset="0"/>
            </a:endParaRPr>
          </a:p>
          <a:p>
            <a:pPr algn="l"/>
            <a:r>
              <a:rPr lang="en-US" sz="2800" b="1" i="0" dirty="0">
                <a:solidFill>
                  <a:srgbClr val="000000"/>
                </a:solidFill>
                <a:effectLst/>
                <a:latin typeface="Arial Narrow" panose="020B0606020202030204" pitchFamily="34" charset="0"/>
              </a:rPr>
              <a:t>Christ Crucified</a:t>
            </a:r>
          </a:p>
          <a:p>
            <a:pPr algn="l"/>
            <a:r>
              <a:rPr lang="en-US" sz="2800" b="1" i="0" dirty="0">
                <a:solidFill>
                  <a:srgbClr val="000000"/>
                </a:solidFill>
                <a:effectLst/>
                <a:latin typeface="Arial Narrow" panose="020B0606020202030204" pitchFamily="34" charset="0"/>
              </a:rPr>
              <a:t>2 </a:t>
            </a:r>
            <a:r>
              <a:rPr lang="en-US" sz="2800" b="0" i="0" dirty="0">
                <a:solidFill>
                  <a:srgbClr val="000000"/>
                </a:solidFill>
                <a:effectLst/>
                <a:latin typeface="Arial Narrow" panose="020B0606020202030204" pitchFamily="34" charset="0"/>
              </a:rPr>
              <a:t>And I, brethren, when I came to you, did not come with excellence of speech or of wisdom declaring to you the </a:t>
            </a:r>
            <a:r>
              <a:rPr lang="en-US" sz="2800" b="0" i="0" baseline="30000" dirty="0">
                <a:solidFill>
                  <a:srgbClr val="000000"/>
                </a:solidFill>
                <a:effectLst/>
                <a:latin typeface="Arial Narrow" panose="020B0606020202030204" pitchFamily="34" charset="0"/>
              </a:rPr>
              <a:t>[</a:t>
            </a:r>
            <a:r>
              <a:rPr lang="en-US" sz="2800" b="0" i="0" baseline="30000" dirty="0">
                <a:solidFill>
                  <a:srgbClr val="4A4A4A"/>
                </a:solidFill>
                <a:effectLst/>
                <a:latin typeface="Arial Narrow" panose="020B0606020202030204" pitchFamily="34" charset="0"/>
                <a:hlinkClick r:id="rId2" tooltip="See footnote a"/>
              </a:rPr>
              <a:t>a</a:t>
            </a:r>
            <a:r>
              <a:rPr lang="en-US" sz="2800" b="0" i="0" baseline="30000" dirty="0">
                <a:solidFill>
                  <a:srgbClr val="000000"/>
                </a:solidFill>
                <a:effectLst/>
                <a:latin typeface="Arial Narrow" panose="020B0606020202030204" pitchFamily="34" charset="0"/>
              </a:rPr>
              <a:t>]</a:t>
            </a:r>
            <a:r>
              <a:rPr lang="en-US" sz="2800" b="0" i="0" dirty="0">
                <a:solidFill>
                  <a:srgbClr val="000000"/>
                </a:solidFill>
                <a:effectLst/>
                <a:latin typeface="Arial Narrow" panose="020B0606020202030204" pitchFamily="34" charset="0"/>
              </a:rPr>
              <a:t>testimony of God. </a:t>
            </a:r>
            <a:r>
              <a:rPr lang="en-US" sz="2800" b="1" i="0" baseline="30000" dirty="0">
                <a:solidFill>
                  <a:srgbClr val="000000"/>
                </a:solidFill>
                <a:effectLst/>
                <a:latin typeface="Arial Narrow" panose="020B0606020202030204" pitchFamily="34" charset="0"/>
              </a:rPr>
              <a:t>2 </a:t>
            </a:r>
            <a:r>
              <a:rPr lang="en-US" sz="2800" b="0" i="0" dirty="0">
                <a:solidFill>
                  <a:srgbClr val="000000"/>
                </a:solidFill>
                <a:effectLst/>
                <a:latin typeface="Arial Narrow" panose="020B0606020202030204" pitchFamily="34" charset="0"/>
              </a:rPr>
              <a:t>For I determined not to know anything among you except Jesus Christ and Him crucified. </a:t>
            </a:r>
            <a:r>
              <a:rPr lang="en-US" sz="2800" b="1" i="0" baseline="30000" dirty="0">
                <a:solidFill>
                  <a:srgbClr val="000000"/>
                </a:solidFill>
                <a:effectLst/>
                <a:latin typeface="Arial Narrow" panose="020B0606020202030204" pitchFamily="34" charset="0"/>
              </a:rPr>
              <a:t>3 </a:t>
            </a:r>
            <a:r>
              <a:rPr lang="en-US" sz="2800" b="0" i="0" dirty="0">
                <a:solidFill>
                  <a:srgbClr val="000000"/>
                </a:solidFill>
                <a:effectLst/>
                <a:latin typeface="Arial Narrow" panose="020B0606020202030204" pitchFamily="34" charset="0"/>
              </a:rPr>
              <a:t>I was with you in weakness, in fear, and in much trembling. </a:t>
            </a:r>
            <a:r>
              <a:rPr lang="en-US" sz="2800" b="1" i="0" baseline="30000" dirty="0">
                <a:solidFill>
                  <a:srgbClr val="000000"/>
                </a:solidFill>
                <a:effectLst/>
                <a:latin typeface="Arial Narrow" panose="020B0606020202030204" pitchFamily="34" charset="0"/>
              </a:rPr>
              <a:t>4 </a:t>
            </a:r>
            <a:r>
              <a:rPr lang="en-US" sz="2800" b="0" i="0" dirty="0">
                <a:solidFill>
                  <a:srgbClr val="000000"/>
                </a:solidFill>
                <a:effectLst/>
                <a:latin typeface="Arial Narrow" panose="020B0606020202030204" pitchFamily="34" charset="0"/>
              </a:rPr>
              <a:t>And my speech and my preaching </a:t>
            </a:r>
            <a:r>
              <a:rPr lang="en-US" sz="2800" b="0" i="1" dirty="0">
                <a:solidFill>
                  <a:srgbClr val="000000"/>
                </a:solidFill>
                <a:effectLst/>
                <a:latin typeface="Arial Narrow" panose="020B0606020202030204" pitchFamily="34" charset="0"/>
              </a:rPr>
              <a:t>were</a:t>
            </a:r>
            <a:r>
              <a:rPr lang="en-US" sz="2800" b="0" i="0" dirty="0">
                <a:solidFill>
                  <a:srgbClr val="000000"/>
                </a:solidFill>
                <a:effectLst/>
                <a:latin typeface="Arial Narrow" panose="020B0606020202030204" pitchFamily="34" charset="0"/>
              </a:rPr>
              <a:t> not with persuasive words of </a:t>
            </a:r>
            <a:r>
              <a:rPr lang="en-US" sz="2800" b="0" i="0" baseline="30000" dirty="0">
                <a:solidFill>
                  <a:srgbClr val="000000"/>
                </a:solidFill>
                <a:effectLst/>
                <a:latin typeface="Arial Narrow" panose="020B0606020202030204" pitchFamily="34" charset="0"/>
              </a:rPr>
              <a:t>[</a:t>
            </a:r>
            <a:r>
              <a:rPr lang="en-US" sz="2800" b="0" i="0" baseline="30000" dirty="0">
                <a:solidFill>
                  <a:srgbClr val="4A4A4A"/>
                </a:solidFill>
                <a:effectLst/>
                <a:latin typeface="Arial Narrow" panose="020B0606020202030204" pitchFamily="34" charset="0"/>
                <a:hlinkClick r:id="rId3" tooltip="See footnote b"/>
              </a:rPr>
              <a:t>b</a:t>
            </a:r>
            <a:r>
              <a:rPr lang="en-US" sz="2800" b="0" i="0" baseline="30000" dirty="0">
                <a:solidFill>
                  <a:srgbClr val="000000"/>
                </a:solidFill>
                <a:effectLst/>
                <a:latin typeface="Arial Narrow" panose="020B0606020202030204" pitchFamily="34" charset="0"/>
              </a:rPr>
              <a:t>]</a:t>
            </a:r>
            <a:r>
              <a:rPr lang="en-US" sz="2800" b="0" i="0" dirty="0">
                <a:solidFill>
                  <a:srgbClr val="000000"/>
                </a:solidFill>
                <a:effectLst/>
                <a:latin typeface="Arial Narrow" panose="020B0606020202030204" pitchFamily="34" charset="0"/>
              </a:rPr>
              <a:t>human wisdom, but in demonstration of the Spirit and of power, </a:t>
            </a:r>
            <a:r>
              <a:rPr lang="en-US" sz="2800" b="1" i="0" baseline="30000" dirty="0">
                <a:solidFill>
                  <a:srgbClr val="000000"/>
                </a:solidFill>
                <a:effectLst/>
                <a:latin typeface="Arial Narrow" panose="020B0606020202030204" pitchFamily="34" charset="0"/>
              </a:rPr>
              <a:t>5 </a:t>
            </a:r>
            <a:r>
              <a:rPr lang="en-US" sz="2800" b="0" i="0" dirty="0">
                <a:solidFill>
                  <a:srgbClr val="000000"/>
                </a:solidFill>
                <a:effectLst/>
                <a:latin typeface="Arial Narrow" panose="020B0606020202030204" pitchFamily="34" charset="0"/>
              </a:rPr>
              <a:t>that your faith should not be in the wisdom of men but in the power of God.</a:t>
            </a:r>
          </a:p>
        </p:txBody>
      </p:sp>
      <p:pic>
        <p:nvPicPr>
          <p:cNvPr id="3" name="Picture 3" descr="healing.jpg"/>
          <p:cNvPicPr>
            <a:picLocks noChangeAspect="1"/>
          </p:cNvPicPr>
          <p:nvPr/>
        </p:nvPicPr>
        <p:blipFill>
          <a:blip r:embed="rId4"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4"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838200" y="990600"/>
            <a:ext cx="6019800" cy="4400550"/>
          </a:xfrm>
          <a:prstGeom prst="rect">
            <a:avLst/>
          </a:prstGeom>
          <a:noFill/>
          <a:ln w="9525">
            <a:noFill/>
            <a:miter lim="800000"/>
            <a:headEnd/>
            <a:tailEnd/>
          </a:ln>
        </p:spPr>
        <p:txBody>
          <a:bodyPr lIns="0" rIns="0" anchor="ctr">
            <a:spAutoFit/>
          </a:bodyPr>
          <a:lstStyle/>
          <a:p>
            <a:r>
              <a:rPr lang="en-US" sz="2800" b="1">
                <a:latin typeface="Arial Narrow" pitchFamily="34" charset="0"/>
                <a:cs typeface="Times New Roman" pitchFamily="18" charset="0"/>
              </a:rPr>
              <a:t>James 5:13-15</a:t>
            </a:r>
          </a:p>
          <a:p>
            <a:endParaRPr lang="en-US" sz="2800" b="1">
              <a:latin typeface="Arial Narrow" pitchFamily="34" charset="0"/>
              <a:cs typeface="Times New Roman" pitchFamily="18" charset="0"/>
            </a:endParaRPr>
          </a:p>
          <a:p>
            <a:pPr eaLnBrk="0" hangingPunct="0"/>
            <a:r>
              <a:rPr lang="en-US" sz="2800" baseline="30000">
                <a:latin typeface="Arial Narrow" pitchFamily="34" charset="0"/>
                <a:cs typeface="Times New Roman" pitchFamily="18" charset="0"/>
              </a:rPr>
              <a:t>13 </a:t>
            </a:r>
            <a:r>
              <a:rPr lang="en-US" sz="2800">
                <a:latin typeface="Arial Narrow" pitchFamily="34" charset="0"/>
                <a:cs typeface="Times New Roman" pitchFamily="18" charset="0"/>
              </a:rPr>
              <a:t>Is anyone among you suffering? Let him pray. Is anyone cheerful? Let him sing psalms. </a:t>
            </a:r>
            <a:r>
              <a:rPr lang="en-US" sz="2800" baseline="30000">
                <a:latin typeface="Arial Narrow" pitchFamily="34" charset="0"/>
                <a:cs typeface="Times New Roman" pitchFamily="18" charset="0"/>
              </a:rPr>
              <a:t>14 </a:t>
            </a:r>
            <a:r>
              <a:rPr lang="en-US" sz="2800">
                <a:latin typeface="Arial Narrow" pitchFamily="34" charset="0"/>
                <a:cs typeface="Times New Roman" pitchFamily="18" charset="0"/>
              </a:rPr>
              <a:t>Is anyone among you sick? Let him call for the elders of the church, and let them pray over him, anointing him with oil in </a:t>
            </a:r>
            <a:r>
              <a:rPr lang="en-US" sz="2800" b="1">
                <a:latin typeface="Arial Narrow" pitchFamily="34" charset="0"/>
                <a:cs typeface="Times New Roman" pitchFamily="18" charset="0"/>
              </a:rPr>
              <a:t>the name of the Lord.</a:t>
            </a:r>
            <a:r>
              <a:rPr lang="en-US" sz="2800">
                <a:latin typeface="Arial Narrow" pitchFamily="34" charset="0"/>
                <a:cs typeface="Times New Roman" pitchFamily="18" charset="0"/>
              </a:rPr>
              <a:t> </a:t>
            </a:r>
            <a:r>
              <a:rPr lang="en-US" sz="2800" baseline="30000">
                <a:latin typeface="Arial Narrow" pitchFamily="34" charset="0"/>
                <a:cs typeface="Times New Roman" pitchFamily="18" charset="0"/>
              </a:rPr>
              <a:t>15 </a:t>
            </a:r>
            <a:r>
              <a:rPr lang="en-US" sz="2800">
                <a:latin typeface="Arial Narrow" pitchFamily="34" charset="0"/>
                <a:cs typeface="Times New Roman" pitchFamily="18" charset="0"/>
              </a:rPr>
              <a:t>And </a:t>
            </a:r>
            <a:r>
              <a:rPr lang="en-US" sz="2800" b="1">
                <a:latin typeface="Arial Narrow" pitchFamily="34" charset="0"/>
                <a:cs typeface="Times New Roman" pitchFamily="18" charset="0"/>
              </a:rPr>
              <a:t>the prayer of faith will save the sick</a:t>
            </a:r>
            <a:r>
              <a:rPr lang="en-US" sz="2800">
                <a:latin typeface="Arial Narrow" pitchFamily="34" charset="0"/>
                <a:cs typeface="Times New Roman" pitchFamily="18" charset="0"/>
              </a:rPr>
              <a:t>, and the Lord will raise him up. And if he has committed sins, he will be forgiven. </a:t>
            </a:r>
            <a:endParaRPr lang="en-US" sz="2800">
              <a:latin typeface="Arial Narrow" pitchFamily="34" charset="0"/>
            </a:endParaRPr>
          </a:p>
        </p:txBody>
      </p:sp>
      <p:pic>
        <p:nvPicPr>
          <p:cNvPr id="14339"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533400" y="811798"/>
            <a:ext cx="6553200" cy="5262979"/>
          </a:xfrm>
          <a:prstGeom prst="rect">
            <a:avLst/>
          </a:prstGeom>
          <a:noFill/>
          <a:ln w="9525">
            <a:noFill/>
            <a:miter lim="800000"/>
            <a:headEnd/>
            <a:tailEnd/>
          </a:ln>
          <a:effectLst/>
        </p:spPr>
        <p:txBody>
          <a:bodyPr wrap="square" lIns="0" rIns="0" anchor="ctr">
            <a:spAutoFit/>
          </a:bodyPr>
          <a:lstStyle/>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solidFill>
                  <a:srgbClr val="FF0000"/>
                </a:solidFill>
                <a:effectLst>
                  <a:outerShdw blurRad="38100" dist="38100" dir="2700000" algn="tl">
                    <a:srgbClr val="000000">
                      <a:alpha val="43137"/>
                    </a:srgbClr>
                  </a:outerShdw>
                </a:effectLst>
                <a:latin typeface="Arial Narrow" pitchFamily="34" charset="0"/>
                <a:ea typeface="Times New Roman" pitchFamily="18" charset="0"/>
              </a:rPr>
              <a:t>3. The Name of Jesus</a:t>
            </a:r>
          </a:p>
          <a:p>
            <a: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solidFill>
                  <a:srgbClr val="FF0000"/>
                </a:solidFill>
                <a:effectLst>
                  <a:outerShdw blurRad="38100" dist="38100" dir="2700000" algn="tl">
                    <a:srgbClr val="000000">
                      <a:alpha val="43137"/>
                    </a:srgbClr>
                  </a:outerShdw>
                </a:effectLst>
                <a:latin typeface="Arial Narrow" pitchFamily="34" charset="0"/>
                <a:ea typeface="Times New Roman" pitchFamily="18" charset="0"/>
              </a:rPr>
              <a:t> </a:t>
            </a:r>
            <a:endParaRPr lang="en-US" sz="2800" b="1" dirty="0">
              <a:latin typeface="Arial Narrow" pitchFamily="34" charset="0"/>
              <a:ea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1" dirty="0">
                <a:latin typeface="Arial Narrow" pitchFamily="34" charset="0"/>
                <a:ea typeface="Times New Roman" pitchFamily="18" charset="0"/>
              </a:rPr>
              <a:t>Acts 3:6-8</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endParaRPr lang="en-US" sz="2800" b="1" dirty="0">
              <a:latin typeface="Arial Narrow" pitchFamily="34" charset="0"/>
              <a:ea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pPr>
            <a:r>
              <a:rPr lang="en-US" sz="2800" baseline="30000" dirty="0">
                <a:latin typeface="Arial Narrow" pitchFamily="34" charset="0"/>
                <a:ea typeface="Times New Roman" pitchFamily="18" charset="0"/>
              </a:rPr>
              <a:t>6 </a:t>
            </a:r>
            <a:r>
              <a:rPr lang="en-US" sz="2800" dirty="0">
                <a:latin typeface="Arial Narrow" pitchFamily="34" charset="0"/>
                <a:ea typeface="Times New Roman" pitchFamily="18" charset="0"/>
              </a:rPr>
              <a:t>Then Peter said, “Silver and gold I do not have, but what I do have I give you: </a:t>
            </a:r>
            <a:r>
              <a:rPr lang="en-US" sz="2800" b="1" dirty="0">
                <a:latin typeface="Arial Narrow" pitchFamily="34" charset="0"/>
                <a:ea typeface="Times New Roman" pitchFamily="18" charset="0"/>
              </a:rPr>
              <a:t>In the name of Jesus Christ of Nazareth, rise up and walk.</a:t>
            </a:r>
            <a:r>
              <a:rPr lang="en-US" sz="2800" dirty="0">
                <a:latin typeface="Arial Narrow" pitchFamily="34" charset="0"/>
                <a:ea typeface="Times New Roman" pitchFamily="18" charset="0"/>
              </a:rPr>
              <a:t>” </a:t>
            </a:r>
            <a:r>
              <a:rPr lang="en-US" sz="2800" baseline="30000" dirty="0">
                <a:latin typeface="Arial Narrow" pitchFamily="34" charset="0"/>
                <a:ea typeface="Times New Roman" pitchFamily="18" charset="0"/>
              </a:rPr>
              <a:t>7 </a:t>
            </a:r>
            <a:r>
              <a:rPr lang="en-US" sz="2800" dirty="0">
                <a:latin typeface="Arial Narrow" pitchFamily="34" charset="0"/>
                <a:ea typeface="Times New Roman" pitchFamily="18" charset="0"/>
              </a:rPr>
              <a:t>And he took him by the right hand and lifted </a:t>
            </a:r>
            <a:r>
              <a:rPr lang="en-US" sz="2800" i="1" dirty="0">
                <a:latin typeface="Arial Narrow" pitchFamily="34" charset="0"/>
                <a:ea typeface="Times New Roman" pitchFamily="18" charset="0"/>
              </a:rPr>
              <a:t>him</a:t>
            </a:r>
            <a:r>
              <a:rPr lang="en-US" sz="2800" dirty="0">
                <a:latin typeface="Arial Narrow" pitchFamily="34" charset="0"/>
                <a:ea typeface="Times New Roman" pitchFamily="18" charset="0"/>
              </a:rPr>
              <a:t> up, and immediately his feet and ankle bones received strength. </a:t>
            </a:r>
            <a:r>
              <a:rPr lang="en-US" sz="2800" baseline="30000" dirty="0">
                <a:latin typeface="Arial Narrow" pitchFamily="34" charset="0"/>
                <a:ea typeface="Times New Roman" pitchFamily="18" charset="0"/>
              </a:rPr>
              <a:t>8 </a:t>
            </a:r>
            <a:r>
              <a:rPr lang="en-US" sz="2800" dirty="0">
                <a:latin typeface="Arial Narrow" pitchFamily="34" charset="0"/>
                <a:ea typeface="Times New Roman" pitchFamily="18" charset="0"/>
              </a:rPr>
              <a:t>So he, leaping up, stood and walked and entered the temple with them—walking, leaping, and praising God. </a:t>
            </a:r>
            <a:endParaRPr lang="en-US" sz="2800" b="1" dirty="0">
              <a:latin typeface="Arial Narrow" pitchFamily="34" charset="0"/>
              <a:ea typeface="Times New Roman" pitchFamily="18" charset="0"/>
            </a:endParaRPr>
          </a:p>
        </p:txBody>
      </p:sp>
      <p:pic>
        <p:nvPicPr>
          <p:cNvPr id="15363"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sp>
        <p:nvSpPr>
          <p:cNvPr id="16387" name="Rectangle 1"/>
          <p:cNvSpPr>
            <a:spLocks noChangeArrowheads="1"/>
          </p:cNvSpPr>
          <p:nvPr/>
        </p:nvSpPr>
        <p:spPr bwMode="auto">
          <a:xfrm>
            <a:off x="990600" y="228600"/>
            <a:ext cx="6172200" cy="6555641"/>
          </a:xfrm>
          <a:prstGeom prst="rect">
            <a:avLst/>
          </a:prstGeom>
          <a:noFill/>
          <a:ln w="9525">
            <a:noFill/>
            <a:miter lim="800000"/>
            <a:headEnd/>
            <a:tailEnd/>
          </a:ln>
        </p:spPr>
        <p:txBody>
          <a:bodyPr wrap="square">
            <a:spAutoFit/>
          </a:bodyPr>
          <a:lstStyle/>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Acts 3:16</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aseline="30000" dirty="0">
                <a:latin typeface="Arial Narrow" pitchFamily="34" charset="0"/>
                <a:cs typeface="Times New Roman" pitchFamily="18" charset="0"/>
              </a:rPr>
              <a:t>16 </a:t>
            </a:r>
            <a:r>
              <a:rPr lang="en-US" sz="2800" dirty="0">
                <a:latin typeface="Arial Narrow" pitchFamily="34" charset="0"/>
                <a:cs typeface="Times New Roman" pitchFamily="18" charset="0"/>
              </a:rPr>
              <a:t>And His name, </a:t>
            </a:r>
            <a:r>
              <a:rPr lang="en-US" sz="2800" b="1" dirty="0">
                <a:latin typeface="Arial Narrow" pitchFamily="34" charset="0"/>
                <a:cs typeface="Times New Roman" pitchFamily="18" charset="0"/>
              </a:rPr>
              <a:t>through faith in His name</a:t>
            </a:r>
            <a:r>
              <a:rPr lang="en-US" sz="2800" dirty="0">
                <a:latin typeface="Arial Narrow" pitchFamily="34" charset="0"/>
                <a:cs typeface="Times New Roman" pitchFamily="18" charset="0"/>
              </a:rPr>
              <a:t>, has made this man strong, whom you see and know. Yes, the faith which </a:t>
            </a:r>
            <a:r>
              <a:rPr lang="en-US" sz="2800" i="1" dirty="0">
                <a:latin typeface="Arial Narrow" pitchFamily="34" charset="0"/>
                <a:cs typeface="Times New Roman" pitchFamily="18" charset="0"/>
              </a:rPr>
              <a:t>comes</a:t>
            </a:r>
            <a:r>
              <a:rPr lang="en-US" sz="2800" dirty="0">
                <a:latin typeface="Arial Narrow" pitchFamily="34" charset="0"/>
                <a:cs typeface="Times New Roman" pitchFamily="18" charset="0"/>
              </a:rPr>
              <a:t> through Him has given him this perfect soundness in the presence of you all.</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800" b="1" dirty="0">
              <a:latin typeface="Arial Narrow" pitchFamily="34" charset="0"/>
              <a:cs typeface="Times New Roman" pitchFamily="18" charset="0"/>
            </a:endParaRP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Acts 4:18</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aseline="30000" dirty="0">
                <a:latin typeface="Arial Narrow" pitchFamily="34" charset="0"/>
                <a:cs typeface="Times New Roman" pitchFamily="18" charset="0"/>
              </a:rPr>
              <a:t>18 </a:t>
            </a:r>
            <a:r>
              <a:rPr lang="en-US" sz="2800" dirty="0">
                <a:latin typeface="Arial Narrow" pitchFamily="34" charset="0"/>
                <a:cs typeface="Times New Roman" pitchFamily="18" charset="0"/>
              </a:rPr>
              <a:t>So they called them and commanded them not to speak at all nor </a:t>
            </a:r>
            <a:r>
              <a:rPr lang="en-US" sz="2800" b="1" dirty="0">
                <a:latin typeface="Arial Narrow" pitchFamily="34" charset="0"/>
                <a:cs typeface="Times New Roman" pitchFamily="18" charset="0"/>
              </a:rPr>
              <a:t>teach in the name of Jesus</a:t>
            </a:r>
            <a:r>
              <a:rPr lang="en-US" sz="2800" dirty="0">
                <a:latin typeface="Arial Narrow" pitchFamily="34" charset="0"/>
                <a:cs typeface="Times New Roman" pitchFamily="18" charset="0"/>
              </a:rPr>
              <a:t>. </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2800" dirty="0">
              <a:latin typeface="Arial Narrow" pitchFamily="34" charset="0"/>
              <a:cs typeface="Times New Roman" pitchFamily="18"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John 14:13- Ask in His Name</a:t>
            </a:r>
            <a:endParaRPr lang="en-US" sz="2800" dirty="0">
              <a:latin typeface="Arial Narrow" pitchFamily="34" charset="0"/>
              <a:cs typeface="Times New Roman" pitchFamily="18" charset="0"/>
            </a:endParaRPr>
          </a:p>
          <a:p>
            <a:pPr eaLnBrk="0" hangingPunct="0">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Phil. 2:9, 10 – The Name that is above  </a:t>
            </a:r>
          </a:p>
          <a:p>
            <a:pPr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800" b="1" dirty="0">
                <a:latin typeface="Arial Narrow" pitchFamily="34" charset="0"/>
                <a:cs typeface="Times New Roman" pitchFamily="18" charset="0"/>
              </a:rPr>
              <a:t> every other name</a:t>
            </a:r>
            <a:endParaRPr lang="en-US" sz="2800" dirty="0">
              <a:latin typeface="Arial Narrow" pitchFamily="34" charset="0"/>
            </a:endParaRPr>
          </a:p>
        </p:txBody>
      </p:sp>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28600" y="1143000"/>
            <a:ext cx="7162800" cy="4401205"/>
          </a:xfrm>
          <a:prstGeom prst="rect">
            <a:avLst/>
          </a:prstGeom>
          <a:noFill/>
          <a:ln w="9525">
            <a:noFill/>
            <a:miter lim="800000"/>
            <a:headEnd/>
            <a:tailEnd/>
          </a:ln>
        </p:spPr>
        <p:txBody>
          <a:bodyPr wrap="square" anchor="ctr">
            <a:spAutoFit/>
          </a:bodyPr>
          <a:lstStyle/>
          <a:p>
            <a:r>
              <a:rPr lang="en-US" sz="2800" b="1" dirty="0">
                <a:solidFill>
                  <a:srgbClr val="FF0000"/>
                </a:solidFill>
                <a:latin typeface="Arial Narrow" pitchFamily="34" charset="0"/>
              </a:rPr>
              <a:t>4. The Power of the Blood </a:t>
            </a:r>
          </a:p>
          <a:p>
            <a:pPr>
              <a:buFont typeface="Arial" pitchFamily="34" charset="0"/>
              <a:buChar char="•"/>
            </a:pPr>
            <a:endParaRPr lang="en-US" sz="2800" b="1" dirty="0">
              <a:solidFill>
                <a:srgbClr val="FF0000"/>
              </a:solidFill>
              <a:latin typeface="Arial Narrow" pitchFamily="34" charset="0"/>
            </a:endParaRPr>
          </a:p>
          <a:p>
            <a:pPr lvl="1">
              <a:buFont typeface="Arial" pitchFamily="34" charset="0"/>
              <a:buChar char="•"/>
            </a:pPr>
            <a:r>
              <a:rPr lang="en-US" sz="2800" dirty="0">
                <a:latin typeface="Arial Narrow" pitchFamily="34" charset="0"/>
              </a:rPr>
              <a:t> Exodus 12:13  - Israel’s deliverance from Egypt</a:t>
            </a:r>
          </a:p>
          <a:p>
            <a:pPr>
              <a:buFont typeface="Arial" pitchFamily="34" charset="0"/>
              <a:buChar char="•"/>
            </a:pPr>
            <a:endParaRPr lang="en-US" sz="2800" dirty="0">
              <a:latin typeface="Arial Narrow" pitchFamily="34" charset="0"/>
            </a:endParaRPr>
          </a:p>
          <a:p>
            <a:pPr lvl="1" eaLnBrk="0" hangingPunct="0">
              <a:buFont typeface="Arial" pitchFamily="34" charset="0"/>
              <a:buChar char="•"/>
            </a:pPr>
            <a:r>
              <a:rPr lang="en-US" sz="2800" dirty="0">
                <a:latin typeface="Arial Narrow" pitchFamily="34" charset="0"/>
              </a:rPr>
              <a:t> Isaiah 53:4-5 - Jesus paid it all</a:t>
            </a:r>
          </a:p>
          <a:p>
            <a:pPr eaLnBrk="0" hangingPunct="0">
              <a:buFont typeface="Arial" pitchFamily="34" charset="0"/>
              <a:buChar char="•"/>
            </a:pPr>
            <a:endParaRPr lang="en-US" sz="2800" dirty="0">
              <a:latin typeface="Arial Narrow" pitchFamily="34" charset="0"/>
            </a:endParaRPr>
          </a:p>
          <a:p>
            <a:pPr lvl="1" eaLnBrk="0" hangingPunct="0">
              <a:buFont typeface="Arial" pitchFamily="34" charset="0"/>
              <a:buChar char="•"/>
            </a:pPr>
            <a:r>
              <a:rPr lang="en-US" sz="2800" dirty="0">
                <a:latin typeface="Arial Narrow" pitchFamily="34" charset="0"/>
              </a:rPr>
              <a:t> Rev. 12:11 – overcame by the blood and the </a:t>
            </a:r>
          </a:p>
          <a:p>
            <a:pPr eaLnBrk="0" hangingPunct="0"/>
            <a:r>
              <a:rPr lang="en-US" sz="2800" dirty="0">
                <a:latin typeface="Arial Narrow" pitchFamily="34" charset="0"/>
              </a:rPr>
              <a:t>        word of their testimony</a:t>
            </a:r>
          </a:p>
          <a:p>
            <a:pPr eaLnBrk="0" hangingPunct="0"/>
            <a:endParaRPr lang="en-US" sz="2800" dirty="0">
              <a:latin typeface="Arial Narrow" pitchFamily="34" charset="0"/>
            </a:endParaRPr>
          </a:p>
          <a:p>
            <a:pPr lvl="1" eaLnBrk="0" hangingPunct="0">
              <a:buFont typeface="Arial" pitchFamily="34" charset="0"/>
              <a:buChar char="•"/>
            </a:pPr>
            <a:r>
              <a:rPr lang="en-US" sz="2800" dirty="0">
                <a:latin typeface="Arial Narrow" pitchFamily="34" charset="0"/>
              </a:rPr>
              <a:t> Gal. 3:13 – Redeem from the curse of the law</a:t>
            </a:r>
          </a:p>
        </p:txBody>
      </p:sp>
      <p:pic>
        <p:nvPicPr>
          <p:cNvPr id="17411"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838200" y="533400"/>
            <a:ext cx="6858000" cy="5539978"/>
          </a:xfrm>
          <a:prstGeom prst="rect">
            <a:avLst/>
          </a:prstGeom>
          <a:noFill/>
          <a:ln w="9525">
            <a:noFill/>
            <a:miter lim="800000"/>
            <a:headEnd/>
            <a:tailEnd/>
          </a:ln>
        </p:spPr>
        <p:txBody>
          <a:bodyPr>
            <a:spAutoFit/>
          </a:bodyPr>
          <a:lstStyle/>
          <a:p>
            <a:pPr eaLnBrk="0" hangingPunct="0">
              <a:buFontTx/>
              <a:buChar char="•"/>
            </a:pPr>
            <a:endParaRPr lang="en-US" sz="2800" dirty="0">
              <a:latin typeface="Arial Narrow" pitchFamily="34" charset="0"/>
            </a:endParaRPr>
          </a:p>
          <a:p>
            <a:pPr eaLnBrk="0" hangingPunct="0">
              <a:buFontTx/>
              <a:buChar char="•"/>
            </a:pPr>
            <a:r>
              <a:rPr lang="en-US" sz="2800" dirty="0">
                <a:latin typeface="Arial Narrow" pitchFamily="34" charset="0"/>
              </a:rPr>
              <a:t>1 John 1:7 - Cleansed by the Blood</a:t>
            </a:r>
          </a:p>
          <a:p>
            <a:pPr eaLnBrk="0" hangingPunct="0">
              <a:buFontTx/>
              <a:buChar char="•"/>
            </a:pPr>
            <a:endParaRPr lang="en-US" sz="2800" dirty="0">
              <a:latin typeface="Arial Narrow" pitchFamily="34" charset="0"/>
            </a:endParaRPr>
          </a:p>
          <a:p>
            <a:pPr eaLnBrk="0" hangingPunct="0">
              <a:buFontTx/>
              <a:buChar char="•"/>
            </a:pPr>
            <a:r>
              <a:rPr lang="en-US" sz="2800" dirty="0">
                <a:latin typeface="Arial Narrow" pitchFamily="34" charset="0"/>
              </a:rPr>
              <a:t>Rev. 1:5 -Washed in His Blood</a:t>
            </a:r>
          </a:p>
          <a:p>
            <a:pPr eaLnBrk="0" hangingPunct="0">
              <a:buFontTx/>
              <a:buChar char="•"/>
            </a:pPr>
            <a:endParaRPr lang="en-US" sz="2800" dirty="0">
              <a:latin typeface="Arial Narrow" pitchFamily="34" charset="0"/>
            </a:endParaRPr>
          </a:p>
          <a:p>
            <a:pPr eaLnBrk="0" hangingPunct="0">
              <a:buFontTx/>
              <a:buChar char="•"/>
            </a:pPr>
            <a:r>
              <a:rPr lang="en-US" sz="2800" dirty="0">
                <a:latin typeface="Arial Narrow" pitchFamily="34" charset="0"/>
              </a:rPr>
              <a:t>Rom. 5:8-9 –Justified by His Blood</a:t>
            </a:r>
          </a:p>
          <a:p>
            <a:pPr eaLnBrk="0" hangingPunct="0">
              <a:buFontTx/>
              <a:buChar char="•"/>
            </a:pPr>
            <a:endParaRPr lang="en-US" sz="2800" dirty="0">
              <a:latin typeface="Arial Narrow" pitchFamily="34" charset="0"/>
            </a:endParaRPr>
          </a:p>
          <a:p>
            <a:pPr eaLnBrk="0" hangingPunct="0">
              <a:buFontTx/>
              <a:buChar char="•"/>
            </a:pPr>
            <a:r>
              <a:rPr lang="en-US" sz="2800" dirty="0">
                <a:latin typeface="Arial Narrow" pitchFamily="34" charset="0"/>
              </a:rPr>
              <a:t>Heb. 13:12 –Sanctified by His Blood</a:t>
            </a:r>
          </a:p>
          <a:p>
            <a:pPr eaLnBrk="0" hangingPunct="0">
              <a:buFontTx/>
              <a:buChar char="•"/>
            </a:pPr>
            <a:endParaRPr lang="en-US" sz="2800" dirty="0">
              <a:latin typeface="Arial Narrow" pitchFamily="34" charset="0"/>
            </a:endParaRPr>
          </a:p>
          <a:p>
            <a:pPr eaLnBrk="0" hangingPunct="0">
              <a:buFontTx/>
              <a:buChar char="•"/>
            </a:pPr>
            <a:r>
              <a:rPr lang="en-US" sz="2800" b="1" dirty="0">
                <a:latin typeface="Arial Narrow" pitchFamily="34" charset="0"/>
              </a:rPr>
              <a:t>1 John 1:9 – “If we confess our sins, He is faithful and just to forgive us our sins and to cleanse us from all unrighteousness.”</a:t>
            </a:r>
            <a:endParaRPr lang="en-US" sz="2800" dirty="0">
              <a:latin typeface="Arial Narrow" pitchFamily="34" charset="0"/>
            </a:endParaRPr>
          </a:p>
          <a:p>
            <a:pPr eaLnBrk="0" hangingPunct="0">
              <a:buFontTx/>
              <a:buChar char="•"/>
            </a:pPr>
            <a:endParaRPr lang="en-US" dirty="0">
              <a:latin typeface="Arial Narrow" pitchFamily="34" charset="0"/>
            </a:endParaRPr>
          </a:p>
        </p:txBody>
      </p:sp>
      <p:pic>
        <p:nvPicPr>
          <p:cNvPr id="18435"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04800" y="609600"/>
            <a:ext cx="7086600" cy="5694363"/>
          </a:xfrm>
          <a:prstGeom prst="rect">
            <a:avLst/>
          </a:prstGeom>
          <a:noFill/>
          <a:ln w="9525">
            <a:noFill/>
            <a:miter lim="800000"/>
            <a:headEnd/>
            <a:tailEnd/>
          </a:ln>
        </p:spPr>
        <p:txBody>
          <a:bodyPr anchor="ctr">
            <a:spAutoFit/>
          </a:bodyPr>
          <a:lstStyle/>
          <a:p>
            <a:r>
              <a:rPr lang="en-US" sz="2800" b="1" dirty="0">
                <a:solidFill>
                  <a:srgbClr val="FF0000"/>
                </a:solidFill>
                <a:latin typeface="Arial Narrow" pitchFamily="34" charset="0"/>
                <a:ea typeface="Calibri" pitchFamily="34" charset="0"/>
                <a:cs typeface="Times New Roman" pitchFamily="18" charset="0"/>
              </a:rPr>
              <a:t>5. Being filled with the Spirit </a:t>
            </a:r>
          </a:p>
          <a:p>
            <a:r>
              <a:rPr lang="en-US" sz="2800" b="1" dirty="0">
                <a:solidFill>
                  <a:srgbClr val="FF0000"/>
                </a:solidFill>
                <a:latin typeface="Arial Narrow" pitchFamily="34" charset="0"/>
                <a:ea typeface="Calibri" pitchFamily="34" charset="0"/>
                <a:cs typeface="Times New Roman" pitchFamily="18" charset="0"/>
              </a:rPr>
              <a:t>– Empowerment for Service </a:t>
            </a:r>
          </a:p>
          <a:p>
            <a:pPr>
              <a:buFontTx/>
              <a:buChar char="•"/>
            </a:pPr>
            <a:endParaRPr lang="en-US" sz="2800" dirty="0">
              <a:latin typeface="Arial Narrow" pitchFamily="34" charset="0"/>
              <a:ea typeface="Calibri" pitchFamily="34" charset="0"/>
              <a:cs typeface="Times New Roman" pitchFamily="18" charset="0"/>
            </a:endParaRPr>
          </a:p>
          <a:p>
            <a:pPr eaLnBrk="0" hangingPunct="0">
              <a:buFontTx/>
              <a:buChar char="•"/>
            </a:pPr>
            <a:r>
              <a:rPr lang="en-US" sz="2800" dirty="0">
                <a:latin typeface="Arial Narrow" pitchFamily="34" charset="0"/>
                <a:ea typeface="Calibri" pitchFamily="34" charset="0"/>
                <a:cs typeface="Times New Roman" pitchFamily="18" charset="0"/>
              </a:rPr>
              <a:t>Joel 2:28 - Joel’s prophesy – I will pour out My Spirit on all flesh</a:t>
            </a:r>
          </a:p>
          <a:p>
            <a:pPr eaLnBrk="0" hangingPunct="0">
              <a:buFontTx/>
              <a:buChar char="•"/>
            </a:pPr>
            <a:r>
              <a:rPr lang="en-US" sz="2800" dirty="0">
                <a:latin typeface="Arial Narrow" pitchFamily="34" charset="0"/>
                <a:ea typeface="Calibri" pitchFamily="34" charset="0"/>
                <a:cs typeface="Times New Roman" pitchFamily="18" charset="0"/>
              </a:rPr>
              <a:t>Luke 3:21-22 -Jesus at the Jordon River</a:t>
            </a:r>
          </a:p>
          <a:p>
            <a:pPr eaLnBrk="0" hangingPunct="0">
              <a:buFontTx/>
              <a:buChar char="•"/>
            </a:pPr>
            <a:r>
              <a:rPr lang="en-US" sz="2800" dirty="0">
                <a:latin typeface="Arial Narrow" pitchFamily="34" charset="0"/>
                <a:ea typeface="Calibri" pitchFamily="34" charset="0"/>
                <a:cs typeface="Times New Roman" pitchFamily="18" charset="0"/>
              </a:rPr>
              <a:t>Acts 1:8 – You shall receive power to be a witness </a:t>
            </a:r>
          </a:p>
          <a:p>
            <a:pPr eaLnBrk="0" hangingPunct="0">
              <a:buFontTx/>
              <a:buChar char="•"/>
            </a:pPr>
            <a:r>
              <a:rPr lang="en-US" sz="2800" dirty="0">
                <a:latin typeface="Arial Narrow" pitchFamily="34" charset="0"/>
                <a:ea typeface="Calibri" pitchFamily="34" charset="0"/>
                <a:cs typeface="Times New Roman" pitchFamily="18" charset="0"/>
              </a:rPr>
              <a:t>Gal. 5:16 - Ability to overcome sin </a:t>
            </a:r>
          </a:p>
          <a:p>
            <a:pPr eaLnBrk="0" hangingPunct="0">
              <a:buFontTx/>
              <a:buChar char="•"/>
            </a:pPr>
            <a:r>
              <a:rPr lang="en-US" sz="2800" dirty="0">
                <a:latin typeface="Arial Narrow" pitchFamily="34" charset="0"/>
                <a:ea typeface="Calibri" pitchFamily="34" charset="0"/>
                <a:cs typeface="Times New Roman" pitchFamily="18" charset="0"/>
              </a:rPr>
              <a:t>Isaiah 50:4 – Deeper understanding of the Word of God</a:t>
            </a:r>
          </a:p>
          <a:p>
            <a:pPr eaLnBrk="0" hangingPunct="0">
              <a:buFontTx/>
              <a:buChar char="•"/>
            </a:pPr>
            <a:r>
              <a:rPr lang="en-US" sz="2800" dirty="0">
                <a:latin typeface="Arial Narrow" pitchFamily="34" charset="0"/>
                <a:ea typeface="Calibri" pitchFamily="34" charset="0"/>
                <a:cs typeface="Times New Roman" pitchFamily="18" charset="0"/>
              </a:rPr>
              <a:t>1 Peter 1:7 – Faith to endure trials</a:t>
            </a:r>
          </a:p>
          <a:p>
            <a:pPr eaLnBrk="0" hangingPunct="0">
              <a:buFontTx/>
              <a:buChar char="•"/>
            </a:pPr>
            <a:r>
              <a:rPr lang="en-US" sz="2800" dirty="0">
                <a:latin typeface="Arial Narrow" pitchFamily="34" charset="0"/>
                <a:ea typeface="Calibri" pitchFamily="34" charset="0"/>
                <a:cs typeface="Times New Roman" pitchFamily="18" charset="0"/>
              </a:rPr>
              <a:t>1 Cor. 12:7-10 – Spiritual Gifts</a:t>
            </a:r>
          </a:p>
          <a:p>
            <a:pPr eaLnBrk="0" hangingPunct="0">
              <a:buFontTx/>
              <a:buChar char="•"/>
            </a:pPr>
            <a:r>
              <a:rPr lang="en-US" sz="2800" dirty="0">
                <a:latin typeface="Arial Narrow" pitchFamily="34" charset="0"/>
                <a:ea typeface="Calibri" pitchFamily="34" charset="0"/>
                <a:cs typeface="Times New Roman" pitchFamily="18" charset="0"/>
              </a:rPr>
              <a:t>Rom. 8:26-27 – Power in Prayer</a:t>
            </a:r>
          </a:p>
        </p:txBody>
      </p:sp>
      <p:pic>
        <p:nvPicPr>
          <p:cNvPr id="19459"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lurry green with leaves in twig" title="Blurry green with leaves in twig">
            <a:extLst>
              <a:ext uri="{FF2B5EF4-FFF2-40B4-BE49-F238E27FC236}">
                <a16:creationId xmlns:a16="http://schemas.microsoft.com/office/drawing/2014/main" id="{D92DE8F6-465D-584B-C7C1-6B1764D6F12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242183" y="1035145"/>
            <a:ext cx="901816" cy="2092340"/>
          </a:xfrm>
          <a:custGeom>
            <a:avLst/>
            <a:gdLst>
              <a:gd name="connsiteX0" fmla="*/ 4399243 w 8267681"/>
              <a:gd name="connsiteY0" fmla="*/ 6517819 h 6698675"/>
              <a:gd name="connsiteX1" fmla="*/ 4394545 w 8267681"/>
              <a:gd name="connsiteY1" fmla="*/ 6538957 h 6698675"/>
              <a:gd name="connsiteX2" fmla="*/ 4399243 w 8267681"/>
              <a:gd name="connsiteY2" fmla="*/ 6517819 h 6698675"/>
              <a:gd name="connsiteX3" fmla="*/ 4660902 w 8267681"/>
              <a:gd name="connsiteY3" fmla="*/ 6379855 h 6698675"/>
              <a:gd name="connsiteX4" fmla="*/ 4664655 w 8267681"/>
              <a:gd name="connsiteY4" fmla="*/ 6393334 h 6698675"/>
              <a:gd name="connsiteX5" fmla="*/ 4660839 w 8267681"/>
              <a:gd name="connsiteY5" fmla="*/ 6380416 h 6698675"/>
              <a:gd name="connsiteX6" fmla="*/ 4624726 w 8267681"/>
              <a:gd name="connsiteY6" fmla="*/ 6351055 h 6698675"/>
              <a:gd name="connsiteX7" fmla="*/ 4631772 w 8267681"/>
              <a:gd name="connsiteY7" fmla="*/ 6355753 h 6698675"/>
              <a:gd name="connsiteX8" fmla="*/ 4624726 w 8267681"/>
              <a:gd name="connsiteY8" fmla="*/ 6351055 h 6698675"/>
              <a:gd name="connsiteX9" fmla="*/ 3985859 w 8267681"/>
              <a:gd name="connsiteY9" fmla="*/ 6238313 h 6698675"/>
              <a:gd name="connsiteX10" fmla="*/ 3985859 w 8267681"/>
              <a:gd name="connsiteY10" fmla="*/ 6245360 h 6698675"/>
              <a:gd name="connsiteX11" fmla="*/ 3985859 w 8267681"/>
              <a:gd name="connsiteY11" fmla="*/ 6238313 h 6698675"/>
              <a:gd name="connsiteX12" fmla="*/ 4594220 w 8267681"/>
              <a:gd name="connsiteY12" fmla="*/ 6237839 h 6698675"/>
              <a:gd name="connsiteX13" fmla="*/ 4594192 w 8267681"/>
              <a:gd name="connsiteY13" fmla="*/ 6238314 h 6698675"/>
              <a:gd name="connsiteX14" fmla="*/ 4594122 w 8267681"/>
              <a:gd name="connsiteY14" fmla="*/ 6237859 h 6698675"/>
              <a:gd name="connsiteX15" fmla="*/ 4375755 w 8267681"/>
              <a:gd name="connsiteY15" fmla="*/ 6224221 h 6698675"/>
              <a:gd name="connsiteX16" fmla="*/ 4371057 w 8267681"/>
              <a:gd name="connsiteY16" fmla="*/ 6243011 h 6698675"/>
              <a:gd name="connsiteX17" fmla="*/ 4375755 w 8267681"/>
              <a:gd name="connsiteY17" fmla="*/ 6224221 h 6698675"/>
              <a:gd name="connsiteX18" fmla="*/ 4650562 w 8267681"/>
              <a:gd name="connsiteY18" fmla="*/ 6214826 h 6698675"/>
              <a:gd name="connsiteX19" fmla="*/ 4730421 w 8267681"/>
              <a:gd name="connsiteY19" fmla="*/ 6348707 h 6698675"/>
              <a:gd name="connsiteX20" fmla="*/ 4650562 w 8267681"/>
              <a:gd name="connsiteY20" fmla="*/ 6214826 h 6698675"/>
              <a:gd name="connsiteX21" fmla="*/ 4676399 w 8267681"/>
              <a:gd name="connsiteY21" fmla="*/ 6212478 h 6698675"/>
              <a:gd name="connsiteX22" fmla="*/ 4716328 w 8267681"/>
              <a:gd name="connsiteY22" fmla="*/ 6287639 h 6698675"/>
              <a:gd name="connsiteX23" fmla="*/ 4676399 w 8267681"/>
              <a:gd name="connsiteY23" fmla="*/ 6212478 h 6698675"/>
              <a:gd name="connsiteX24" fmla="*/ 4608285 w 8267681"/>
              <a:gd name="connsiteY24" fmla="*/ 6210129 h 6698675"/>
              <a:gd name="connsiteX25" fmla="*/ 4610633 w 8267681"/>
              <a:gd name="connsiteY25" fmla="*/ 6235966 h 6698675"/>
              <a:gd name="connsiteX26" fmla="*/ 4612982 w 8267681"/>
              <a:gd name="connsiteY26" fmla="*/ 6217175 h 6698675"/>
              <a:gd name="connsiteX27" fmla="*/ 4608285 w 8267681"/>
              <a:gd name="connsiteY27" fmla="*/ 6210129 h 6698675"/>
              <a:gd name="connsiteX28" fmla="*/ 3082312 w 8267681"/>
              <a:gd name="connsiteY28" fmla="*/ 6207988 h 6698675"/>
              <a:gd name="connsiteX29" fmla="*/ 3081580 w 8267681"/>
              <a:gd name="connsiteY29" fmla="*/ 6214825 h 6698675"/>
              <a:gd name="connsiteX30" fmla="*/ 3081286 w 8267681"/>
              <a:gd name="connsiteY30" fmla="*/ 6211009 h 6698675"/>
              <a:gd name="connsiteX31" fmla="*/ 3082403 w 8267681"/>
              <a:gd name="connsiteY31" fmla="*/ 6207139 h 6698675"/>
              <a:gd name="connsiteX32" fmla="*/ 3082570 w 8267681"/>
              <a:gd name="connsiteY32" fmla="*/ 6207229 h 6698675"/>
              <a:gd name="connsiteX33" fmla="*/ 3082312 w 8267681"/>
              <a:gd name="connsiteY33" fmla="*/ 6207988 h 6698675"/>
              <a:gd name="connsiteX34" fmla="*/ 4690492 w 8267681"/>
              <a:gd name="connsiteY34" fmla="*/ 6196036 h 6698675"/>
              <a:gd name="connsiteX35" fmla="*/ 4784443 w 8267681"/>
              <a:gd name="connsiteY35" fmla="*/ 6308777 h 6698675"/>
              <a:gd name="connsiteX36" fmla="*/ 4782094 w 8267681"/>
              <a:gd name="connsiteY36" fmla="*/ 6322870 h 6698675"/>
              <a:gd name="connsiteX37" fmla="*/ 4690492 w 8267681"/>
              <a:gd name="connsiteY37" fmla="*/ 6196036 h 6698675"/>
              <a:gd name="connsiteX38" fmla="*/ 4709282 w 8267681"/>
              <a:gd name="connsiteY38" fmla="*/ 6158455 h 6698675"/>
              <a:gd name="connsiteX39" fmla="*/ 4742165 w 8267681"/>
              <a:gd name="connsiteY39" fmla="*/ 6198385 h 6698675"/>
              <a:gd name="connsiteX40" fmla="*/ 4796187 w 8267681"/>
              <a:gd name="connsiteY40" fmla="*/ 6261801 h 6698675"/>
              <a:gd name="connsiteX41" fmla="*/ 4709282 w 8267681"/>
              <a:gd name="connsiteY41" fmla="*/ 6158455 h 6698675"/>
              <a:gd name="connsiteX42" fmla="*/ 3949728 w 8267681"/>
              <a:gd name="connsiteY42" fmla="*/ 6154009 h 6698675"/>
              <a:gd name="connsiteX43" fmla="*/ 3956288 w 8267681"/>
              <a:gd name="connsiteY43" fmla="*/ 6156469 h 6698675"/>
              <a:gd name="connsiteX44" fmla="*/ 3952976 w 8267681"/>
              <a:gd name="connsiteY44" fmla="*/ 6158456 h 6698675"/>
              <a:gd name="connsiteX45" fmla="*/ 3948572 w 8267681"/>
              <a:gd name="connsiteY45" fmla="*/ 6154933 h 6698675"/>
              <a:gd name="connsiteX46" fmla="*/ 4584797 w 8267681"/>
              <a:gd name="connsiteY46" fmla="*/ 6151410 h 6698675"/>
              <a:gd name="connsiteX47" fmla="*/ 4580099 w 8267681"/>
              <a:gd name="connsiteY47" fmla="*/ 6153759 h 6698675"/>
              <a:gd name="connsiteX48" fmla="*/ 4582448 w 8267681"/>
              <a:gd name="connsiteY48" fmla="*/ 6174898 h 6698675"/>
              <a:gd name="connsiteX49" fmla="*/ 4584797 w 8267681"/>
              <a:gd name="connsiteY49" fmla="*/ 6151410 h 6698675"/>
              <a:gd name="connsiteX50" fmla="*/ 3833188 w 8267681"/>
              <a:gd name="connsiteY50" fmla="*/ 6130270 h 6698675"/>
              <a:gd name="connsiteX51" fmla="*/ 3835536 w 8267681"/>
              <a:gd name="connsiteY51" fmla="*/ 6142014 h 6698675"/>
              <a:gd name="connsiteX52" fmla="*/ 3833188 w 8267681"/>
              <a:gd name="connsiteY52" fmla="*/ 6130270 h 6698675"/>
              <a:gd name="connsiteX53" fmla="*/ 3095672 w 8267681"/>
              <a:gd name="connsiteY53" fmla="*/ 6097386 h 6698675"/>
              <a:gd name="connsiteX54" fmla="*/ 3095672 w 8267681"/>
              <a:gd name="connsiteY54" fmla="*/ 6184291 h 6698675"/>
              <a:gd name="connsiteX55" fmla="*/ 3102719 w 8267681"/>
              <a:gd name="connsiteY55" fmla="*/ 6142014 h 6698675"/>
              <a:gd name="connsiteX56" fmla="*/ 3095672 w 8267681"/>
              <a:gd name="connsiteY56" fmla="*/ 6097386 h 6698675"/>
              <a:gd name="connsiteX57" fmla="*/ 6538980 w 8267681"/>
              <a:gd name="connsiteY57" fmla="*/ 6085643 h 6698675"/>
              <a:gd name="connsiteX58" fmla="*/ 6719837 w 8267681"/>
              <a:gd name="connsiteY58" fmla="*/ 6226570 h 6698675"/>
              <a:gd name="connsiteX59" fmla="*/ 6553073 w 8267681"/>
              <a:gd name="connsiteY59" fmla="*/ 6102085 h 6698675"/>
              <a:gd name="connsiteX60" fmla="*/ 6625886 w 8267681"/>
              <a:gd name="connsiteY60" fmla="*/ 6336963 h 6698675"/>
              <a:gd name="connsiteX61" fmla="*/ 6562468 w 8267681"/>
              <a:gd name="connsiteY61" fmla="*/ 6116178 h 6698675"/>
              <a:gd name="connsiteX62" fmla="*/ 6689303 w 8267681"/>
              <a:gd name="connsiteY62" fmla="*/ 6224222 h 6698675"/>
              <a:gd name="connsiteX63" fmla="*/ 6588305 w 8267681"/>
              <a:gd name="connsiteY63" fmla="*/ 6142014 h 6698675"/>
              <a:gd name="connsiteX64" fmla="*/ 6703396 w 8267681"/>
              <a:gd name="connsiteY64" fmla="*/ 6292336 h 6698675"/>
              <a:gd name="connsiteX65" fmla="*/ 6614141 w 8267681"/>
              <a:gd name="connsiteY65" fmla="*/ 6193687 h 6698675"/>
              <a:gd name="connsiteX66" fmla="*/ 6656420 w 8267681"/>
              <a:gd name="connsiteY66" fmla="*/ 6320521 h 6698675"/>
              <a:gd name="connsiteX67" fmla="*/ 6651723 w 8267681"/>
              <a:gd name="connsiteY67" fmla="*/ 6308777 h 6698675"/>
              <a:gd name="connsiteX68" fmla="*/ 6658769 w 8267681"/>
              <a:gd name="connsiteY68" fmla="*/ 6344009 h 6698675"/>
              <a:gd name="connsiteX69" fmla="*/ 6658769 w 8267681"/>
              <a:gd name="connsiteY69" fmla="*/ 6329917 h 6698675"/>
              <a:gd name="connsiteX70" fmla="*/ 6679908 w 8267681"/>
              <a:gd name="connsiteY70" fmla="*/ 6393333 h 6698675"/>
              <a:gd name="connsiteX71" fmla="*/ 6670513 w 8267681"/>
              <a:gd name="connsiteY71" fmla="*/ 6362799 h 6698675"/>
              <a:gd name="connsiteX72" fmla="*/ 6609443 w 8267681"/>
              <a:gd name="connsiteY72" fmla="*/ 6228919 h 6698675"/>
              <a:gd name="connsiteX73" fmla="*/ 6686955 w 8267681"/>
              <a:gd name="connsiteY73" fmla="*/ 6414472 h 6698675"/>
              <a:gd name="connsiteX74" fmla="*/ 6691652 w 8267681"/>
              <a:gd name="connsiteY74" fmla="*/ 6412124 h 6698675"/>
              <a:gd name="connsiteX75" fmla="*/ 6701047 w 8267681"/>
              <a:gd name="connsiteY75" fmla="*/ 6435612 h 6698675"/>
              <a:gd name="connsiteX76" fmla="*/ 6538980 w 8267681"/>
              <a:gd name="connsiteY76" fmla="*/ 6085643 h 6698675"/>
              <a:gd name="connsiteX77" fmla="*/ 4450916 w 8267681"/>
              <a:gd name="connsiteY77" fmla="*/ 6085643 h 6698675"/>
              <a:gd name="connsiteX78" fmla="*/ 4462660 w 8267681"/>
              <a:gd name="connsiteY78" fmla="*/ 6149060 h 6698675"/>
              <a:gd name="connsiteX79" fmla="*/ 4490845 w 8267681"/>
              <a:gd name="connsiteY79" fmla="*/ 6130270 h 6698675"/>
              <a:gd name="connsiteX80" fmla="*/ 4511984 w 8267681"/>
              <a:gd name="connsiteY80" fmla="*/ 6212478 h 6698675"/>
              <a:gd name="connsiteX81" fmla="*/ 4415684 w 8267681"/>
              <a:gd name="connsiteY81" fmla="*/ 6134968 h 6698675"/>
              <a:gd name="connsiteX82" fmla="*/ 4450916 w 8267681"/>
              <a:gd name="connsiteY82" fmla="*/ 6085643 h 6698675"/>
              <a:gd name="connsiteX83" fmla="*/ 6517841 w 8267681"/>
              <a:gd name="connsiteY83" fmla="*/ 6057458 h 6698675"/>
              <a:gd name="connsiteX84" fmla="*/ 6616490 w 8267681"/>
              <a:gd name="connsiteY84" fmla="*/ 6111480 h 6698675"/>
              <a:gd name="connsiteX85" fmla="*/ 6705743 w 8267681"/>
              <a:gd name="connsiteY85" fmla="*/ 6172548 h 6698675"/>
              <a:gd name="connsiteX86" fmla="*/ 6752719 w 8267681"/>
              <a:gd name="connsiteY86" fmla="*/ 6257104 h 6698675"/>
              <a:gd name="connsiteX87" fmla="*/ 6731580 w 8267681"/>
              <a:gd name="connsiteY87" fmla="*/ 6226570 h 6698675"/>
              <a:gd name="connsiteX88" fmla="*/ 6731580 w 8267681"/>
              <a:gd name="connsiteY88" fmla="*/ 6292336 h 6698675"/>
              <a:gd name="connsiteX89" fmla="*/ 6724534 w 8267681"/>
              <a:gd name="connsiteY89" fmla="*/ 6240663 h 6698675"/>
              <a:gd name="connsiteX90" fmla="*/ 6689302 w 8267681"/>
              <a:gd name="connsiteY90" fmla="*/ 6165502 h 6698675"/>
              <a:gd name="connsiteX91" fmla="*/ 6531934 w 8267681"/>
              <a:gd name="connsiteY91" fmla="*/ 6073899 h 6698675"/>
              <a:gd name="connsiteX92" fmla="*/ 6628234 w 8267681"/>
              <a:gd name="connsiteY92" fmla="*/ 6400380 h 6698675"/>
              <a:gd name="connsiteX93" fmla="*/ 6517841 w 8267681"/>
              <a:gd name="connsiteY93" fmla="*/ 6057458 h 6698675"/>
              <a:gd name="connsiteX94" fmla="*/ 6271219 w 8267681"/>
              <a:gd name="connsiteY94" fmla="*/ 6043366 h 6698675"/>
              <a:gd name="connsiteX95" fmla="*/ 6271368 w 8267681"/>
              <a:gd name="connsiteY95" fmla="*/ 6069830 h 6698675"/>
              <a:gd name="connsiteX96" fmla="*/ 6268870 w 8267681"/>
              <a:gd name="connsiteY96" fmla="*/ 6099736 h 6698675"/>
              <a:gd name="connsiteX97" fmla="*/ 6264150 w 8267681"/>
              <a:gd name="connsiteY97" fmla="*/ 6067859 h 6698675"/>
              <a:gd name="connsiteX98" fmla="*/ 3767423 w 8267681"/>
              <a:gd name="connsiteY98" fmla="*/ 6043365 h 6698675"/>
              <a:gd name="connsiteX99" fmla="*/ 3774468 w 8267681"/>
              <a:gd name="connsiteY99" fmla="*/ 6045714 h 6698675"/>
              <a:gd name="connsiteX100" fmla="*/ 3767423 w 8267681"/>
              <a:gd name="connsiteY100" fmla="*/ 6050411 h 6698675"/>
              <a:gd name="connsiteX101" fmla="*/ 3767423 w 8267681"/>
              <a:gd name="connsiteY101" fmla="*/ 6043365 h 6698675"/>
              <a:gd name="connsiteX102" fmla="*/ 2964141 w 8267681"/>
              <a:gd name="connsiteY102" fmla="*/ 6036320 h 6698675"/>
              <a:gd name="connsiteX103" fmla="*/ 2957094 w 8267681"/>
              <a:gd name="connsiteY103" fmla="*/ 6073900 h 6698675"/>
              <a:gd name="connsiteX104" fmla="*/ 2940652 w 8267681"/>
              <a:gd name="connsiteY104" fmla="*/ 6116178 h 6698675"/>
              <a:gd name="connsiteX105" fmla="*/ 2964141 w 8267681"/>
              <a:gd name="connsiteY105" fmla="*/ 6036320 h 6698675"/>
              <a:gd name="connsiteX106" fmla="*/ 4817032 w 8267681"/>
              <a:gd name="connsiteY106" fmla="*/ 6017235 h 6698675"/>
              <a:gd name="connsiteX107" fmla="*/ 4819674 w 8267681"/>
              <a:gd name="connsiteY107" fmla="*/ 6022226 h 6698675"/>
              <a:gd name="connsiteX108" fmla="*/ 4812628 w 8267681"/>
              <a:gd name="connsiteY108" fmla="*/ 6017528 h 6698675"/>
              <a:gd name="connsiteX109" fmla="*/ 4817032 w 8267681"/>
              <a:gd name="connsiteY109" fmla="*/ 6017235 h 6698675"/>
              <a:gd name="connsiteX110" fmla="*/ 3704005 w 8267681"/>
              <a:gd name="connsiteY110" fmla="*/ 6001087 h 6698675"/>
              <a:gd name="connsiteX111" fmla="*/ 3704005 w 8267681"/>
              <a:gd name="connsiteY111" fmla="*/ 6008133 h 6698675"/>
              <a:gd name="connsiteX112" fmla="*/ 3704005 w 8267681"/>
              <a:gd name="connsiteY112" fmla="*/ 6001087 h 6698675"/>
              <a:gd name="connsiteX113" fmla="*/ 4429777 w 8267681"/>
              <a:gd name="connsiteY113" fmla="*/ 5998739 h 6698675"/>
              <a:gd name="connsiteX114" fmla="*/ 4415684 w 8267681"/>
              <a:gd name="connsiteY114" fmla="*/ 6083295 h 6698675"/>
              <a:gd name="connsiteX115" fmla="*/ 4418033 w 8267681"/>
              <a:gd name="connsiteY115" fmla="*/ 6057459 h 6698675"/>
              <a:gd name="connsiteX116" fmla="*/ 4406289 w 8267681"/>
              <a:gd name="connsiteY116" fmla="*/ 6008134 h 6698675"/>
              <a:gd name="connsiteX117" fmla="*/ 4429777 w 8267681"/>
              <a:gd name="connsiteY117" fmla="*/ 5998739 h 6698675"/>
              <a:gd name="connsiteX118" fmla="*/ 3950626 w 8267681"/>
              <a:gd name="connsiteY118" fmla="*/ 5986995 h 6698675"/>
              <a:gd name="connsiteX119" fmla="*/ 3948278 w 8267681"/>
              <a:gd name="connsiteY119" fmla="*/ 5998739 h 6698675"/>
              <a:gd name="connsiteX120" fmla="*/ 3957673 w 8267681"/>
              <a:gd name="connsiteY120" fmla="*/ 5996390 h 6698675"/>
              <a:gd name="connsiteX121" fmla="*/ 6421541 w 8267681"/>
              <a:gd name="connsiteY121" fmla="*/ 5977600 h 6698675"/>
              <a:gd name="connsiteX122" fmla="*/ 6428588 w 8267681"/>
              <a:gd name="connsiteY122" fmla="*/ 5984105 h 6698675"/>
              <a:gd name="connsiteX123" fmla="*/ 6428588 w 8267681"/>
              <a:gd name="connsiteY123" fmla="*/ 6076249 h 6698675"/>
              <a:gd name="connsiteX124" fmla="*/ 6431244 w 8267681"/>
              <a:gd name="connsiteY124" fmla="*/ 6125825 h 6698675"/>
              <a:gd name="connsiteX125" fmla="*/ 3616807 w 8267681"/>
              <a:gd name="connsiteY125" fmla="*/ 5974958 h 6698675"/>
              <a:gd name="connsiteX126" fmla="*/ 3619449 w 8267681"/>
              <a:gd name="connsiteY126" fmla="*/ 5979949 h 6698675"/>
              <a:gd name="connsiteX127" fmla="*/ 3615045 w 8267681"/>
              <a:gd name="connsiteY127" fmla="*/ 5980243 h 6698675"/>
              <a:gd name="connsiteX128" fmla="*/ 3613763 w 8267681"/>
              <a:gd name="connsiteY128" fmla="*/ 5977821 h 6698675"/>
              <a:gd name="connsiteX129" fmla="*/ 3614849 w 8267681"/>
              <a:gd name="connsiteY129" fmla="*/ 5975088 h 6698675"/>
              <a:gd name="connsiteX130" fmla="*/ 6590653 w 8267681"/>
              <a:gd name="connsiteY130" fmla="*/ 5972902 h 6698675"/>
              <a:gd name="connsiteX131" fmla="*/ 6672861 w 8267681"/>
              <a:gd name="connsiteY131" fmla="*/ 6019878 h 6698675"/>
              <a:gd name="connsiteX132" fmla="*/ 6590653 w 8267681"/>
              <a:gd name="connsiteY132" fmla="*/ 5972902 h 6698675"/>
              <a:gd name="connsiteX133" fmla="*/ 6146746 w 8267681"/>
              <a:gd name="connsiteY133" fmla="*/ 5958727 h 6698675"/>
              <a:gd name="connsiteX134" fmla="*/ 6149047 w 8267681"/>
              <a:gd name="connsiteY134" fmla="*/ 5964058 h 6698675"/>
              <a:gd name="connsiteX135" fmla="*/ 6149377 w 8267681"/>
              <a:gd name="connsiteY135" fmla="*/ 5989051 h 6698675"/>
              <a:gd name="connsiteX136" fmla="*/ 6148045 w 8267681"/>
              <a:gd name="connsiteY136" fmla="*/ 6015239 h 6698675"/>
              <a:gd name="connsiteX137" fmla="*/ 6145560 w 8267681"/>
              <a:gd name="connsiteY137" fmla="*/ 5967031 h 6698675"/>
              <a:gd name="connsiteX138" fmla="*/ 3691967 w 8267681"/>
              <a:gd name="connsiteY138" fmla="*/ 5956168 h 6698675"/>
              <a:gd name="connsiteX139" fmla="*/ 3687563 w 8267681"/>
              <a:gd name="connsiteY139" fmla="*/ 5956461 h 6698675"/>
              <a:gd name="connsiteX140" fmla="*/ 3694609 w 8267681"/>
              <a:gd name="connsiteY140" fmla="*/ 5961159 h 6698675"/>
              <a:gd name="connsiteX141" fmla="*/ 3691967 w 8267681"/>
              <a:gd name="connsiteY141" fmla="*/ 5956168 h 6698675"/>
              <a:gd name="connsiteX142" fmla="*/ 4914507 w 8267681"/>
              <a:gd name="connsiteY142" fmla="*/ 5952790 h 6698675"/>
              <a:gd name="connsiteX143" fmla="*/ 4948858 w 8267681"/>
              <a:gd name="connsiteY143" fmla="*/ 5954111 h 6698675"/>
              <a:gd name="connsiteX144" fmla="*/ 4913627 w 8267681"/>
              <a:gd name="connsiteY144" fmla="*/ 5965855 h 6698675"/>
              <a:gd name="connsiteX145" fmla="*/ 4914507 w 8267681"/>
              <a:gd name="connsiteY145" fmla="*/ 5952790 h 6698675"/>
              <a:gd name="connsiteX146" fmla="*/ 6433285 w 8267681"/>
              <a:gd name="connsiteY146" fmla="*/ 5947066 h 6698675"/>
              <a:gd name="connsiteX147" fmla="*/ 6668163 w 8267681"/>
              <a:gd name="connsiteY147" fmla="*/ 6064505 h 6698675"/>
              <a:gd name="connsiteX148" fmla="*/ 6527236 w 8267681"/>
              <a:gd name="connsiteY148" fmla="*/ 5977600 h 6698675"/>
              <a:gd name="connsiteX149" fmla="*/ 6433285 w 8267681"/>
              <a:gd name="connsiteY149" fmla="*/ 5947066 h 6698675"/>
              <a:gd name="connsiteX150" fmla="*/ 6015287 w 8267681"/>
              <a:gd name="connsiteY150" fmla="*/ 5933327 h 6698675"/>
              <a:gd name="connsiteX151" fmla="*/ 6015974 w 8267681"/>
              <a:gd name="connsiteY151" fmla="*/ 5935249 h 6698675"/>
              <a:gd name="connsiteX152" fmla="*/ 6017552 w 8267681"/>
              <a:gd name="connsiteY152" fmla="*/ 5961159 h 6698675"/>
              <a:gd name="connsiteX153" fmla="*/ 6012772 w 8267681"/>
              <a:gd name="connsiteY153" fmla="*/ 5950059 h 6698675"/>
              <a:gd name="connsiteX154" fmla="*/ 6013294 w 8267681"/>
              <a:gd name="connsiteY154" fmla="*/ 5946149 h 6698675"/>
              <a:gd name="connsiteX155" fmla="*/ 4556611 w 8267681"/>
              <a:gd name="connsiteY155" fmla="*/ 5932973 h 6698675"/>
              <a:gd name="connsiteX156" fmla="*/ 4556611 w 8267681"/>
              <a:gd name="connsiteY156" fmla="*/ 5942368 h 6698675"/>
              <a:gd name="connsiteX157" fmla="*/ 4561309 w 8267681"/>
              <a:gd name="connsiteY157" fmla="*/ 5935322 h 6698675"/>
              <a:gd name="connsiteX158" fmla="*/ 4556611 w 8267681"/>
              <a:gd name="connsiteY158" fmla="*/ 5932973 h 6698675"/>
              <a:gd name="connsiteX159" fmla="*/ 6166056 w 8267681"/>
              <a:gd name="connsiteY159" fmla="*/ 5932508 h 6698675"/>
              <a:gd name="connsiteX160" fmla="*/ 6170809 w 8267681"/>
              <a:gd name="connsiteY160" fmla="*/ 5935616 h 6698675"/>
              <a:gd name="connsiteX161" fmla="*/ 6174919 w 8267681"/>
              <a:gd name="connsiteY161" fmla="*/ 5942368 h 6698675"/>
              <a:gd name="connsiteX162" fmla="*/ 6174919 w 8267681"/>
              <a:gd name="connsiteY162" fmla="*/ 6010483 h 6698675"/>
              <a:gd name="connsiteX163" fmla="*/ 6174919 w 8267681"/>
              <a:gd name="connsiteY163" fmla="*/ 6017529 h 6698675"/>
              <a:gd name="connsiteX164" fmla="*/ 6172571 w 8267681"/>
              <a:gd name="connsiteY164" fmla="*/ 6010483 h 6698675"/>
              <a:gd name="connsiteX165" fmla="*/ 6164203 w 8267681"/>
              <a:gd name="connsiteY165" fmla="*/ 5945635 h 6698675"/>
              <a:gd name="connsiteX166" fmla="*/ 6419193 w 8267681"/>
              <a:gd name="connsiteY166" fmla="*/ 5925927 h 6698675"/>
              <a:gd name="connsiteX167" fmla="*/ 6414495 w 8267681"/>
              <a:gd name="connsiteY167" fmla="*/ 5928276 h 6698675"/>
              <a:gd name="connsiteX168" fmla="*/ 6585956 w 8267681"/>
              <a:gd name="connsiteY168" fmla="*/ 5986995 h 6698675"/>
              <a:gd name="connsiteX169" fmla="*/ 6419193 w 8267681"/>
              <a:gd name="connsiteY169" fmla="*/ 5925927 h 6698675"/>
              <a:gd name="connsiteX170" fmla="*/ 6152261 w 8267681"/>
              <a:gd name="connsiteY170" fmla="*/ 5920124 h 6698675"/>
              <a:gd name="connsiteX171" fmla="*/ 6153744 w 8267681"/>
              <a:gd name="connsiteY171" fmla="*/ 5926551 h 6698675"/>
              <a:gd name="connsiteX172" fmla="*/ 6151432 w 8267681"/>
              <a:gd name="connsiteY172" fmla="*/ 5942368 h 6698675"/>
              <a:gd name="connsiteX173" fmla="*/ 6149423 w 8267681"/>
              <a:gd name="connsiteY173" fmla="*/ 5939990 h 6698675"/>
              <a:gd name="connsiteX174" fmla="*/ 6001110 w 8267681"/>
              <a:gd name="connsiteY174" fmla="*/ 5918880 h 6698675"/>
              <a:gd name="connsiteX175" fmla="*/ 6008450 w 8267681"/>
              <a:gd name="connsiteY175" fmla="*/ 5940020 h 6698675"/>
              <a:gd name="connsiteX176" fmla="*/ 6012772 w 8267681"/>
              <a:gd name="connsiteY176" fmla="*/ 5950059 h 6698675"/>
              <a:gd name="connsiteX177" fmla="*/ 6008156 w 8267681"/>
              <a:gd name="connsiteY177" fmla="*/ 5984646 h 6698675"/>
              <a:gd name="connsiteX178" fmla="*/ 6000413 w 8267681"/>
              <a:gd name="connsiteY178" fmla="*/ 5954736 h 6698675"/>
              <a:gd name="connsiteX179" fmla="*/ 5998895 w 8267681"/>
              <a:gd name="connsiteY179" fmla="*/ 5937721 h 6698675"/>
              <a:gd name="connsiteX180" fmla="*/ 6120898 w 8267681"/>
              <a:gd name="connsiteY180" fmla="*/ 5916532 h 6698675"/>
              <a:gd name="connsiteX181" fmla="*/ 6132642 w 8267681"/>
              <a:gd name="connsiteY181" fmla="*/ 5991693 h 6698675"/>
              <a:gd name="connsiteX182" fmla="*/ 6120898 w 8267681"/>
              <a:gd name="connsiteY182" fmla="*/ 5916532 h 6698675"/>
              <a:gd name="connsiteX183" fmla="*/ 3903651 w 8267681"/>
              <a:gd name="connsiteY183" fmla="*/ 5916532 h 6698675"/>
              <a:gd name="connsiteX184" fmla="*/ 3875466 w 8267681"/>
              <a:gd name="connsiteY184" fmla="*/ 5977600 h 6698675"/>
              <a:gd name="connsiteX185" fmla="*/ 3915395 w 8267681"/>
              <a:gd name="connsiteY185" fmla="*/ 5932973 h 6698675"/>
              <a:gd name="connsiteX186" fmla="*/ 5315267 w 8267681"/>
              <a:gd name="connsiteY186" fmla="*/ 5911834 h 6698675"/>
              <a:gd name="connsiteX187" fmla="*/ 5327011 w 8267681"/>
              <a:gd name="connsiteY187" fmla="*/ 5911834 h 6698675"/>
              <a:gd name="connsiteX188" fmla="*/ 5315267 w 8267681"/>
              <a:gd name="connsiteY188" fmla="*/ 5911834 h 6698675"/>
              <a:gd name="connsiteX189" fmla="*/ 6304160 w 8267681"/>
              <a:gd name="connsiteY189" fmla="*/ 5907650 h 6698675"/>
              <a:gd name="connsiteX190" fmla="*/ 6304295 w 8267681"/>
              <a:gd name="connsiteY190" fmla="*/ 5947854 h 6698675"/>
              <a:gd name="connsiteX191" fmla="*/ 6303442 w 8267681"/>
              <a:gd name="connsiteY191" fmla="*/ 5956902 h 6698675"/>
              <a:gd name="connsiteX192" fmla="*/ 6303111 w 8267681"/>
              <a:gd name="connsiteY192" fmla="*/ 5966312 h 6698675"/>
              <a:gd name="connsiteX193" fmla="*/ 6297056 w 8267681"/>
              <a:gd name="connsiteY193" fmla="*/ 6018117 h 6698675"/>
              <a:gd name="connsiteX194" fmla="*/ 6281192 w 8267681"/>
              <a:gd name="connsiteY194" fmla="*/ 6105813 h 6698675"/>
              <a:gd name="connsiteX195" fmla="*/ 6281826 w 8267681"/>
              <a:gd name="connsiteY195" fmla="*/ 6085234 h 6698675"/>
              <a:gd name="connsiteX196" fmla="*/ 6290010 w 8267681"/>
              <a:gd name="connsiteY196" fmla="*/ 6016355 h 6698675"/>
              <a:gd name="connsiteX197" fmla="*/ 6294797 w 8267681"/>
              <a:gd name="connsiteY197" fmla="*/ 5973674 h 6698675"/>
              <a:gd name="connsiteX198" fmla="*/ 6298158 w 8267681"/>
              <a:gd name="connsiteY198" fmla="*/ 5952461 h 6698675"/>
              <a:gd name="connsiteX199" fmla="*/ 6398053 w 8267681"/>
              <a:gd name="connsiteY199" fmla="*/ 5900090 h 6698675"/>
              <a:gd name="connsiteX200" fmla="*/ 6393356 w 8267681"/>
              <a:gd name="connsiteY200" fmla="*/ 5904788 h 6698675"/>
              <a:gd name="connsiteX201" fmla="*/ 6529585 w 8267681"/>
              <a:gd name="connsiteY201" fmla="*/ 5937671 h 6698675"/>
              <a:gd name="connsiteX202" fmla="*/ 6398053 w 8267681"/>
              <a:gd name="connsiteY202" fmla="*/ 5900090 h 6698675"/>
              <a:gd name="connsiteX203" fmla="*/ 5820254 w 8267681"/>
              <a:gd name="connsiteY203" fmla="*/ 5897742 h 6698675"/>
              <a:gd name="connsiteX204" fmla="*/ 5821318 w 8267681"/>
              <a:gd name="connsiteY204" fmla="*/ 5905370 h 6698675"/>
              <a:gd name="connsiteX205" fmla="*/ 5820008 w 8267681"/>
              <a:gd name="connsiteY205" fmla="*/ 5898810 h 6698675"/>
              <a:gd name="connsiteX206" fmla="*/ 5237757 w 8267681"/>
              <a:gd name="connsiteY206" fmla="*/ 5895392 h 6698675"/>
              <a:gd name="connsiteX207" fmla="*/ 5256547 w 8267681"/>
              <a:gd name="connsiteY207" fmla="*/ 5911833 h 6698675"/>
              <a:gd name="connsiteX208" fmla="*/ 5244803 w 8267681"/>
              <a:gd name="connsiteY208" fmla="*/ 5909485 h 6698675"/>
              <a:gd name="connsiteX209" fmla="*/ 5240106 w 8267681"/>
              <a:gd name="connsiteY209" fmla="*/ 5904787 h 6698675"/>
              <a:gd name="connsiteX210" fmla="*/ 5237757 w 8267681"/>
              <a:gd name="connsiteY210" fmla="*/ 5895392 h 6698675"/>
              <a:gd name="connsiteX211" fmla="*/ 3098022 w 8267681"/>
              <a:gd name="connsiteY211" fmla="*/ 5895392 h 6698675"/>
              <a:gd name="connsiteX212" fmla="*/ 3069836 w 8267681"/>
              <a:gd name="connsiteY212" fmla="*/ 6041016 h 6698675"/>
              <a:gd name="connsiteX213" fmla="*/ 3072186 w 8267681"/>
              <a:gd name="connsiteY213" fmla="*/ 6043365 h 6698675"/>
              <a:gd name="connsiteX214" fmla="*/ 3098022 w 8267681"/>
              <a:gd name="connsiteY214" fmla="*/ 5895392 h 6698675"/>
              <a:gd name="connsiteX215" fmla="*/ 6172426 w 8267681"/>
              <a:gd name="connsiteY215" fmla="*/ 5887391 h 6698675"/>
              <a:gd name="connsiteX216" fmla="*/ 6176938 w 8267681"/>
              <a:gd name="connsiteY216" fmla="*/ 5891099 h 6698675"/>
              <a:gd name="connsiteX217" fmla="*/ 6177268 w 8267681"/>
              <a:gd name="connsiteY217" fmla="*/ 5937671 h 6698675"/>
              <a:gd name="connsiteX218" fmla="*/ 6167873 w 8267681"/>
              <a:gd name="connsiteY218" fmla="*/ 5928276 h 6698675"/>
              <a:gd name="connsiteX219" fmla="*/ 6167292 w 8267681"/>
              <a:gd name="connsiteY219" fmla="*/ 5923755 h 6698675"/>
              <a:gd name="connsiteX220" fmla="*/ 6367519 w 8267681"/>
              <a:gd name="connsiteY220" fmla="*/ 5883649 h 6698675"/>
              <a:gd name="connsiteX221" fmla="*/ 6367519 w 8267681"/>
              <a:gd name="connsiteY221" fmla="*/ 5935322 h 6698675"/>
              <a:gd name="connsiteX222" fmla="*/ 6367519 w 8267681"/>
              <a:gd name="connsiteY222" fmla="*/ 5963507 h 6698675"/>
              <a:gd name="connsiteX223" fmla="*/ 6369868 w 8267681"/>
              <a:gd name="connsiteY223" fmla="*/ 5937671 h 6698675"/>
              <a:gd name="connsiteX224" fmla="*/ 6374566 w 8267681"/>
              <a:gd name="connsiteY224" fmla="*/ 5883649 h 6698675"/>
              <a:gd name="connsiteX225" fmla="*/ 6475563 w 8267681"/>
              <a:gd name="connsiteY225" fmla="*/ 5902439 h 6698675"/>
              <a:gd name="connsiteX226" fmla="*/ 6374566 w 8267681"/>
              <a:gd name="connsiteY226" fmla="*/ 5883649 h 6698675"/>
              <a:gd name="connsiteX227" fmla="*/ 6367519 w 8267681"/>
              <a:gd name="connsiteY227" fmla="*/ 5883649 h 6698675"/>
              <a:gd name="connsiteX228" fmla="*/ 5827680 w 8267681"/>
              <a:gd name="connsiteY228" fmla="*/ 5883350 h 6698675"/>
              <a:gd name="connsiteX229" fmla="*/ 5833613 w 8267681"/>
              <a:gd name="connsiteY229" fmla="*/ 5938441 h 6698675"/>
              <a:gd name="connsiteX230" fmla="*/ 5839044 w 8267681"/>
              <a:gd name="connsiteY230" fmla="*/ 5996390 h 6698675"/>
              <a:gd name="connsiteX231" fmla="*/ 5827007 w 8267681"/>
              <a:gd name="connsiteY231" fmla="*/ 5946185 h 6698675"/>
              <a:gd name="connsiteX232" fmla="*/ 5821318 w 8267681"/>
              <a:gd name="connsiteY232" fmla="*/ 5905370 h 6698675"/>
              <a:gd name="connsiteX233" fmla="*/ 5824952 w 8267681"/>
              <a:gd name="connsiteY233" fmla="*/ 5923578 h 6698675"/>
              <a:gd name="connsiteX234" fmla="*/ 5331708 w 8267681"/>
              <a:gd name="connsiteY234" fmla="*/ 5876602 h 6698675"/>
              <a:gd name="connsiteX235" fmla="*/ 5254199 w 8267681"/>
              <a:gd name="connsiteY235" fmla="*/ 5885997 h 6698675"/>
              <a:gd name="connsiteX236" fmla="*/ 5265943 w 8267681"/>
              <a:gd name="connsiteY236" fmla="*/ 5897741 h 6698675"/>
              <a:gd name="connsiteX237" fmla="*/ 5298826 w 8267681"/>
              <a:gd name="connsiteY237" fmla="*/ 5895392 h 6698675"/>
              <a:gd name="connsiteX238" fmla="*/ 5277687 w 8267681"/>
              <a:gd name="connsiteY238" fmla="*/ 5897741 h 6698675"/>
              <a:gd name="connsiteX239" fmla="*/ 5301174 w 8267681"/>
              <a:gd name="connsiteY239" fmla="*/ 5911834 h 6698675"/>
              <a:gd name="connsiteX240" fmla="*/ 5315267 w 8267681"/>
              <a:gd name="connsiteY240" fmla="*/ 5911834 h 6698675"/>
              <a:gd name="connsiteX241" fmla="*/ 5371638 w 8267681"/>
              <a:gd name="connsiteY241" fmla="*/ 5951763 h 6698675"/>
              <a:gd name="connsiteX242" fmla="*/ 5317616 w 8267681"/>
              <a:gd name="connsiteY242" fmla="*/ 5930624 h 6698675"/>
              <a:gd name="connsiteX243" fmla="*/ 5341104 w 8267681"/>
              <a:gd name="connsiteY243" fmla="*/ 5958809 h 6698675"/>
              <a:gd name="connsiteX244" fmla="*/ 5289431 w 8267681"/>
              <a:gd name="connsiteY244" fmla="*/ 5928276 h 6698675"/>
              <a:gd name="connsiteX245" fmla="*/ 5284733 w 8267681"/>
              <a:gd name="connsiteY245" fmla="*/ 5914183 h 6698675"/>
              <a:gd name="connsiteX246" fmla="*/ 5280035 w 8267681"/>
              <a:gd name="connsiteY246" fmla="*/ 5921229 h 6698675"/>
              <a:gd name="connsiteX247" fmla="*/ 5240106 w 8267681"/>
              <a:gd name="connsiteY247" fmla="*/ 5888346 h 6698675"/>
              <a:gd name="connsiteX248" fmla="*/ 5242455 w 8267681"/>
              <a:gd name="connsiteY248" fmla="*/ 5885997 h 6698675"/>
              <a:gd name="connsiteX249" fmla="*/ 5251850 w 8267681"/>
              <a:gd name="connsiteY249" fmla="*/ 5895392 h 6698675"/>
              <a:gd name="connsiteX250" fmla="*/ 5247152 w 8267681"/>
              <a:gd name="connsiteY250" fmla="*/ 5881300 h 6698675"/>
              <a:gd name="connsiteX251" fmla="*/ 5331708 w 8267681"/>
              <a:gd name="connsiteY251" fmla="*/ 5876602 h 6698675"/>
              <a:gd name="connsiteX252" fmla="*/ 4845511 w 8267681"/>
              <a:gd name="connsiteY252" fmla="*/ 5876601 h 6698675"/>
              <a:gd name="connsiteX253" fmla="*/ 4852557 w 8267681"/>
              <a:gd name="connsiteY253" fmla="*/ 5881299 h 6698675"/>
              <a:gd name="connsiteX254" fmla="*/ 4845511 w 8267681"/>
              <a:gd name="connsiteY254" fmla="*/ 5876601 h 6698675"/>
              <a:gd name="connsiteX255" fmla="*/ 3537241 w 8267681"/>
              <a:gd name="connsiteY255" fmla="*/ 5874254 h 6698675"/>
              <a:gd name="connsiteX256" fmla="*/ 3520800 w 8267681"/>
              <a:gd name="connsiteY256" fmla="*/ 5888346 h 6698675"/>
              <a:gd name="connsiteX257" fmla="*/ 3537241 w 8267681"/>
              <a:gd name="connsiteY257" fmla="*/ 5874254 h 6698675"/>
              <a:gd name="connsiteX258" fmla="*/ 6001110 w 8267681"/>
              <a:gd name="connsiteY258" fmla="*/ 5867207 h 6698675"/>
              <a:gd name="connsiteX259" fmla="*/ 6013148 w 8267681"/>
              <a:gd name="connsiteY259" fmla="*/ 5885117 h 6698675"/>
              <a:gd name="connsiteX260" fmla="*/ 6018513 w 8267681"/>
              <a:gd name="connsiteY260" fmla="*/ 5892860 h 6698675"/>
              <a:gd name="connsiteX261" fmla="*/ 6019313 w 8267681"/>
              <a:gd name="connsiteY261" fmla="*/ 5907431 h 6698675"/>
              <a:gd name="connsiteX262" fmla="*/ 6015287 w 8267681"/>
              <a:gd name="connsiteY262" fmla="*/ 5933327 h 6698675"/>
              <a:gd name="connsiteX263" fmla="*/ 6008450 w 8267681"/>
              <a:gd name="connsiteY263" fmla="*/ 5914183 h 6698675"/>
              <a:gd name="connsiteX264" fmla="*/ 6001110 w 8267681"/>
              <a:gd name="connsiteY264" fmla="*/ 5867207 h 6698675"/>
              <a:gd name="connsiteX265" fmla="*/ 5324663 w 8267681"/>
              <a:gd name="connsiteY265" fmla="*/ 5855462 h 6698675"/>
              <a:gd name="connsiteX266" fmla="*/ 5249502 w 8267681"/>
              <a:gd name="connsiteY266" fmla="*/ 5871904 h 6698675"/>
              <a:gd name="connsiteX267" fmla="*/ 5251851 w 8267681"/>
              <a:gd name="connsiteY267" fmla="*/ 5864857 h 6698675"/>
              <a:gd name="connsiteX268" fmla="*/ 5324663 w 8267681"/>
              <a:gd name="connsiteY268" fmla="*/ 5855462 h 6698675"/>
              <a:gd name="connsiteX269" fmla="*/ 4725723 w 8267681"/>
              <a:gd name="connsiteY269" fmla="*/ 5853115 h 6698675"/>
              <a:gd name="connsiteX270" fmla="*/ 4718677 w 8267681"/>
              <a:gd name="connsiteY270" fmla="*/ 5855464 h 6698675"/>
              <a:gd name="connsiteX271" fmla="*/ 4737467 w 8267681"/>
              <a:gd name="connsiteY271" fmla="*/ 5876602 h 6698675"/>
              <a:gd name="connsiteX272" fmla="*/ 4744513 w 8267681"/>
              <a:gd name="connsiteY272" fmla="*/ 5874254 h 6698675"/>
              <a:gd name="connsiteX273" fmla="*/ 4725723 w 8267681"/>
              <a:gd name="connsiteY273" fmla="*/ 5853115 h 6698675"/>
              <a:gd name="connsiteX274" fmla="*/ 3079231 w 8267681"/>
              <a:gd name="connsiteY274" fmla="*/ 5853114 h 6698675"/>
              <a:gd name="connsiteX275" fmla="*/ 2999371 w 8267681"/>
              <a:gd name="connsiteY275" fmla="*/ 6125574 h 6698675"/>
              <a:gd name="connsiteX276" fmla="*/ 2992325 w 8267681"/>
              <a:gd name="connsiteY276" fmla="*/ 6095040 h 6698675"/>
              <a:gd name="connsiteX277" fmla="*/ 3079231 w 8267681"/>
              <a:gd name="connsiteY277" fmla="*/ 5853114 h 6698675"/>
              <a:gd name="connsiteX278" fmla="*/ 6059081 w 8267681"/>
              <a:gd name="connsiteY278" fmla="*/ 5852596 h 6698675"/>
              <a:gd name="connsiteX279" fmla="*/ 6062325 w 8267681"/>
              <a:gd name="connsiteY279" fmla="*/ 5857959 h 6698675"/>
              <a:gd name="connsiteX280" fmla="*/ 6066876 w 8267681"/>
              <a:gd name="connsiteY280" fmla="*/ 5867207 h 6698675"/>
              <a:gd name="connsiteX281" fmla="*/ 6067177 w 8267681"/>
              <a:gd name="connsiteY281" fmla="*/ 5871757 h 6698675"/>
              <a:gd name="connsiteX282" fmla="*/ 3090974 w 8267681"/>
              <a:gd name="connsiteY282" fmla="*/ 5846068 h 6698675"/>
              <a:gd name="connsiteX283" fmla="*/ 3022860 w 8267681"/>
              <a:gd name="connsiteY283" fmla="*/ 6142015 h 6698675"/>
              <a:gd name="connsiteX284" fmla="*/ 3051045 w 8267681"/>
              <a:gd name="connsiteY284" fmla="*/ 5991693 h 6698675"/>
              <a:gd name="connsiteX285" fmla="*/ 3090974 w 8267681"/>
              <a:gd name="connsiteY285" fmla="*/ 5846068 h 6698675"/>
              <a:gd name="connsiteX286" fmla="*/ 3196668 w 8267681"/>
              <a:gd name="connsiteY286" fmla="*/ 5845342 h 6698675"/>
              <a:gd name="connsiteX287" fmla="*/ 3203715 w 8267681"/>
              <a:gd name="connsiteY287" fmla="*/ 5914183 h 6698675"/>
              <a:gd name="connsiteX288" fmla="*/ 3196669 w 8267681"/>
              <a:gd name="connsiteY288" fmla="*/ 5879223 h 6698675"/>
              <a:gd name="connsiteX289" fmla="*/ 6477912 w 8267681"/>
              <a:gd name="connsiteY289" fmla="*/ 5841371 h 6698675"/>
              <a:gd name="connsiteX290" fmla="*/ 6506097 w 8267681"/>
              <a:gd name="connsiteY290" fmla="*/ 5876602 h 6698675"/>
              <a:gd name="connsiteX291" fmla="*/ 6553073 w 8267681"/>
              <a:gd name="connsiteY291" fmla="*/ 5902439 h 6698675"/>
              <a:gd name="connsiteX292" fmla="*/ 6477912 w 8267681"/>
              <a:gd name="connsiteY292" fmla="*/ 5841371 h 6698675"/>
              <a:gd name="connsiteX293" fmla="*/ 6336986 w 8267681"/>
              <a:gd name="connsiteY293" fmla="*/ 5841371 h 6698675"/>
              <a:gd name="connsiteX294" fmla="*/ 6348730 w 8267681"/>
              <a:gd name="connsiteY294" fmla="*/ 5850766 h 6698675"/>
              <a:gd name="connsiteX295" fmla="*/ 6527236 w 8267681"/>
              <a:gd name="connsiteY295" fmla="*/ 5923578 h 6698675"/>
              <a:gd name="connsiteX296" fmla="*/ 6531934 w 8267681"/>
              <a:gd name="connsiteY296" fmla="*/ 5921229 h 6698675"/>
              <a:gd name="connsiteX297" fmla="*/ 6562468 w 8267681"/>
              <a:gd name="connsiteY297" fmla="*/ 5935322 h 6698675"/>
              <a:gd name="connsiteX298" fmla="*/ 6524888 w 8267681"/>
              <a:gd name="connsiteY298" fmla="*/ 5911834 h 6698675"/>
              <a:gd name="connsiteX299" fmla="*/ 6336986 w 8267681"/>
              <a:gd name="connsiteY299" fmla="*/ 5841371 h 6698675"/>
              <a:gd name="connsiteX300" fmla="*/ 4803233 w 8267681"/>
              <a:gd name="connsiteY300" fmla="*/ 5834325 h 6698675"/>
              <a:gd name="connsiteX301" fmla="*/ 4817033 w 8267681"/>
              <a:gd name="connsiteY301" fmla="*/ 5839903 h 6698675"/>
              <a:gd name="connsiteX302" fmla="*/ 4817249 w 8267681"/>
              <a:gd name="connsiteY302" fmla="*/ 5840678 h 6698675"/>
              <a:gd name="connsiteX303" fmla="*/ 4817326 w 8267681"/>
              <a:gd name="connsiteY303" fmla="*/ 5841371 h 6698675"/>
              <a:gd name="connsiteX304" fmla="*/ 4807931 w 8267681"/>
              <a:gd name="connsiteY304" fmla="*/ 5855464 h 6698675"/>
              <a:gd name="connsiteX305" fmla="*/ 4786205 w 8267681"/>
              <a:gd name="connsiteY305" fmla="*/ 5858107 h 6698675"/>
              <a:gd name="connsiteX306" fmla="*/ 4780580 w 8267681"/>
              <a:gd name="connsiteY306" fmla="*/ 5857290 h 6698675"/>
              <a:gd name="connsiteX307" fmla="*/ 4781214 w 8267681"/>
              <a:gd name="connsiteY307" fmla="*/ 5855170 h 6698675"/>
              <a:gd name="connsiteX308" fmla="*/ 4805582 w 8267681"/>
              <a:gd name="connsiteY308" fmla="*/ 5853115 h 6698675"/>
              <a:gd name="connsiteX309" fmla="*/ 4803233 w 8267681"/>
              <a:gd name="connsiteY309" fmla="*/ 5834325 h 6698675"/>
              <a:gd name="connsiteX310" fmla="*/ 3652331 w 8267681"/>
              <a:gd name="connsiteY310" fmla="*/ 5834325 h 6698675"/>
              <a:gd name="connsiteX311" fmla="*/ 3628844 w 8267681"/>
              <a:gd name="connsiteY311" fmla="*/ 5895393 h 6698675"/>
              <a:gd name="connsiteX312" fmla="*/ 3666424 w 8267681"/>
              <a:gd name="connsiteY312" fmla="*/ 5864859 h 6698675"/>
              <a:gd name="connsiteX313" fmla="*/ 3652331 w 8267681"/>
              <a:gd name="connsiteY313" fmla="*/ 5834325 h 6698675"/>
              <a:gd name="connsiteX314" fmla="*/ 4742165 w 8267681"/>
              <a:gd name="connsiteY314" fmla="*/ 5834324 h 6698675"/>
              <a:gd name="connsiteX315" fmla="*/ 4742165 w 8267681"/>
              <a:gd name="connsiteY315" fmla="*/ 5841370 h 6698675"/>
              <a:gd name="connsiteX316" fmla="*/ 4742165 w 8267681"/>
              <a:gd name="connsiteY316" fmla="*/ 5834324 h 6698675"/>
              <a:gd name="connsiteX317" fmla="*/ 4706933 w 8267681"/>
              <a:gd name="connsiteY317" fmla="*/ 5831976 h 6698675"/>
              <a:gd name="connsiteX318" fmla="*/ 4699887 w 8267681"/>
              <a:gd name="connsiteY318" fmla="*/ 5836673 h 6698675"/>
              <a:gd name="connsiteX319" fmla="*/ 4713980 w 8267681"/>
              <a:gd name="connsiteY319" fmla="*/ 5848417 h 6698675"/>
              <a:gd name="connsiteX320" fmla="*/ 4706933 w 8267681"/>
              <a:gd name="connsiteY320" fmla="*/ 5831976 h 6698675"/>
              <a:gd name="connsiteX321" fmla="*/ 3036951 w 8267681"/>
              <a:gd name="connsiteY321" fmla="*/ 5831976 h 6698675"/>
              <a:gd name="connsiteX322" fmla="*/ 3026676 w 8267681"/>
              <a:gd name="connsiteY322" fmla="*/ 5865445 h 6698675"/>
              <a:gd name="connsiteX323" fmla="*/ 3026150 w 8267681"/>
              <a:gd name="connsiteY323" fmla="*/ 5866458 h 6698675"/>
              <a:gd name="connsiteX324" fmla="*/ 5348774 w 8267681"/>
              <a:gd name="connsiteY324" fmla="*/ 5831388 h 6698675"/>
              <a:gd name="connsiteX325" fmla="*/ 5373987 w 8267681"/>
              <a:gd name="connsiteY325" fmla="*/ 5834324 h 6698675"/>
              <a:gd name="connsiteX326" fmla="*/ 5254199 w 8267681"/>
              <a:gd name="connsiteY326" fmla="*/ 5855463 h 6698675"/>
              <a:gd name="connsiteX327" fmla="*/ 5258897 w 8267681"/>
              <a:gd name="connsiteY327" fmla="*/ 5841370 h 6698675"/>
              <a:gd name="connsiteX328" fmla="*/ 5261245 w 8267681"/>
              <a:gd name="connsiteY328" fmla="*/ 5836672 h 6698675"/>
              <a:gd name="connsiteX329" fmla="*/ 5348774 w 8267681"/>
              <a:gd name="connsiteY329" fmla="*/ 5831388 h 6698675"/>
              <a:gd name="connsiteX330" fmla="*/ 6318195 w 8267681"/>
              <a:gd name="connsiteY330" fmla="*/ 5822581 h 6698675"/>
              <a:gd name="connsiteX331" fmla="*/ 6412146 w 8267681"/>
              <a:gd name="connsiteY331" fmla="*/ 5834325 h 6698675"/>
              <a:gd name="connsiteX332" fmla="*/ 6318195 w 8267681"/>
              <a:gd name="connsiteY332" fmla="*/ 5822581 h 6698675"/>
              <a:gd name="connsiteX333" fmla="*/ 6137339 w 8267681"/>
              <a:gd name="connsiteY333" fmla="*/ 5820232 h 6698675"/>
              <a:gd name="connsiteX334" fmla="*/ 6153780 w 8267681"/>
              <a:gd name="connsiteY334" fmla="*/ 5871905 h 6698675"/>
              <a:gd name="connsiteX335" fmla="*/ 6153780 w 8267681"/>
              <a:gd name="connsiteY335" fmla="*/ 5829627 h 6698675"/>
              <a:gd name="connsiteX336" fmla="*/ 6137339 w 8267681"/>
              <a:gd name="connsiteY336" fmla="*/ 5820232 h 6698675"/>
              <a:gd name="connsiteX337" fmla="*/ 6116200 w 8267681"/>
              <a:gd name="connsiteY337" fmla="*/ 5820232 h 6698675"/>
              <a:gd name="connsiteX338" fmla="*/ 6125596 w 8267681"/>
              <a:gd name="connsiteY338" fmla="*/ 5909486 h 6698675"/>
              <a:gd name="connsiteX339" fmla="*/ 6120898 w 8267681"/>
              <a:gd name="connsiteY339" fmla="*/ 5857812 h 6698675"/>
              <a:gd name="connsiteX340" fmla="*/ 6127944 w 8267681"/>
              <a:gd name="connsiteY340" fmla="*/ 5860161 h 6698675"/>
              <a:gd name="connsiteX341" fmla="*/ 6116200 w 8267681"/>
              <a:gd name="connsiteY341" fmla="*/ 5820232 h 6698675"/>
              <a:gd name="connsiteX342" fmla="*/ 5836679 w 8267681"/>
              <a:gd name="connsiteY342" fmla="*/ 5808338 h 6698675"/>
              <a:gd name="connsiteX343" fmla="*/ 5829209 w 8267681"/>
              <a:gd name="connsiteY343" fmla="*/ 5860785 h 6698675"/>
              <a:gd name="connsiteX344" fmla="*/ 5827680 w 8267681"/>
              <a:gd name="connsiteY344" fmla="*/ 5883350 h 6698675"/>
              <a:gd name="connsiteX345" fmla="*/ 5827301 w 8267681"/>
              <a:gd name="connsiteY345" fmla="*/ 5879832 h 6698675"/>
              <a:gd name="connsiteX346" fmla="*/ 5829796 w 8267681"/>
              <a:gd name="connsiteY346" fmla="*/ 5824306 h 6698675"/>
              <a:gd name="connsiteX347" fmla="*/ 5303524 w 8267681"/>
              <a:gd name="connsiteY347" fmla="*/ 5803790 h 6698675"/>
              <a:gd name="connsiteX348" fmla="*/ 5298826 w 8267681"/>
              <a:gd name="connsiteY348" fmla="*/ 5808488 h 6698675"/>
              <a:gd name="connsiteX349" fmla="*/ 5270641 w 8267681"/>
              <a:gd name="connsiteY349" fmla="*/ 5817883 h 6698675"/>
              <a:gd name="connsiteX350" fmla="*/ 5272990 w 8267681"/>
              <a:gd name="connsiteY350" fmla="*/ 5810836 h 6698675"/>
              <a:gd name="connsiteX351" fmla="*/ 5303524 w 8267681"/>
              <a:gd name="connsiteY351" fmla="*/ 5803790 h 6698675"/>
              <a:gd name="connsiteX352" fmla="*/ 6299405 w 8267681"/>
              <a:gd name="connsiteY352" fmla="*/ 5801442 h 6698675"/>
              <a:gd name="connsiteX353" fmla="*/ 6383961 w 8267681"/>
              <a:gd name="connsiteY353" fmla="*/ 5817883 h 6698675"/>
              <a:gd name="connsiteX354" fmla="*/ 6299405 w 8267681"/>
              <a:gd name="connsiteY354" fmla="*/ 5801442 h 6698675"/>
              <a:gd name="connsiteX355" fmla="*/ 3830839 w 8267681"/>
              <a:gd name="connsiteY355" fmla="*/ 5801442 h 6698675"/>
              <a:gd name="connsiteX356" fmla="*/ 3732190 w 8267681"/>
              <a:gd name="connsiteY356" fmla="*/ 5956461 h 6698675"/>
              <a:gd name="connsiteX357" fmla="*/ 3767423 w 8267681"/>
              <a:gd name="connsiteY357" fmla="*/ 5951764 h 6698675"/>
              <a:gd name="connsiteX358" fmla="*/ 3781514 w 8267681"/>
              <a:gd name="connsiteY358" fmla="*/ 5911834 h 6698675"/>
              <a:gd name="connsiteX359" fmla="*/ 3805002 w 8267681"/>
              <a:gd name="connsiteY359" fmla="*/ 5902439 h 6698675"/>
              <a:gd name="connsiteX360" fmla="*/ 3849629 w 8267681"/>
              <a:gd name="connsiteY360" fmla="*/ 5829627 h 6698675"/>
              <a:gd name="connsiteX361" fmla="*/ 5804101 w 8267681"/>
              <a:gd name="connsiteY361" fmla="*/ 5799379 h 6698675"/>
              <a:gd name="connsiteX362" fmla="*/ 5807410 w 8267681"/>
              <a:gd name="connsiteY362" fmla="*/ 5846546 h 6698675"/>
              <a:gd name="connsiteX363" fmla="*/ 5812973 w 8267681"/>
              <a:gd name="connsiteY363" fmla="*/ 5893411 h 6698675"/>
              <a:gd name="connsiteX364" fmla="*/ 5812932 w 8267681"/>
              <a:gd name="connsiteY364" fmla="*/ 5894505 h 6698675"/>
              <a:gd name="connsiteX365" fmla="*/ 5794234 w 8267681"/>
              <a:gd name="connsiteY365" fmla="*/ 5834476 h 6698675"/>
              <a:gd name="connsiteX366" fmla="*/ 4662306 w 8267681"/>
              <a:gd name="connsiteY366" fmla="*/ 5789698 h 6698675"/>
              <a:gd name="connsiteX367" fmla="*/ 4662306 w 8267681"/>
              <a:gd name="connsiteY367" fmla="*/ 5799093 h 6698675"/>
              <a:gd name="connsiteX368" fmla="*/ 4676399 w 8267681"/>
              <a:gd name="connsiteY368" fmla="*/ 5806139 h 6698675"/>
              <a:gd name="connsiteX369" fmla="*/ 4662306 w 8267681"/>
              <a:gd name="connsiteY369" fmla="*/ 5789698 h 6698675"/>
              <a:gd name="connsiteX370" fmla="*/ 5317616 w 8267681"/>
              <a:gd name="connsiteY370" fmla="*/ 5787348 h 6698675"/>
              <a:gd name="connsiteX371" fmla="*/ 5275338 w 8267681"/>
              <a:gd name="connsiteY371" fmla="*/ 5799092 h 6698675"/>
              <a:gd name="connsiteX372" fmla="*/ 5277687 w 8267681"/>
              <a:gd name="connsiteY372" fmla="*/ 5792046 h 6698675"/>
              <a:gd name="connsiteX373" fmla="*/ 5317616 w 8267681"/>
              <a:gd name="connsiteY373" fmla="*/ 5787348 h 6698675"/>
              <a:gd name="connsiteX374" fmla="*/ 5867230 w 8267681"/>
              <a:gd name="connsiteY374" fmla="*/ 5785000 h 6698675"/>
              <a:gd name="connsiteX375" fmla="*/ 5876073 w 8267681"/>
              <a:gd name="connsiteY375" fmla="*/ 5795006 h 6698675"/>
              <a:gd name="connsiteX376" fmla="*/ 5871817 w 8267681"/>
              <a:gd name="connsiteY376" fmla="*/ 5814213 h 6698675"/>
              <a:gd name="connsiteX377" fmla="*/ 5862532 w 8267681"/>
              <a:gd name="connsiteY377" fmla="*/ 5839022 h 6698675"/>
              <a:gd name="connsiteX378" fmla="*/ 5863322 w 8267681"/>
              <a:gd name="connsiteY378" fmla="*/ 5802687 h 6698675"/>
              <a:gd name="connsiteX379" fmla="*/ 5864881 w 8267681"/>
              <a:gd name="connsiteY379" fmla="*/ 5796744 h 6698675"/>
              <a:gd name="connsiteX380" fmla="*/ 5874276 w 8267681"/>
              <a:gd name="connsiteY380" fmla="*/ 5799093 h 6698675"/>
              <a:gd name="connsiteX381" fmla="*/ 5867230 w 8267681"/>
              <a:gd name="connsiteY381" fmla="*/ 5785000 h 6698675"/>
              <a:gd name="connsiteX382" fmla="*/ 6083317 w 8267681"/>
              <a:gd name="connsiteY382" fmla="*/ 5782651 h 6698675"/>
              <a:gd name="connsiteX383" fmla="*/ 6109154 w 8267681"/>
              <a:gd name="connsiteY383" fmla="*/ 5848417 h 6698675"/>
              <a:gd name="connsiteX384" fmla="*/ 6083317 w 8267681"/>
              <a:gd name="connsiteY384" fmla="*/ 5782651 h 6698675"/>
              <a:gd name="connsiteX385" fmla="*/ 4969996 w 8267681"/>
              <a:gd name="connsiteY385" fmla="*/ 5782651 h 6698675"/>
              <a:gd name="connsiteX386" fmla="*/ 4972345 w 8267681"/>
              <a:gd name="connsiteY386" fmla="*/ 5801442 h 6698675"/>
              <a:gd name="connsiteX387" fmla="*/ 4984089 w 8267681"/>
              <a:gd name="connsiteY387" fmla="*/ 5794395 h 6698675"/>
              <a:gd name="connsiteX388" fmla="*/ 4969996 w 8267681"/>
              <a:gd name="connsiteY388" fmla="*/ 5782651 h 6698675"/>
              <a:gd name="connsiteX389" fmla="*/ 6282963 w 8267681"/>
              <a:gd name="connsiteY389" fmla="*/ 5780303 h 6698675"/>
              <a:gd name="connsiteX390" fmla="*/ 6287661 w 8267681"/>
              <a:gd name="connsiteY390" fmla="*/ 5789698 h 6698675"/>
              <a:gd name="connsiteX391" fmla="*/ 6477912 w 8267681"/>
              <a:gd name="connsiteY391" fmla="*/ 5853115 h 6698675"/>
              <a:gd name="connsiteX392" fmla="*/ 6282963 w 8267681"/>
              <a:gd name="connsiteY392" fmla="*/ 5780303 h 6698675"/>
              <a:gd name="connsiteX393" fmla="*/ 5305871 w 8267681"/>
              <a:gd name="connsiteY393" fmla="*/ 5770906 h 6698675"/>
              <a:gd name="connsiteX394" fmla="*/ 5284732 w 8267681"/>
              <a:gd name="connsiteY394" fmla="*/ 5780301 h 6698675"/>
              <a:gd name="connsiteX395" fmla="*/ 5287081 w 8267681"/>
              <a:gd name="connsiteY395" fmla="*/ 5775604 h 6698675"/>
              <a:gd name="connsiteX396" fmla="*/ 5305871 w 8267681"/>
              <a:gd name="connsiteY396" fmla="*/ 5770906 h 6698675"/>
              <a:gd name="connsiteX397" fmla="*/ 4685794 w 8267681"/>
              <a:gd name="connsiteY397" fmla="*/ 5768559 h 6698675"/>
              <a:gd name="connsiteX398" fmla="*/ 4678748 w 8267681"/>
              <a:gd name="connsiteY398" fmla="*/ 5770907 h 6698675"/>
              <a:gd name="connsiteX399" fmla="*/ 4669353 w 8267681"/>
              <a:gd name="connsiteY399" fmla="*/ 5777954 h 6698675"/>
              <a:gd name="connsiteX400" fmla="*/ 4697538 w 8267681"/>
              <a:gd name="connsiteY400" fmla="*/ 5813185 h 6698675"/>
              <a:gd name="connsiteX401" fmla="*/ 4704584 w 8267681"/>
              <a:gd name="connsiteY401" fmla="*/ 5813185 h 6698675"/>
              <a:gd name="connsiteX402" fmla="*/ 4713980 w 8267681"/>
              <a:gd name="connsiteY402" fmla="*/ 5831976 h 6698675"/>
              <a:gd name="connsiteX403" fmla="*/ 4749211 w 8267681"/>
              <a:gd name="connsiteY403" fmla="*/ 5871905 h 6698675"/>
              <a:gd name="connsiteX404" fmla="*/ 4758606 w 8267681"/>
              <a:gd name="connsiteY404" fmla="*/ 5876602 h 6698675"/>
              <a:gd name="connsiteX405" fmla="*/ 4756257 w 8267681"/>
              <a:gd name="connsiteY405" fmla="*/ 5841371 h 6698675"/>
              <a:gd name="connsiteX406" fmla="*/ 4718677 w 8267681"/>
              <a:gd name="connsiteY406" fmla="*/ 5796744 h 6698675"/>
              <a:gd name="connsiteX407" fmla="*/ 4685794 w 8267681"/>
              <a:gd name="connsiteY407" fmla="*/ 5768559 h 6698675"/>
              <a:gd name="connsiteX408" fmla="*/ 6381869 w 8267681"/>
              <a:gd name="connsiteY408" fmla="*/ 5762907 h 6698675"/>
              <a:gd name="connsiteX409" fmla="*/ 6365171 w 8267681"/>
              <a:gd name="connsiteY409" fmla="*/ 5763861 h 6698675"/>
              <a:gd name="connsiteX410" fmla="*/ 6419193 w 8267681"/>
              <a:gd name="connsiteY410" fmla="*/ 5787349 h 6698675"/>
              <a:gd name="connsiteX411" fmla="*/ 6381869 w 8267681"/>
              <a:gd name="connsiteY411" fmla="*/ 5762907 h 6698675"/>
              <a:gd name="connsiteX412" fmla="*/ 6212500 w 8267681"/>
              <a:gd name="connsiteY412" fmla="*/ 5761512 h 6698675"/>
              <a:gd name="connsiteX413" fmla="*/ 6215701 w 8267681"/>
              <a:gd name="connsiteY413" fmla="*/ 5766800 h 6698675"/>
              <a:gd name="connsiteX414" fmla="*/ 6212500 w 8267681"/>
              <a:gd name="connsiteY414" fmla="*/ 5785000 h 6698675"/>
              <a:gd name="connsiteX415" fmla="*/ 6211296 w 8267681"/>
              <a:gd name="connsiteY415" fmla="*/ 5769686 h 6698675"/>
              <a:gd name="connsiteX416" fmla="*/ 4605936 w 8267681"/>
              <a:gd name="connsiteY416" fmla="*/ 5761512 h 6698675"/>
              <a:gd name="connsiteX417" fmla="*/ 4603587 w 8267681"/>
              <a:gd name="connsiteY417" fmla="*/ 5763861 h 6698675"/>
              <a:gd name="connsiteX418" fmla="*/ 4620028 w 8267681"/>
              <a:gd name="connsiteY418" fmla="*/ 5785000 h 6698675"/>
              <a:gd name="connsiteX419" fmla="*/ 4624726 w 8267681"/>
              <a:gd name="connsiteY419" fmla="*/ 5777954 h 6698675"/>
              <a:gd name="connsiteX420" fmla="*/ 4617680 w 8267681"/>
              <a:gd name="connsiteY420" fmla="*/ 5770907 h 6698675"/>
              <a:gd name="connsiteX421" fmla="*/ 4605936 w 8267681"/>
              <a:gd name="connsiteY421" fmla="*/ 5761512 h 6698675"/>
              <a:gd name="connsiteX422" fmla="*/ 6259476 w 8267681"/>
              <a:gd name="connsiteY422" fmla="*/ 5756815 h 6698675"/>
              <a:gd name="connsiteX423" fmla="*/ 6266522 w 8267681"/>
              <a:gd name="connsiteY423" fmla="*/ 5770907 h 6698675"/>
              <a:gd name="connsiteX424" fmla="*/ 6391007 w 8267681"/>
              <a:gd name="connsiteY424" fmla="*/ 5785000 h 6698675"/>
              <a:gd name="connsiteX425" fmla="*/ 6259476 w 8267681"/>
              <a:gd name="connsiteY425" fmla="*/ 5756815 h 6698675"/>
              <a:gd name="connsiteX426" fmla="*/ 3772119 w 8267681"/>
              <a:gd name="connsiteY426" fmla="*/ 5752117 h 6698675"/>
              <a:gd name="connsiteX427" fmla="*/ 3755678 w 8267681"/>
              <a:gd name="connsiteY427" fmla="*/ 5773256 h 6698675"/>
              <a:gd name="connsiteX428" fmla="*/ 3772119 w 8267681"/>
              <a:gd name="connsiteY428" fmla="*/ 5752117 h 6698675"/>
              <a:gd name="connsiteX429" fmla="*/ 5277687 w 8267681"/>
              <a:gd name="connsiteY429" fmla="*/ 5752116 h 6698675"/>
              <a:gd name="connsiteX430" fmla="*/ 5280036 w 8267681"/>
              <a:gd name="connsiteY430" fmla="*/ 5752116 h 6698675"/>
              <a:gd name="connsiteX431" fmla="*/ 5322314 w 8267681"/>
              <a:gd name="connsiteY431" fmla="*/ 5752116 h 6698675"/>
              <a:gd name="connsiteX432" fmla="*/ 5284734 w 8267681"/>
              <a:gd name="connsiteY432" fmla="*/ 5759162 h 6698675"/>
              <a:gd name="connsiteX433" fmla="*/ 5294129 w 8267681"/>
              <a:gd name="connsiteY433" fmla="*/ 5761511 h 6698675"/>
              <a:gd name="connsiteX434" fmla="*/ 5270641 w 8267681"/>
              <a:gd name="connsiteY434" fmla="*/ 5768558 h 6698675"/>
              <a:gd name="connsiteX435" fmla="*/ 5277687 w 8267681"/>
              <a:gd name="connsiteY435" fmla="*/ 5752116 h 6698675"/>
              <a:gd name="connsiteX436" fmla="*/ 6192408 w 8267681"/>
              <a:gd name="connsiteY436" fmla="*/ 5746636 h 6698675"/>
              <a:gd name="connsiteX437" fmla="*/ 6193584 w 8267681"/>
              <a:gd name="connsiteY437" fmla="*/ 5751033 h 6698675"/>
              <a:gd name="connsiteX438" fmla="*/ 6187838 w 8267681"/>
              <a:gd name="connsiteY438" fmla="*/ 5808488 h 6698675"/>
              <a:gd name="connsiteX439" fmla="*/ 6179617 w 8267681"/>
              <a:gd name="connsiteY439" fmla="*/ 5883649 h 6698675"/>
              <a:gd name="connsiteX440" fmla="*/ 6173645 w 8267681"/>
              <a:gd name="connsiteY440" fmla="*/ 5878971 h 6698675"/>
              <a:gd name="connsiteX441" fmla="*/ 6184939 w 8267681"/>
              <a:gd name="connsiteY441" fmla="*/ 5811644 h 6698675"/>
              <a:gd name="connsiteX442" fmla="*/ 6190033 w 8267681"/>
              <a:gd name="connsiteY442" fmla="*/ 5756977 h 6698675"/>
              <a:gd name="connsiteX443" fmla="*/ 2073956 w 8267681"/>
              <a:gd name="connsiteY443" fmla="*/ 5745070 h 6698675"/>
              <a:gd name="connsiteX444" fmla="*/ 2066912 w 8267681"/>
              <a:gd name="connsiteY444" fmla="*/ 5752116 h 6698675"/>
              <a:gd name="connsiteX445" fmla="*/ 2069262 w 8267681"/>
              <a:gd name="connsiteY445" fmla="*/ 6073899 h 6698675"/>
              <a:gd name="connsiteX446" fmla="*/ 2076305 w 8267681"/>
              <a:gd name="connsiteY446" fmla="*/ 6080945 h 6698675"/>
              <a:gd name="connsiteX447" fmla="*/ 2081005 w 8267681"/>
              <a:gd name="connsiteY447" fmla="*/ 6073899 h 6698675"/>
              <a:gd name="connsiteX448" fmla="*/ 2085700 w 8267681"/>
              <a:gd name="connsiteY448" fmla="*/ 5921228 h 6698675"/>
              <a:gd name="connsiteX449" fmla="*/ 2083355 w 8267681"/>
              <a:gd name="connsiteY449" fmla="*/ 5836672 h 6698675"/>
              <a:gd name="connsiteX450" fmla="*/ 2081005 w 8267681"/>
              <a:gd name="connsiteY450" fmla="*/ 5770906 h 6698675"/>
              <a:gd name="connsiteX451" fmla="*/ 2073956 w 8267681"/>
              <a:gd name="connsiteY451" fmla="*/ 5745070 h 6698675"/>
              <a:gd name="connsiteX452" fmla="*/ 6376914 w 8267681"/>
              <a:gd name="connsiteY452" fmla="*/ 5735676 h 6698675"/>
              <a:gd name="connsiteX453" fmla="*/ 6433285 w 8267681"/>
              <a:gd name="connsiteY453" fmla="*/ 5761512 h 6698675"/>
              <a:gd name="connsiteX454" fmla="*/ 6376914 w 8267681"/>
              <a:gd name="connsiteY454" fmla="*/ 5735676 h 6698675"/>
              <a:gd name="connsiteX455" fmla="*/ 5331709 w 8267681"/>
              <a:gd name="connsiteY455" fmla="*/ 5733327 h 6698675"/>
              <a:gd name="connsiteX456" fmla="*/ 5334058 w 8267681"/>
              <a:gd name="connsiteY456" fmla="*/ 5735676 h 6698675"/>
              <a:gd name="connsiteX457" fmla="*/ 5329361 w 8267681"/>
              <a:gd name="connsiteY457" fmla="*/ 5796744 h 6698675"/>
              <a:gd name="connsiteX458" fmla="*/ 5369290 w 8267681"/>
              <a:gd name="connsiteY458" fmla="*/ 5792047 h 6698675"/>
              <a:gd name="connsiteX459" fmla="*/ 5331709 w 8267681"/>
              <a:gd name="connsiteY459" fmla="*/ 5801442 h 6698675"/>
              <a:gd name="connsiteX460" fmla="*/ 5319966 w 8267681"/>
              <a:gd name="connsiteY460" fmla="*/ 5829627 h 6698675"/>
              <a:gd name="connsiteX461" fmla="*/ 5327012 w 8267681"/>
              <a:gd name="connsiteY461" fmla="*/ 5801442 h 6698675"/>
              <a:gd name="connsiteX462" fmla="*/ 5308222 w 8267681"/>
              <a:gd name="connsiteY462" fmla="*/ 5806139 h 6698675"/>
              <a:gd name="connsiteX463" fmla="*/ 5305873 w 8267681"/>
              <a:gd name="connsiteY463" fmla="*/ 5801442 h 6698675"/>
              <a:gd name="connsiteX464" fmla="*/ 5327012 w 8267681"/>
              <a:gd name="connsiteY464" fmla="*/ 5799093 h 6698675"/>
              <a:gd name="connsiteX465" fmla="*/ 5331709 w 8267681"/>
              <a:gd name="connsiteY465" fmla="*/ 5733327 h 6698675"/>
              <a:gd name="connsiteX466" fmla="*/ 3593612 w 8267681"/>
              <a:gd name="connsiteY466" fmla="*/ 5733327 h 6698675"/>
              <a:gd name="connsiteX467" fmla="*/ 3595962 w 8267681"/>
              <a:gd name="connsiteY467" fmla="*/ 5745071 h 6698675"/>
              <a:gd name="connsiteX468" fmla="*/ 3593612 w 8267681"/>
              <a:gd name="connsiteY468" fmla="*/ 5733327 h 6698675"/>
              <a:gd name="connsiteX469" fmla="*/ 3062788 w 8267681"/>
              <a:gd name="connsiteY469" fmla="*/ 5730977 h 6698675"/>
              <a:gd name="connsiteX470" fmla="*/ 3011115 w 8267681"/>
              <a:gd name="connsiteY470" fmla="*/ 5895393 h 6698675"/>
              <a:gd name="connsiteX471" fmla="*/ 3026150 w 8267681"/>
              <a:gd name="connsiteY471" fmla="*/ 5866458 h 6698675"/>
              <a:gd name="connsiteX472" fmla="*/ 3006418 w 8267681"/>
              <a:gd name="connsiteY472" fmla="*/ 5929449 h 6698675"/>
              <a:gd name="connsiteX473" fmla="*/ 2968837 w 8267681"/>
              <a:gd name="connsiteY473" fmla="*/ 6026924 h 6698675"/>
              <a:gd name="connsiteX474" fmla="*/ 3062788 w 8267681"/>
              <a:gd name="connsiteY474" fmla="*/ 5730977 h 6698675"/>
              <a:gd name="connsiteX475" fmla="*/ 5098043 w 8267681"/>
              <a:gd name="connsiteY475" fmla="*/ 5727940 h 6698675"/>
              <a:gd name="connsiteX476" fmla="*/ 5146155 w 8267681"/>
              <a:gd name="connsiteY476" fmla="*/ 5730978 h 6698675"/>
              <a:gd name="connsiteX477" fmla="*/ 5097699 w 8267681"/>
              <a:gd name="connsiteY477" fmla="*/ 5734139 h 6698675"/>
              <a:gd name="connsiteX478" fmla="*/ 3779166 w 8267681"/>
              <a:gd name="connsiteY478" fmla="*/ 5726281 h 6698675"/>
              <a:gd name="connsiteX479" fmla="*/ 3781514 w 8267681"/>
              <a:gd name="connsiteY479" fmla="*/ 5738025 h 6698675"/>
              <a:gd name="connsiteX480" fmla="*/ 3783863 w 8267681"/>
              <a:gd name="connsiteY480" fmla="*/ 5728630 h 6698675"/>
              <a:gd name="connsiteX481" fmla="*/ 3781514 w 8267681"/>
              <a:gd name="connsiteY481" fmla="*/ 5726281 h 6698675"/>
              <a:gd name="connsiteX482" fmla="*/ 3779166 w 8267681"/>
              <a:gd name="connsiteY482" fmla="*/ 5726281 h 6698675"/>
              <a:gd name="connsiteX483" fmla="*/ 3090974 w 8267681"/>
              <a:gd name="connsiteY483" fmla="*/ 5723931 h 6698675"/>
              <a:gd name="connsiteX484" fmla="*/ 3081579 w 8267681"/>
              <a:gd name="connsiteY484" fmla="*/ 5768558 h 6698675"/>
              <a:gd name="connsiteX485" fmla="*/ 3053393 w 8267681"/>
              <a:gd name="connsiteY485" fmla="*/ 5883649 h 6698675"/>
              <a:gd name="connsiteX486" fmla="*/ 3008768 w 8267681"/>
              <a:gd name="connsiteY486" fmla="*/ 6036320 h 6698675"/>
              <a:gd name="connsiteX487" fmla="*/ 2961791 w 8267681"/>
              <a:gd name="connsiteY487" fmla="*/ 6146712 h 6698675"/>
              <a:gd name="connsiteX488" fmla="*/ 2997023 w 8267681"/>
              <a:gd name="connsiteY488" fmla="*/ 5991693 h 6698675"/>
              <a:gd name="connsiteX489" fmla="*/ 2994674 w 8267681"/>
              <a:gd name="connsiteY489" fmla="*/ 6022227 h 6698675"/>
              <a:gd name="connsiteX490" fmla="*/ 3004069 w 8267681"/>
              <a:gd name="connsiteY490" fmla="*/ 5977600 h 6698675"/>
              <a:gd name="connsiteX491" fmla="*/ 3090974 w 8267681"/>
              <a:gd name="connsiteY491" fmla="*/ 5723931 h 6698675"/>
              <a:gd name="connsiteX492" fmla="*/ 3209171 w 8267681"/>
              <a:gd name="connsiteY492" fmla="*/ 5721887 h 6698675"/>
              <a:gd name="connsiteX493" fmla="*/ 3216392 w 8267681"/>
              <a:gd name="connsiteY493" fmla="*/ 5724775 h 6698675"/>
              <a:gd name="connsiteX494" fmla="*/ 3220156 w 8267681"/>
              <a:gd name="connsiteY494" fmla="*/ 5775605 h 6698675"/>
              <a:gd name="connsiteX495" fmla="*/ 3212353 w 8267681"/>
              <a:gd name="connsiteY495" fmla="*/ 5751953 h 6698675"/>
              <a:gd name="connsiteX496" fmla="*/ 3209850 w 8267681"/>
              <a:gd name="connsiteY496" fmla="*/ 5732662 h 6698675"/>
              <a:gd name="connsiteX497" fmla="*/ 6261678 w 8267681"/>
              <a:gd name="connsiteY497" fmla="*/ 5720115 h 6698675"/>
              <a:gd name="connsiteX498" fmla="*/ 6217198 w 8267681"/>
              <a:gd name="connsiteY498" fmla="*/ 5721583 h 6698675"/>
              <a:gd name="connsiteX499" fmla="*/ 6264173 w 8267681"/>
              <a:gd name="connsiteY499" fmla="*/ 5733327 h 6698675"/>
              <a:gd name="connsiteX500" fmla="*/ 6379263 w 8267681"/>
              <a:gd name="connsiteY500" fmla="*/ 5754466 h 6698675"/>
              <a:gd name="connsiteX501" fmla="*/ 6261678 w 8267681"/>
              <a:gd name="connsiteY501" fmla="*/ 5720115 h 6698675"/>
              <a:gd name="connsiteX502" fmla="*/ 5289430 w 8267681"/>
              <a:gd name="connsiteY502" fmla="*/ 5719233 h 6698675"/>
              <a:gd name="connsiteX503" fmla="*/ 5308220 w 8267681"/>
              <a:gd name="connsiteY503" fmla="*/ 5728628 h 6698675"/>
              <a:gd name="connsiteX504" fmla="*/ 5315266 w 8267681"/>
              <a:gd name="connsiteY504" fmla="*/ 5730977 h 6698675"/>
              <a:gd name="connsiteX505" fmla="*/ 5298825 w 8267681"/>
              <a:gd name="connsiteY505" fmla="*/ 5733326 h 6698675"/>
              <a:gd name="connsiteX506" fmla="*/ 5289430 w 8267681"/>
              <a:gd name="connsiteY506" fmla="*/ 5719233 h 6698675"/>
              <a:gd name="connsiteX507" fmla="*/ 5272989 w 8267681"/>
              <a:gd name="connsiteY507" fmla="*/ 5719233 h 6698675"/>
              <a:gd name="connsiteX508" fmla="*/ 5289431 w 8267681"/>
              <a:gd name="connsiteY508" fmla="*/ 5730977 h 6698675"/>
              <a:gd name="connsiteX509" fmla="*/ 5282384 w 8267681"/>
              <a:gd name="connsiteY509" fmla="*/ 5728628 h 6698675"/>
              <a:gd name="connsiteX510" fmla="*/ 5275338 w 8267681"/>
              <a:gd name="connsiteY510" fmla="*/ 5738023 h 6698675"/>
              <a:gd name="connsiteX511" fmla="*/ 5275338 w 8267681"/>
              <a:gd name="connsiteY511" fmla="*/ 5733326 h 6698675"/>
              <a:gd name="connsiteX512" fmla="*/ 5277687 w 8267681"/>
              <a:gd name="connsiteY512" fmla="*/ 5730977 h 6698675"/>
              <a:gd name="connsiteX513" fmla="*/ 5275338 w 8267681"/>
              <a:gd name="connsiteY513" fmla="*/ 5730977 h 6698675"/>
              <a:gd name="connsiteX514" fmla="*/ 5272989 w 8267681"/>
              <a:gd name="connsiteY514" fmla="*/ 5719233 h 6698675"/>
              <a:gd name="connsiteX515" fmla="*/ 3685214 w 8267681"/>
              <a:gd name="connsiteY515" fmla="*/ 5712188 h 6698675"/>
              <a:gd name="connsiteX516" fmla="*/ 3685214 w 8267681"/>
              <a:gd name="connsiteY516" fmla="*/ 5763861 h 6698675"/>
              <a:gd name="connsiteX517" fmla="*/ 3699307 w 8267681"/>
              <a:gd name="connsiteY517" fmla="*/ 5742722 h 6698675"/>
              <a:gd name="connsiteX518" fmla="*/ 3685214 w 8267681"/>
              <a:gd name="connsiteY518" fmla="*/ 5712188 h 6698675"/>
              <a:gd name="connsiteX519" fmla="*/ 5362242 w 8267681"/>
              <a:gd name="connsiteY519" fmla="*/ 5712187 h 6698675"/>
              <a:gd name="connsiteX520" fmla="*/ 5364591 w 8267681"/>
              <a:gd name="connsiteY520" fmla="*/ 5716885 h 6698675"/>
              <a:gd name="connsiteX521" fmla="*/ 5355196 w 8267681"/>
              <a:gd name="connsiteY521" fmla="*/ 5740373 h 6698675"/>
              <a:gd name="connsiteX522" fmla="*/ 5362242 w 8267681"/>
              <a:gd name="connsiteY522" fmla="*/ 5712187 h 6698675"/>
              <a:gd name="connsiteX523" fmla="*/ 3118768 w 8267681"/>
              <a:gd name="connsiteY523" fmla="*/ 5711267 h 6698675"/>
              <a:gd name="connsiteX524" fmla="*/ 3118867 w 8267681"/>
              <a:gd name="connsiteY524" fmla="*/ 5713948 h 6698675"/>
              <a:gd name="connsiteX525" fmla="*/ 3126206 w 8267681"/>
              <a:gd name="connsiteY525" fmla="*/ 5773255 h 6698675"/>
              <a:gd name="connsiteX526" fmla="*/ 3124197 w 8267681"/>
              <a:gd name="connsiteY526" fmla="*/ 5771247 h 6698675"/>
              <a:gd name="connsiteX527" fmla="*/ 3152042 w 8267681"/>
              <a:gd name="connsiteY527" fmla="*/ 5914183 h 6698675"/>
              <a:gd name="connsiteX528" fmla="*/ 3138243 w 8267681"/>
              <a:gd name="connsiteY528" fmla="*/ 5797919 h 6698675"/>
              <a:gd name="connsiteX529" fmla="*/ 5099083 w 8267681"/>
              <a:gd name="connsiteY529" fmla="*/ 5709215 h 6698675"/>
              <a:gd name="connsiteX530" fmla="*/ 5100574 w 8267681"/>
              <a:gd name="connsiteY530" fmla="*/ 5709289 h 6698675"/>
              <a:gd name="connsiteX531" fmla="*/ 5125016 w 8267681"/>
              <a:gd name="connsiteY531" fmla="*/ 5714537 h 6698675"/>
              <a:gd name="connsiteX532" fmla="*/ 5103217 w 8267681"/>
              <a:gd name="connsiteY532" fmla="*/ 5713583 h 6698675"/>
              <a:gd name="connsiteX533" fmla="*/ 5098838 w 8267681"/>
              <a:gd name="connsiteY533" fmla="*/ 5713641 h 6698675"/>
              <a:gd name="connsiteX534" fmla="*/ 5446798 w 8267681"/>
              <a:gd name="connsiteY534" fmla="*/ 5707489 h 6698675"/>
              <a:gd name="connsiteX535" fmla="*/ 5446798 w 8267681"/>
              <a:gd name="connsiteY535" fmla="*/ 5735675 h 6698675"/>
              <a:gd name="connsiteX536" fmla="*/ 5416264 w 8267681"/>
              <a:gd name="connsiteY536" fmla="*/ 5867207 h 6698675"/>
              <a:gd name="connsiteX537" fmla="*/ 5446798 w 8267681"/>
              <a:gd name="connsiteY537" fmla="*/ 5707489 h 6698675"/>
              <a:gd name="connsiteX538" fmla="*/ 4852558 w 8267681"/>
              <a:gd name="connsiteY538" fmla="*/ 5702792 h 6698675"/>
              <a:gd name="connsiteX539" fmla="*/ 4829070 w 8267681"/>
              <a:gd name="connsiteY539" fmla="*/ 5705141 h 6698675"/>
              <a:gd name="connsiteX540" fmla="*/ 4852558 w 8267681"/>
              <a:gd name="connsiteY540" fmla="*/ 5702792 h 6698675"/>
              <a:gd name="connsiteX541" fmla="*/ 6264467 w 8267681"/>
              <a:gd name="connsiteY541" fmla="*/ 5700151 h 6698675"/>
              <a:gd name="connsiteX542" fmla="*/ 6198407 w 8267681"/>
              <a:gd name="connsiteY542" fmla="*/ 5702793 h 6698675"/>
              <a:gd name="connsiteX543" fmla="*/ 6325242 w 8267681"/>
              <a:gd name="connsiteY543" fmla="*/ 5709839 h 6698675"/>
              <a:gd name="connsiteX544" fmla="*/ 6264467 w 8267681"/>
              <a:gd name="connsiteY544" fmla="*/ 5700151 h 6698675"/>
              <a:gd name="connsiteX545" fmla="*/ 5404644 w 8267681"/>
              <a:gd name="connsiteY545" fmla="*/ 5691791 h 6698675"/>
              <a:gd name="connsiteX546" fmla="*/ 5409217 w 8267681"/>
              <a:gd name="connsiteY546" fmla="*/ 5719235 h 6698675"/>
              <a:gd name="connsiteX547" fmla="*/ 5402171 w 8267681"/>
              <a:gd name="connsiteY547" fmla="*/ 5700444 h 6698675"/>
              <a:gd name="connsiteX548" fmla="*/ 5404520 w 8267681"/>
              <a:gd name="connsiteY548" fmla="*/ 5691049 h 6698675"/>
              <a:gd name="connsiteX549" fmla="*/ 5404770 w 8267681"/>
              <a:gd name="connsiteY549" fmla="*/ 5691349 h 6698675"/>
              <a:gd name="connsiteX550" fmla="*/ 5404644 w 8267681"/>
              <a:gd name="connsiteY550" fmla="*/ 5691791 h 6698675"/>
              <a:gd name="connsiteX551" fmla="*/ 4719962 w 8267681"/>
              <a:gd name="connsiteY551" fmla="*/ 5689472 h 6698675"/>
              <a:gd name="connsiteX552" fmla="*/ 4716328 w 8267681"/>
              <a:gd name="connsiteY552" fmla="*/ 5695747 h 6698675"/>
              <a:gd name="connsiteX553" fmla="*/ 4719962 w 8267681"/>
              <a:gd name="connsiteY553" fmla="*/ 5689472 h 6698675"/>
              <a:gd name="connsiteX554" fmla="*/ 5105003 w 8267681"/>
              <a:gd name="connsiteY554" fmla="*/ 5685322 h 6698675"/>
              <a:gd name="connsiteX555" fmla="*/ 5136760 w 8267681"/>
              <a:gd name="connsiteY555" fmla="*/ 5700444 h 6698675"/>
              <a:gd name="connsiteX556" fmla="*/ 5088742 w 8267681"/>
              <a:gd name="connsiteY556" fmla="*/ 5701965 h 6698675"/>
              <a:gd name="connsiteX557" fmla="*/ 5059250 w 8267681"/>
              <a:gd name="connsiteY557" fmla="*/ 5686352 h 6698675"/>
              <a:gd name="connsiteX558" fmla="*/ 5103877 w 8267681"/>
              <a:gd name="connsiteY558" fmla="*/ 5688700 h 6698675"/>
              <a:gd name="connsiteX559" fmla="*/ 6172094 w 8267681"/>
              <a:gd name="connsiteY559" fmla="*/ 5684480 h 6698675"/>
              <a:gd name="connsiteX560" fmla="*/ 6167873 w 8267681"/>
              <a:gd name="connsiteY560" fmla="*/ 5686352 h 6698675"/>
              <a:gd name="connsiteX561" fmla="*/ 6160827 w 8267681"/>
              <a:gd name="connsiteY561" fmla="*/ 5827278 h 6698675"/>
              <a:gd name="connsiteX562" fmla="*/ 6184315 w 8267681"/>
              <a:gd name="connsiteY562" fmla="*/ 5693398 h 6698675"/>
              <a:gd name="connsiteX563" fmla="*/ 6172094 w 8267681"/>
              <a:gd name="connsiteY563" fmla="*/ 5684480 h 6698675"/>
              <a:gd name="connsiteX564" fmla="*/ 5406869 w 8267681"/>
              <a:gd name="connsiteY564" fmla="*/ 5684003 h 6698675"/>
              <a:gd name="connsiteX565" fmla="*/ 5416264 w 8267681"/>
              <a:gd name="connsiteY565" fmla="*/ 5705142 h 6698675"/>
              <a:gd name="connsiteX566" fmla="*/ 5410392 w 8267681"/>
              <a:gd name="connsiteY566" fmla="*/ 5698095 h 6698675"/>
              <a:gd name="connsiteX567" fmla="*/ 5404770 w 8267681"/>
              <a:gd name="connsiteY567" fmla="*/ 5691349 h 6698675"/>
              <a:gd name="connsiteX568" fmla="*/ 3177878 w 8267681"/>
              <a:gd name="connsiteY568" fmla="*/ 5684003 h 6698675"/>
              <a:gd name="connsiteX569" fmla="*/ 3201366 w 8267681"/>
              <a:gd name="connsiteY569" fmla="*/ 5801442 h 6698675"/>
              <a:gd name="connsiteX570" fmla="*/ 3189622 w 8267681"/>
              <a:gd name="connsiteY570" fmla="*/ 5695747 h 6698675"/>
              <a:gd name="connsiteX571" fmla="*/ 3180227 w 8267681"/>
              <a:gd name="connsiteY571" fmla="*/ 5684003 h 6698675"/>
              <a:gd name="connsiteX572" fmla="*/ 3177878 w 8267681"/>
              <a:gd name="connsiteY572" fmla="*/ 5684003 h 6698675"/>
              <a:gd name="connsiteX573" fmla="*/ 5066296 w 8267681"/>
              <a:gd name="connsiteY573" fmla="*/ 5676956 h 6698675"/>
              <a:gd name="connsiteX574" fmla="*/ 4979391 w 8267681"/>
              <a:gd name="connsiteY574" fmla="*/ 5691049 h 6698675"/>
              <a:gd name="connsiteX575" fmla="*/ 5066296 w 8267681"/>
              <a:gd name="connsiteY575" fmla="*/ 5676956 h 6698675"/>
              <a:gd name="connsiteX576" fmla="*/ 4462660 w 8267681"/>
              <a:gd name="connsiteY576" fmla="*/ 5672259 h 6698675"/>
              <a:gd name="connsiteX577" fmla="*/ 4462660 w 8267681"/>
              <a:gd name="connsiteY577" fmla="*/ 5681654 h 6698675"/>
              <a:gd name="connsiteX578" fmla="*/ 4467358 w 8267681"/>
              <a:gd name="connsiteY578" fmla="*/ 5684003 h 6698675"/>
              <a:gd name="connsiteX579" fmla="*/ 4469706 w 8267681"/>
              <a:gd name="connsiteY579" fmla="*/ 5681654 h 6698675"/>
              <a:gd name="connsiteX580" fmla="*/ 4462660 w 8267681"/>
              <a:gd name="connsiteY580" fmla="*/ 5672259 h 6698675"/>
              <a:gd name="connsiteX581" fmla="*/ 3036951 w 8267681"/>
              <a:gd name="connsiteY581" fmla="*/ 5672258 h 6698675"/>
              <a:gd name="connsiteX582" fmla="*/ 3018161 w 8267681"/>
              <a:gd name="connsiteY582" fmla="*/ 5712188 h 6698675"/>
              <a:gd name="connsiteX583" fmla="*/ 2950047 w 8267681"/>
              <a:gd name="connsiteY583" fmla="*/ 5857813 h 6698675"/>
              <a:gd name="connsiteX584" fmla="*/ 2968837 w 8267681"/>
              <a:gd name="connsiteY584" fmla="*/ 5817883 h 6698675"/>
              <a:gd name="connsiteX585" fmla="*/ 3036951 w 8267681"/>
              <a:gd name="connsiteY585" fmla="*/ 5672258 h 6698675"/>
              <a:gd name="connsiteX586" fmla="*/ 6148276 w 8267681"/>
              <a:gd name="connsiteY586" fmla="*/ 5666681 h 6698675"/>
              <a:gd name="connsiteX587" fmla="*/ 6144386 w 8267681"/>
              <a:gd name="connsiteY587" fmla="*/ 5669910 h 6698675"/>
              <a:gd name="connsiteX588" fmla="*/ 6137339 w 8267681"/>
              <a:gd name="connsiteY588" fmla="*/ 5815534 h 6698675"/>
              <a:gd name="connsiteX589" fmla="*/ 6153780 w 8267681"/>
              <a:gd name="connsiteY589" fmla="*/ 5820232 h 6698675"/>
              <a:gd name="connsiteX590" fmla="*/ 6160827 w 8267681"/>
              <a:gd name="connsiteY590" fmla="*/ 5674608 h 6698675"/>
              <a:gd name="connsiteX591" fmla="*/ 6148276 w 8267681"/>
              <a:gd name="connsiteY591" fmla="*/ 5666681 h 6698675"/>
              <a:gd name="connsiteX592" fmla="*/ 5636986 w 8267681"/>
              <a:gd name="connsiteY592" fmla="*/ 5666411 h 6698675"/>
              <a:gd name="connsiteX593" fmla="*/ 5635875 w 8267681"/>
              <a:gd name="connsiteY593" fmla="*/ 5682829 h 6698675"/>
              <a:gd name="connsiteX594" fmla="*/ 5625305 w 8267681"/>
              <a:gd name="connsiteY594" fmla="*/ 5822581 h 6698675"/>
              <a:gd name="connsiteX595" fmla="*/ 5622480 w 8267681"/>
              <a:gd name="connsiteY595" fmla="*/ 5752558 h 6698675"/>
              <a:gd name="connsiteX596" fmla="*/ 5622377 w 8267681"/>
              <a:gd name="connsiteY596" fmla="*/ 5734131 h 6698675"/>
              <a:gd name="connsiteX597" fmla="*/ 5625452 w 8267681"/>
              <a:gd name="connsiteY597" fmla="*/ 5705839 h 6698675"/>
              <a:gd name="connsiteX598" fmla="*/ 6158478 w 8267681"/>
              <a:gd name="connsiteY598" fmla="*/ 5665212 h 6698675"/>
              <a:gd name="connsiteX599" fmla="*/ 6174919 w 8267681"/>
              <a:gd name="connsiteY599" fmla="*/ 5676956 h 6698675"/>
              <a:gd name="connsiteX600" fmla="*/ 6271219 w 8267681"/>
              <a:gd name="connsiteY600" fmla="*/ 5681654 h 6698675"/>
              <a:gd name="connsiteX601" fmla="*/ 6158478 w 8267681"/>
              <a:gd name="connsiteY601" fmla="*/ 5665212 h 6698675"/>
              <a:gd name="connsiteX602" fmla="*/ 3283573 w 8267681"/>
              <a:gd name="connsiteY602" fmla="*/ 5665212 h 6698675"/>
              <a:gd name="connsiteX603" fmla="*/ 3250690 w 8267681"/>
              <a:gd name="connsiteY603" fmla="*/ 5679305 h 6698675"/>
              <a:gd name="connsiteX604" fmla="*/ 3250690 w 8267681"/>
              <a:gd name="connsiteY604" fmla="*/ 5688700 h 6698675"/>
              <a:gd name="connsiteX605" fmla="*/ 3283573 w 8267681"/>
              <a:gd name="connsiteY605" fmla="*/ 5665212 h 6698675"/>
              <a:gd name="connsiteX606" fmla="*/ 3058092 w 8267681"/>
              <a:gd name="connsiteY606" fmla="*/ 5660514 h 6698675"/>
              <a:gd name="connsiteX607" fmla="*/ 3046348 w 8267681"/>
              <a:gd name="connsiteY607" fmla="*/ 5705141 h 6698675"/>
              <a:gd name="connsiteX608" fmla="*/ 2997024 w 8267681"/>
              <a:gd name="connsiteY608" fmla="*/ 5839021 h 6698675"/>
              <a:gd name="connsiteX609" fmla="*/ 2985280 w 8267681"/>
              <a:gd name="connsiteY609" fmla="*/ 5862509 h 6698675"/>
              <a:gd name="connsiteX610" fmla="*/ 3058092 w 8267681"/>
              <a:gd name="connsiteY610" fmla="*/ 5660514 h 6698675"/>
              <a:gd name="connsiteX611" fmla="*/ 3116813 w 8267681"/>
              <a:gd name="connsiteY611" fmla="*/ 5658178 h 6698675"/>
              <a:gd name="connsiteX612" fmla="*/ 3117965 w 8267681"/>
              <a:gd name="connsiteY612" fmla="*/ 5689456 h 6698675"/>
              <a:gd name="connsiteX613" fmla="*/ 3140298 w 8267681"/>
              <a:gd name="connsiteY613" fmla="*/ 5799093 h 6698675"/>
              <a:gd name="connsiteX614" fmla="*/ 3121508 w 8267681"/>
              <a:gd name="connsiteY614" fmla="*/ 5676956 h 6698675"/>
              <a:gd name="connsiteX615" fmla="*/ 3119159 w 8267681"/>
              <a:gd name="connsiteY615" fmla="*/ 5676956 h 6698675"/>
              <a:gd name="connsiteX616" fmla="*/ 3119159 w 8267681"/>
              <a:gd name="connsiteY616" fmla="*/ 5672259 h 6698675"/>
              <a:gd name="connsiteX617" fmla="*/ 4446219 w 8267681"/>
              <a:gd name="connsiteY617" fmla="*/ 5651120 h 6698675"/>
              <a:gd name="connsiteX618" fmla="*/ 4448567 w 8267681"/>
              <a:gd name="connsiteY618" fmla="*/ 5665212 h 6698675"/>
              <a:gd name="connsiteX619" fmla="*/ 4460311 w 8267681"/>
              <a:gd name="connsiteY619" fmla="*/ 5679305 h 6698675"/>
              <a:gd name="connsiteX620" fmla="*/ 4446219 w 8267681"/>
              <a:gd name="connsiteY620" fmla="*/ 5651120 h 6698675"/>
              <a:gd name="connsiteX621" fmla="*/ 3262434 w 8267681"/>
              <a:gd name="connsiteY621" fmla="*/ 5646422 h 6698675"/>
              <a:gd name="connsiteX622" fmla="*/ 3248342 w 8267681"/>
              <a:gd name="connsiteY622" fmla="*/ 5648771 h 6698675"/>
              <a:gd name="connsiteX623" fmla="*/ 3248342 w 8267681"/>
              <a:gd name="connsiteY623" fmla="*/ 5655817 h 6698675"/>
              <a:gd name="connsiteX624" fmla="*/ 3262434 w 8267681"/>
              <a:gd name="connsiteY624" fmla="*/ 5646422 h 6698675"/>
              <a:gd name="connsiteX625" fmla="*/ 3180227 w 8267681"/>
              <a:gd name="connsiteY625" fmla="*/ 5646422 h 6698675"/>
              <a:gd name="connsiteX626" fmla="*/ 3168483 w 8267681"/>
              <a:gd name="connsiteY626" fmla="*/ 5655817 h 6698675"/>
              <a:gd name="connsiteX627" fmla="*/ 3170832 w 8267681"/>
              <a:gd name="connsiteY627" fmla="*/ 5667561 h 6698675"/>
              <a:gd name="connsiteX628" fmla="*/ 3182576 w 8267681"/>
              <a:gd name="connsiteY628" fmla="*/ 5665212 h 6698675"/>
              <a:gd name="connsiteX629" fmla="*/ 3180227 w 8267681"/>
              <a:gd name="connsiteY629" fmla="*/ 5646422 h 6698675"/>
              <a:gd name="connsiteX630" fmla="*/ 6196389 w 8267681"/>
              <a:gd name="connsiteY630" fmla="*/ 5646202 h 6698675"/>
              <a:gd name="connsiteX631" fmla="*/ 6137339 w 8267681"/>
              <a:gd name="connsiteY631" fmla="*/ 5646422 h 6698675"/>
              <a:gd name="connsiteX632" fmla="*/ 6144386 w 8267681"/>
              <a:gd name="connsiteY632" fmla="*/ 5651120 h 6698675"/>
              <a:gd name="connsiteX633" fmla="*/ 6224244 w 8267681"/>
              <a:gd name="connsiteY633" fmla="*/ 5653468 h 6698675"/>
              <a:gd name="connsiteX634" fmla="*/ 6344032 w 8267681"/>
              <a:gd name="connsiteY634" fmla="*/ 5695747 h 6698675"/>
              <a:gd name="connsiteX635" fmla="*/ 6196389 w 8267681"/>
              <a:gd name="connsiteY635" fmla="*/ 5646202 h 6698675"/>
              <a:gd name="connsiteX636" fmla="*/ 6120898 w 8267681"/>
              <a:gd name="connsiteY636" fmla="*/ 5644073 h 6698675"/>
              <a:gd name="connsiteX637" fmla="*/ 6125596 w 8267681"/>
              <a:gd name="connsiteY637" fmla="*/ 5672259 h 6698675"/>
              <a:gd name="connsiteX638" fmla="*/ 6127944 w 8267681"/>
              <a:gd name="connsiteY638" fmla="*/ 5803790 h 6698675"/>
              <a:gd name="connsiteX639" fmla="*/ 6132642 w 8267681"/>
              <a:gd name="connsiteY639" fmla="*/ 5695747 h 6698675"/>
              <a:gd name="connsiteX640" fmla="*/ 6120898 w 8267681"/>
              <a:gd name="connsiteY640" fmla="*/ 5644073 h 6698675"/>
              <a:gd name="connsiteX641" fmla="*/ 5218967 w 8267681"/>
              <a:gd name="connsiteY641" fmla="*/ 5644073 h 6698675"/>
              <a:gd name="connsiteX642" fmla="*/ 5216618 w 8267681"/>
              <a:gd name="connsiteY642" fmla="*/ 5653468 h 6698675"/>
              <a:gd name="connsiteX643" fmla="*/ 5218623 w 8267681"/>
              <a:gd name="connsiteY643" fmla="*/ 5644245 h 6698675"/>
              <a:gd name="connsiteX644" fmla="*/ 3107415 w 8267681"/>
              <a:gd name="connsiteY644" fmla="*/ 5644073 h 6698675"/>
              <a:gd name="connsiteX645" fmla="*/ 3111987 w 8267681"/>
              <a:gd name="connsiteY645" fmla="*/ 5664642 h 6698675"/>
              <a:gd name="connsiteX646" fmla="*/ 3116811 w 8267681"/>
              <a:gd name="connsiteY646" fmla="*/ 5658167 h 6698675"/>
              <a:gd name="connsiteX647" fmla="*/ 3114461 w 8267681"/>
              <a:gd name="connsiteY647" fmla="*/ 5644073 h 6698675"/>
              <a:gd name="connsiteX648" fmla="*/ 3107415 w 8267681"/>
              <a:gd name="connsiteY648" fmla="*/ 5644073 h 6698675"/>
              <a:gd name="connsiteX649" fmla="*/ 5792069 w 8267681"/>
              <a:gd name="connsiteY649" fmla="*/ 5637027 h 6698675"/>
              <a:gd name="connsiteX650" fmla="*/ 5801464 w 8267681"/>
              <a:gd name="connsiteY650" fmla="*/ 5752117 h 6698675"/>
              <a:gd name="connsiteX651" fmla="*/ 5803813 w 8267681"/>
              <a:gd name="connsiteY651" fmla="*/ 5644073 h 6698675"/>
              <a:gd name="connsiteX652" fmla="*/ 5792069 w 8267681"/>
              <a:gd name="connsiteY652" fmla="*/ 5637027 h 6698675"/>
              <a:gd name="connsiteX653" fmla="*/ 3173181 w 8267681"/>
              <a:gd name="connsiteY653" fmla="*/ 5634678 h 6698675"/>
              <a:gd name="connsiteX654" fmla="*/ 3177878 w 8267681"/>
              <a:gd name="connsiteY654" fmla="*/ 5639376 h 6698675"/>
              <a:gd name="connsiteX655" fmla="*/ 3177878 w 8267681"/>
              <a:gd name="connsiteY655" fmla="*/ 5634678 h 6698675"/>
              <a:gd name="connsiteX656" fmla="*/ 3173181 w 8267681"/>
              <a:gd name="connsiteY656" fmla="*/ 5634678 h 6698675"/>
              <a:gd name="connsiteX657" fmla="*/ 3527920 w 8267681"/>
              <a:gd name="connsiteY657" fmla="*/ 5629614 h 6698675"/>
              <a:gd name="connsiteX658" fmla="*/ 3532544 w 8267681"/>
              <a:gd name="connsiteY658" fmla="*/ 5648771 h 6698675"/>
              <a:gd name="connsiteX659" fmla="*/ 3537241 w 8267681"/>
              <a:gd name="connsiteY659" fmla="*/ 5641725 h 6698675"/>
              <a:gd name="connsiteX660" fmla="*/ 3537241 w 8267681"/>
              <a:gd name="connsiteY660" fmla="*/ 5629981 h 6698675"/>
              <a:gd name="connsiteX661" fmla="*/ 3527920 w 8267681"/>
              <a:gd name="connsiteY661" fmla="*/ 5629614 h 6698675"/>
              <a:gd name="connsiteX662" fmla="*/ 6099759 w 8267681"/>
              <a:gd name="connsiteY662" fmla="*/ 5627632 h 6698675"/>
              <a:gd name="connsiteX663" fmla="*/ 6106805 w 8267681"/>
              <a:gd name="connsiteY663" fmla="*/ 5782651 h 6698675"/>
              <a:gd name="connsiteX664" fmla="*/ 6111503 w 8267681"/>
              <a:gd name="connsiteY664" fmla="*/ 5634678 h 6698675"/>
              <a:gd name="connsiteX665" fmla="*/ 6099759 w 8267681"/>
              <a:gd name="connsiteY665" fmla="*/ 5627632 h 6698675"/>
              <a:gd name="connsiteX666" fmla="*/ 4432126 w 8267681"/>
              <a:gd name="connsiteY666" fmla="*/ 5625283 h 6698675"/>
              <a:gd name="connsiteX667" fmla="*/ 4432126 w 8267681"/>
              <a:gd name="connsiteY667" fmla="*/ 5651120 h 6698675"/>
              <a:gd name="connsiteX668" fmla="*/ 4441521 w 8267681"/>
              <a:gd name="connsiteY668" fmla="*/ 5655817 h 6698675"/>
              <a:gd name="connsiteX669" fmla="*/ 4432126 w 8267681"/>
              <a:gd name="connsiteY669" fmla="*/ 5625283 h 6698675"/>
              <a:gd name="connsiteX670" fmla="*/ 3692261 w 8267681"/>
              <a:gd name="connsiteY670" fmla="*/ 5620586 h 6698675"/>
              <a:gd name="connsiteX671" fmla="*/ 3642936 w 8267681"/>
              <a:gd name="connsiteY671" fmla="*/ 5653468 h 6698675"/>
              <a:gd name="connsiteX672" fmla="*/ 3610054 w 8267681"/>
              <a:gd name="connsiteY672" fmla="*/ 5728630 h 6698675"/>
              <a:gd name="connsiteX673" fmla="*/ 3640587 w 8267681"/>
              <a:gd name="connsiteY673" fmla="*/ 5691049 h 6698675"/>
              <a:gd name="connsiteX674" fmla="*/ 3678169 w 8267681"/>
              <a:gd name="connsiteY674" fmla="*/ 5660515 h 6698675"/>
              <a:gd name="connsiteX675" fmla="*/ 3692261 w 8267681"/>
              <a:gd name="connsiteY675" fmla="*/ 5620586 h 6698675"/>
              <a:gd name="connsiteX676" fmla="*/ 5481402 w 8267681"/>
              <a:gd name="connsiteY676" fmla="*/ 5615697 h 6698675"/>
              <a:gd name="connsiteX677" fmla="*/ 5498471 w 8267681"/>
              <a:gd name="connsiteY677" fmla="*/ 5646422 h 6698675"/>
              <a:gd name="connsiteX678" fmla="*/ 5503169 w 8267681"/>
              <a:gd name="connsiteY678" fmla="*/ 5679305 h 6698675"/>
              <a:gd name="connsiteX679" fmla="*/ 5487315 w 8267681"/>
              <a:gd name="connsiteY679" fmla="*/ 5644367 h 6698675"/>
              <a:gd name="connsiteX680" fmla="*/ 5480249 w 8267681"/>
              <a:gd name="connsiteY680" fmla="*/ 5621319 h 6698675"/>
              <a:gd name="connsiteX681" fmla="*/ 4415684 w 8267681"/>
              <a:gd name="connsiteY681" fmla="*/ 5608842 h 6698675"/>
              <a:gd name="connsiteX682" fmla="*/ 4420382 w 8267681"/>
              <a:gd name="connsiteY682" fmla="*/ 5651120 h 6698675"/>
              <a:gd name="connsiteX683" fmla="*/ 4427428 w 8267681"/>
              <a:gd name="connsiteY683" fmla="*/ 5651120 h 6698675"/>
              <a:gd name="connsiteX684" fmla="*/ 4422731 w 8267681"/>
              <a:gd name="connsiteY684" fmla="*/ 5608842 h 6698675"/>
              <a:gd name="connsiteX685" fmla="*/ 4415684 w 8267681"/>
              <a:gd name="connsiteY685" fmla="*/ 5608842 h 6698675"/>
              <a:gd name="connsiteX686" fmla="*/ 6080161 w 8267681"/>
              <a:gd name="connsiteY686" fmla="*/ 5607961 h 6698675"/>
              <a:gd name="connsiteX687" fmla="*/ 6076271 w 8267681"/>
              <a:gd name="connsiteY687" fmla="*/ 5611191 h 6698675"/>
              <a:gd name="connsiteX688" fmla="*/ 6078620 w 8267681"/>
              <a:gd name="connsiteY688" fmla="*/ 5745071 h 6698675"/>
              <a:gd name="connsiteX689" fmla="*/ 6092712 w 8267681"/>
              <a:gd name="connsiteY689" fmla="*/ 5615888 h 6698675"/>
              <a:gd name="connsiteX690" fmla="*/ 6080161 w 8267681"/>
              <a:gd name="connsiteY690" fmla="*/ 5607961 h 6698675"/>
              <a:gd name="connsiteX691" fmla="*/ 4699887 w 8267681"/>
              <a:gd name="connsiteY691" fmla="*/ 5601795 h 6698675"/>
              <a:gd name="connsiteX692" fmla="*/ 4716328 w 8267681"/>
              <a:gd name="connsiteY692" fmla="*/ 5620586 h 6698675"/>
              <a:gd name="connsiteX693" fmla="*/ 4753909 w 8267681"/>
              <a:gd name="connsiteY693" fmla="*/ 5639376 h 6698675"/>
              <a:gd name="connsiteX694" fmla="*/ 4775048 w 8267681"/>
              <a:gd name="connsiteY694" fmla="*/ 5637027 h 6698675"/>
              <a:gd name="connsiteX695" fmla="*/ 4753909 w 8267681"/>
              <a:gd name="connsiteY695" fmla="*/ 5620586 h 6698675"/>
              <a:gd name="connsiteX696" fmla="*/ 4742165 w 8267681"/>
              <a:gd name="connsiteY696" fmla="*/ 5627632 h 6698675"/>
              <a:gd name="connsiteX697" fmla="*/ 4751560 w 8267681"/>
              <a:gd name="connsiteY697" fmla="*/ 5620586 h 6698675"/>
              <a:gd name="connsiteX698" fmla="*/ 4739816 w 8267681"/>
              <a:gd name="connsiteY698" fmla="*/ 5604144 h 6698675"/>
              <a:gd name="connsiteX699" fmla="*/ 4699887 w 8267681"/>
              <a:gd name="connsiteY699" fmla="*/ 5601795 h 6698675"/>
              <a:gd name="connsiteX700" fmla="*/ 5165349 w 8267681"/>
              <a:gd name="connsiteY700" fmla="*/ 5600291 h 6698675"/>
              <a:gd name="connsiteX701" fmla="*/ 5169642 w 8267681"/>
              <a:gd name="connsiteY701" fmla="*/ 5611191 h 6698675"/>
              <a:gd name="connsiteX702" fmla="*/ 5165349 w 8267681"/>
              <a:gd name="connsiteY702" fmla="*/ 5600291 h 6698675"/>
              <a:gd name="connsiteX703" fmla="*/ 3133252 w 8267681"/>
              <a:gd name="connsiteY703" fmla="*/ 5599447 h 6698675"/>
              <a:gd name="connsiteX704" fmla="*/ 3126205 w 8267681"/>
              <a:gd name="connsiteY704" fmla="*/ 5604144 h 6698675"/>
              <a:gd name="connsiteX705" fmla="*/ 3133252 w 8267681"/>
              <a:gd name="connsiteY705" fmla="*/ 5632330 h 6698675"/>
              <a:gd name="connsiteX706" fmla="*/ 3140298 w 8267681"/>
              <a:gd name="connsiteY706" fmla="*/ 5629981 h 6698675"/>
              <a:gd name="connsiteX707" fmla="*/ 3133252 w 8267681"/>
              <a:gd name="connsiteY707" fmla="*/ 5599447 h 6698675"/>
              <a:gd name="connsiteX708" fmla="*/ 6212500 w 8267681"/>
              <a:gd name="connsiteY708" fmla="*/ 5594749 h 6698675"/>
              <a:gd name="connsiteX709" fmla="*/ 6151432 w 8267681"/>
              <a:gd name="connsiteY709" fmla="*/ 5604144 h 6698675"/>
              <a:gd name="connsiteX710" fmla="*/ 6090364 w 8267681"/>
              <a:gd name="connsiteY710" fmla="*/ 5608842 h 6698675"/>
              <a:gd name="connsiteX711" fmla="*/ 6146734 w 8267681"/>
              <a:gd name="connsiteY711" fmla="*/ 5613539 h 6698675"/>
              <a:gd name="connsiteX712" fmla="*/ 6463820 w 8267681"/>
              <a:gd name="connsiteY712" fmla="*/ 5723932 h 6698675"/>
              <a:gd name="connsiteX713" fmla="*/ 6212500 w 8267681"/>
              <a:gd name="connsiteY713" fmla="*/ 5594749 h 6698675"/>
              <a:gd name="connsiteX714" fmla="*/ 4610633 w 8267681"/>
              <a:gd name="connsiteY714" fmla="*/ 5592400 h 6698675"/>
              <a:gd name="connsiteX715" fmla="*/ 4641167 w 8267681"/>
              <a:gd name="connsiteY715" fmla="*/ 5601795 h 6698675"/>
              <a:gd name="connsiteX716" fmla="*/ 4664655 w 8267681"/>
              <a:gd name="connsiteY716" fmla="*/ 5604144 h 6698675"/>
              <a:gd name="connsiteX717" fmla="*/ 4610633 w 8267681"/>
              <a:gd name="connsiteY717" fmla="*/ 5592400 h 6698675"/>
              <a:gd name="connsiteX718" fmla="*/ 6052783 w 8267681"/>
              <a:gd name="connsiteY718" fmla="*/ 5590051 h 6698675"/>
              <a:gd name="connsiteX719" fmla="*/ 6045737 w 8267681"/>
              <a:gd name="connsiteY719" fmla="*/ 5709839 h 6698675"/>
              <a:gd name="connsiteX720" fmla="*/ 6069224 w 8267681"/>
              <a:gd name="connsiteY720" fmla="*/ 5599447 h 6698675"/>
              <a:gd name="connsiteX721" fmla="*/ 6052783 w 8267681"/>
              <a:gd name="connsiteY721" fmla="*/ 5590051 h 6698675"/>
              <a:gd name="connsiteX722" fmla="*/ 6071573 w 8267681"/>
              <a:gd name="connsiteY722" fmla="*/ 5587703 h 6698675"/>
              <a:gd name="connsiteX723" fmla="*/ 6083317 w 8267681"/>
              <a:gd name="connsiteY723" fmla="*/ 5599447 h 6698675"/>
              <a:gd name="connsiteX724" fmla="*/ 6125596 w 8267681"/>
              <a:gd name="connsiteY724" fmla="*/ 5587703 h 6698675"/>
              <a:gd name="connsiteX725" fmla="*/ 6071573 w 8267681"/>
              <a:gd name="connsiteY725" fmla="*/ 5587703 h 6698675"/>
              <a:gd name="connsiteX726" fmla="*/ 3025221 w 8267681"/>
              <a:gd name="connsiteY726" fmla="*/ 5585905 h 6698675"/>
              <a:gd name="connsiteX727" fmla="*/ 3013464 w 8267681"/>
              <a:gd name="connsiteY727" fmla="*/ 5618237 h 6698675"/>
              <a:gd name="connsiteX728" fmla="*/ 2984068 w 8267681"/>
              <a:gd name="connsiteY728" fmla="*/ 5682976 h 6698675"/>
              <a:gd name="connsiteX729" fmla="*/ 2983690 w 8267681"/>
              <a:gd name="connsiteY729" fmla="*/ 5690344 h 6698675"/>
              <a:gd name="connsiteX730" fmla="*/ 2947698 w 8267681"/>
              <a:gd name="connsiteY730" fmla="*/ 5766210 h 6698675"/>
              <a:gd name="connsiteX731" fmla="*/ 2985866 w 8267681"/>
              <a:gd name="connsiteY731" fmla="*/ 5674314 h 6698675"/>
              <a:gd name="connsiteX732" fmla="*/ 5049855 w 8267681"/>
              <a:gd name="connsiteY732" fmla="*/ 5585354 h 6698675"/>
              <a:gd name="connsiteX733" fmla="*/ 5045157 w 8267681"/>
              <a:gd name="connsiteY733" fmla="*/ 5592400 h 6698675"/>
              <a:gd name="connsiteX734" fmla="*/ 5049855 w 8267681"/>
              <a:gd name="connsiteY734" fmla="*/ 5585354 h 6698675"/>
              <a:gd name="connsiteX735" fmla="*/ 5672443 w 8267681"/>
              <a:gd name="connsiteY735" fmla="*/ 5585100 h 6698675"/>
              <a:gd name="connsiteX736" fmla="*/ 5672281 w 8267681"/>
              <a:gd name="connsiteY736" fmla="*/ 5587703 h 6698675"/>
              <a:gd name="connsiteX737" fmla="*/ 5672075 w 8267681"/>
              <a:gd name="connsiteY737" fmla="*/ 5587032 h 6698675"/>
              <a:gd name="connsiteX738" fmla="*/ 5768581 w 8267681"/>
              <a:gd name="connsiteY738" fmla="*/ 5583005 h 6698675"/>
              <a:gd name="connsiteX739" fmla="*/ 5770930 w 8267681"/>
              <a:gd name="connsiteY739" fmla="*/ 5644073 h 6698675"/>
              <a:gd name="connsiteX740" fmla="*/ 5768581 w 8267681"/>
              <a:gd name="connsiteY740" fmla="*/ 5583005 h 6698675"/>
              <a:gd name="connsiteX741" fmla="*/ 4894835 w 8267681"/>
              <a:gd name="connsiteY741" fmla="*/ 5580657 h 6698675"/>
              <a:gd name="connsiteX742" fmla="*/ 4871348 w 8267681"/>
              <a:gd name="connsiteY742" fmla="*/ 5585354 h 6698675"/>
              <a:gd name="connsiteX743" fmla="*/ 4878394 w 8267681"/>
              <a:gd name="connsiteY743" fmla="*/ 5587703 h 6698675"/>
              <a:gd name="connsiteX744" fmla="*/ 4892487 w 8267681"/>
              <a:gd name="connsiteY744" fmla="*/ 5587703 h 6698675"/>
              <a:gd name="connsiteX745" fmla="*/ 4894835 w 8267681"/>
              <a:gd name="connsiteY745" fmla="*/ 5580657 h 6698675"/>
              <a:gd name="connsiteX746" fmla="*/ 3027291 w 8267681"/>
              <a:gd name="connsiteY746" fmla="*/ 5580213 h 6698675"/>
              <a:gd name="connsiteX747" fmla="*/ 3027557 w 8267681"/>
              <a:gd name="connsiteY747" fmla="*/ 5580657 h 6698675"/>
              <a:gd name="connsiteX748" fmla="*/ 3025221 w 8267681"/>
              <a:gd name="connsiteY748" fmla="*/ 5585905 h 6698675"/>
              <a:gd name="connsiteX749" fmla="*/ 4969996 w 8267681"/>
              <a:gd name="connsiteY749" fmla="*/ 5575959 h 6698675"/>
              <a:gd name="connsiteX750" fmla="*/ 4960601 w 8267681"/>
              <a:gd name="connsiteY750" fmla="*/ 5590051 h 6698675"/>
              <a:gd name="connsiteX751" fmla="*/ 4981740 w 8267681"/>
              <a:gd name="connsiteY751" fmla="*/ 5592400 h 6698675"/>
              <a:gd name="connsiteX752" fmla="*/ 4984089 w 8267681"/>
              <a:gd name="connsiteY752" fmla="*/ 5575959 h 6698675"/>
              <a:gd name="connsiteX753" fmla="*/ 4969996 w 8267681"/>
              <a:gd name="connsiteY753" fmla="*/ 5575959 h 6698675"/>
              <a:gd name="connsiteX754" fmla="*/ 4951206 w 8267681"/>
              <a:gd name="connsiteY754" fmla="*/ 5575959 h 6698675"/>
              <a:gd name="connsiteX755" fmla="*/ 4915974 w 8267681"/>
              <a:gd name="connsiteY755" fmla="*/ 5578308 h 6698675"/>
              <a:gd name="connsiteX756" fmla="*/ 4920672 w 8267681"/>
              <a:gd name="connsiteY756" fmla="*/ 5587703 h 6698675"/>
              <a:gd name="connsiteX757" fmla="*/ 4932416 w 8267681"/>
              <a:gd name="connsiteY757" fmla="*/ 5587703 h 6698675"/>
              <a:gd name="connsiteX758" fmla="*/ 4951206 w 8267681"/>
              <a:gd name="connsiteY758" fmla="*/ 5575959 h 6698675"/>
              <a:gd name="connsiteX759" fmla="*/ 3027557 w 8267681"/>
              <a:gd name="connsiteY759" fmla="*/ 5573610 h 6698675"/>
              <a:gd name="connsiteX760" fmla="*/ 3029692 w 8267681"/>
              <a:gd name="connsiteY760" fmla="*/ 5573610 h 6698675"/>
              <a:gd name="connsiteX761" fmla="*/ 3027291 w 8267681"/>
              <a:gd name="connsiteY761" fmla="*/ 5580213 h 6698675"/>
              <a:gd name="connsiteX762" fmla="*/ 3024916 w 8267681"/>
              <a:gd name="connsiteY762" fmla="*/ 5576253 h 6698675"/>
              <a:gd name="connsiteX763" fmla="*/ 3027557 w 8267681"/>
              <a:gd name="connsiteY763" fmla="*/ 5573610 h 6698675"/>
              <a:gd name="connsiteX764" fmla="*/ 6029296 w 8267681"/>
              <a:gd name="connsiteY764" fmla="*/ 5571261 h 6698675"/>
              <a:gd name="connsiteX765" fmla="*/ 6033993 w 8267681"/>
              <a:gd name="connsiteY765" fmla="*/ 5691049 h 6698675"/>
              <a:gd name="connsiteX766" fmla="*/ 6045737 w 8267681"/>
              <a:gd name="connsiteY766" fmla="*/ 5578308 h 6698675"/>
              <a:gd name="connsiteX767" fmla="*/ 6029296 w 8267681"/>
              <a:gd name="connsiteY767" fmla="*/ 5571261 h 6698675"/>
              <a:gd name="connsiteX768" fmla="*/ 3032254 w 8267681"/>
              <a:gd name="connsiteY768" fmla="*/ 5566566 h 6698675"/>
              <a:gd name="connsiteX769" fmla="*/ 3029905 w 8267681"/>
              <a:gd name="connsiteY769" fmla="*/ 5573610 h 6698675"/>
              <a:gd name="connsiteX770" fmla="*/ 3029692 w 8267681"/>
              <a:gd name="connsiteY770" fmla="*/ 5573610 h 6698675"/>
              <a:gd name="connsiteX771" fmla="*/ 3036951 w 8267681"/>
              <a:gd name="connsiteY771" fmla="*/ 5564215 h 6698675"/>
              <a:gd name="connsiteX772" fmla="*/ 3038333 w 8267681"/>
              <a:gd name="connsiteY772" fmla="*/ 5566633 h 6698675"/>
              <a:gd name="connsiteX773" fmla="*/ 2982930 w 8267681"/>
              <a:gd name="connsiteY773" fmla="*/ 5705142 h 6698675"/>
              <a:gd name="connsiteX774" fmla="*/ 2983690 w 8267681"/>
              <a:gd name="connsiteY774" fmla="*/ 5690344 h 6698675"/>
              <a:gd name="connsiteX775" fmla="*/ 2988509 w 8267681"/>
              <a:gd name="connsiteY775" fmla="*/ 5680186 h 6698675"/>
              <a:gd name="connsiteX776" fmla="*/ 3027557 w 8267681"/>
              <a:gd name="connsiteY776" fmla="*/ 5592400 h 6698675"/>
              <a:gd name="connsiteX777" fmla="*/ 3032254 w 8267681"/>
              <a:gd name="connsiteY777" fmla="*/ 5578308 h 6698675"/>
              <a:gd name="connsiteX778" fmla="*/ 3036951 w 8267681"/>
              <a:gd name="connsiteY778" fmla="*/ 5564215 h 6698675"/>
              <a:gd name="connsiteX779" fmla="*/ 3126205 w 8267681"/>
              <a:gd name="connsiteY779" fmla="*/ 5561866 h 6698675"/>
              <a:gd name="connsiteX780" fmla="*/ 3121508 w 8267681"/>
              <a:gd name="connsiteY780" fmla="*/ 5578308 h 6698675"/>
              <a:gd name="connsiteX781" fmla="*/ 3119851 w 8267681"/>
              <a:gd name="connsiteY781" fmla="*/ 5582176 h 6698675"/>
              <a:gd name="connsiteX782" fmla="*/ 3119468 w 8267681"/>
              <a:gd name="connsiteY782" fmla="*/ 5582449 h 6698675"/>
              <a:gd name="connsiteX783" fmla="*/ 3114461 w 8267681"/>
              <a:gd name="connsiteY783" fmla="*/ 5583005 h 6698675"/>
              <a:gd name="connsiteX784" fmla="*/ 3112112 w 8267681"/>
              <a:gd name="connsiteY784" fmla="*/ 5587703 h 6698675"/>
              <a:gd name="connsiteX785" fmla="*/ 3119468 w 8267681"/>
              <a:gd name="connsiteY785" fmla="*/ 5582449 h 6698675"/>
              <a:gd name="connsiteX786" fmla="*/ 3119747 w 8267681"/>
              <a:gd name="connsiteY786" fmla="*/ 5582419 h 6698675"/>
              <a:gd name="connsiteX787" fmla="*/ 3119851 w 8267681"/>
              <a:gd name="connsiteY787" fmla="*/ 5582176 h 6698675"/>
              <a:gd name="connsiteX788" fmla="*/ 3128554 w 8267681"/>
              <a:gd name="connsiteY788" fmla="*/ 5575959 h 6698675"/>
              <a:gd name="connsiteX789" fmla="*/ 3126205 w 8267681"/>
              <a:gd name="connsiteY789" fmla="*/ 5561866 h 6698675"/>
              <a:gd name="connsiteX790" fmla="*/ 6003459 w 8267681"/>
              <a:gd name="connsiteY790" fmla="*/ 5552471 h 6698675"/>
              <a:gd name="connsiteX791" fmla="*/ 6008156 w 8267681"/>
              <a:gd name="connsiteY791" fmla="*/ 5660515 h 6698675"/>
              <a:gd name="connsiteX792" fmla="*/ 6019901 w 8267681"/>
              <a:gd name="connsiteY792" fmla="*/ 5561866 h 6698675"/>
              <a:gd name="connsiteX793" fmla="*/ 6003459 w 8267681"/>
              <a:gd name="connsiteY793" fmla="*/ 5552471 h 6698675"/>
              <a:gd name="connsiteX794" fmla="*/ 4901882 w 8267681"/>
              <a:gd name="connsiteY794" fmla="*/ 5552471 h 6698675"/>
              <a:gd name="connsiteX795" fmla="*/ 4871348 w 8267681"/>
              <a:gd name="connsiteY795" fmla="*/ 5557169 h 6698675"/>
              <a:gd name="connsiteX796" fmla="*/ 4904230 w 8267681"/>
              <a:gd name="connsiteY796" fmla="*/ 5557169 h 6698675"/>
              <a:gd name="connsiteX797" fmla="*/ 4901882 w 8267681"/>
              <a:gd name="connsiteY797" fmla="*/ 5552471 h 6698675"/>
              <a:gd name="connsiteX798" fmla="*/ 3135600 w 8267681"/>
              <a:gd name="connsiteY798" fmla="*/ 5552471 h 6698675"/>
              <a:gd name="connsiteX799" fmla="*/ 3130903 w 8267681"/>
              <a:gd name="connsiteY799" fmla="*/ 5554820 h 6698675"/>
              <a:gd name="connsiteX800" fmla="*/ 3133252 w 8267681"/>
              <a:gd name="connsiteY800" fmla="*/ 5561866 h 6698675"/>
              <a:gd name="connsiteX801" fmla="*/ 3137949 w 8267681"/>
              <a:gd name="connsiteY801" fmla="*/ 5561866 h 6698675"/>
              <a:gd name="connsiteX802" fmla="*/ 3135600 w 8267681"/>
              <a:gd name="connsiteY802" fmla="*/ 5552471 h 6698675"/>
              <a:gd name="connsiteX803" fmla="*/ 3053393 w 8267681"/>
              <a:gd name="connsiteY803" fmla="*/ 5550122 h 6698675"/>
              <a:gd name="connsiteX804" fmla="*/ 3046347 w 8267681"/>
              <a:gd name="connsiteY804" fmla="*/ 5573610 h 6698675"/>
              <a:gd name="connsiteX805" fmla="*/ 3055742 w 8267681"/>
              <a:gd name="connsiteY805" fmla="*/ 5554820 h 6698675"/>
              <a:gd name="connsiteX806" fmla="*/ 3053393 w 8267681"/>
              <a:gd name="connsiteY806" fmla="*/ 5550122 h 6698675"/>
              <a:gd name="connsiteX807" fmla="*/ 4930067 w 8267681"/>
              <a:gd name="connsiteY807" fmla="*/ 5547773 h 6698675"/>
              <a:gd name="connsiteX808" fmla="*/ 4930067 w 8267681"/>
              <a:gd name="connsiteY808" fmla="*/ 5550122 h 6698675"/>
              <a:gd name="connsiteX809" fmla="*/ 4920672 w 8267681"/>
              <a:gd name="connsiteY809" fmla="*/ 5557169 h 6698675"/>
              <a:gd name="connsiteX810" fmla="*/ 4941811 w 8267681"/>
              <a:gd name="connsiteY810" fmla="*/ 5554820 h 6698675"/>
              <a:gd name="connsiteX811" fmla="*/ 4972345 w 8267681"/>
              <a:gd name="connsiteY811" fmla="*/ 5557169 h 6698675"/>
              <a:gd name="connsiteX812" fmla="*/ 4986438 w 8267681"/>
              <a:gd name="connsiteY812" fmla="*/ 5557169 h 6698675"/>
              <a:gd name="connsiteX813" fmla="*/ 4984089 w 8267681"/>
              <a:gd name="connsiteY813" fmla="*/ 5547773 h 6698675"/>
              <a:gd name="connsiteX814" fmla="*/ 4930067 w 8267681"/>
              <a:gd name="connsiteY814" fmla="*/ 5547773 h 6698675"/>
              <a:gd name="connsiteX815" fmla="*/ 2294738 w 8267681"/>
              <a:gd name="connsiteY815" fmla="*/ 5543076 h 6698675"/>
              <a:gd name="connsiteX816" fmla="*/ 2292990 w 8267681"/>
              <a:gd name="connsiteY816" fmla="*/ 5543731 h 6698675"/>
              <a:gd name="connsiteX817" fmla="*/ 2293411 w 8267681"/>
              <a:gd name="connsiteY817" fmla="*/ 5545835 h 6698675"/>
              <a:gd name="connsiteX818" fmla="*/ 5204874 w 8267681"/>
              <a:gd name="connsiteY818" fmla="*/ 5540727 h 6698675"/>
              <a:gd name="connsiteX819" fmla="*/ 5204874 w 8267681"/>
              <a:gd name="connsiteY819" fmla="*/ 5543076 h 6698675"/>
              <a:gd name="connsiteX820" fmla="*/ 5204874 w 8267681"/>
              <a:gd name="connsiteY820" fmla="*/ 5547773 h 6698675"/>
              <a:gd name="connsiteX821" fmla="*/ 5204874 w 8267681"/>
              <a:gd name="connsiteY821" fmla="*/ 5559517 h 6698675"/>
              <a:gd name="connsiteX822" fmla="*/ 5216618 w 8267681"/>
              <a:gd name="connsiteY822" fmla="*/ 5557169 h 6698675"/>
              <a:gd name="connsiteX823" fmla="*/ 5221316 w 8267681"/>
              <a:gd name="connsiteY823" fmla="*/ 5550122 h 6698675"/>
              <a:gd name="connsiteX824" fmla="*/ 5204874 w 8267681"/>
              <a:gd name="connsiteY824" fmla="*/ 5540727 h 6698675"/>
              <a:gd name="connsiteX825" fmla="*/ 3144995 w 8267681"/>
              <a:gd name="connsiteY825" fmla="*/ 5538378 h 6698675"/>
              <a:gd name="connsiteX826" fmla="*/ 3140298 w 8267681"/>
              <a:gd name="connsiteY826" fmla="*/ 5545425 h 6698675"/>
              <a:gd name="connsiteX827" fmla="*/ 3144995 w 8267681"/>
              <a:gd name="connsiteY827" fmla="*/ 5559517 h 6698675"/>
              <a:gd name="connsiteX828" fmla="*/ 3144995 w 8267681"/>
              <a:gd name="connsiteY828" fmla="*/ 5538378 h 6698675"/>
              <a:gd name="connsiteX829" fmla="*/ 5395125 w 8267681"/>
              <a:gd name="connsiteY829" fmla="*/ 5536029 h 6698675"/>
              <a:gd name="connsiteX830" fmla="*/ 5408084 w 8267681"/>
              <a:gd name="connsiteY830" fmla="*/ 5556698 h 6698675"/>
              <a:gd name="connsiteX831" fmla="*/ 5402171 w 8267681"/>
              <a:gd name="connsiteY831" fmla="*/ 5568913 h 6698675"/>
              <a:gd name="connsiteX832" fmla="*/ 5394500 w 8267681"/>
              <a:gd name="connsiteY832" fmla="*/ 5537405 h 6698675"/>
              <a:gd name="connsiteX833" fmla="*/ 5979971 w 8267681"/>
              <a:gd name="connsiteY833" fmla="*/ 5533681 h 6698675"/>
              <a:gd name="connsiteX834" fmla="*/ 5987017 w 8267681"/>
              <a:gd name="connsiteY834" fmla="*/ 5632330 h 6698675"/>
              <a:gd name="connsiteX835" fmla="*/ 5996412 w 8267681"/>
              <a:gd name="connsiteY835" fmla="*/ 5540727 h 6698675"/>
              <a:gd name="connsiteX836" fmla="*/ 5979971 w 8267681"/>
              <a:gd name="connsiteY836" fmla="*/ 5533681 h 6698675"/>
              <a:gd name="connsiteX837" fmla="*/ 2391423 w 8267681"/>
              <a:gd name="connsiteY837" fmla="*/ 5525293 h 6698675"/>
              <a:gd name="connsiteX838" fmla="*/ 2386193 w 8267681"/>
              <a:gd name="connsiteY838" fmla="*/ 5541131 h 6698675"/>
              <a:gd name="connsiteX839" fmla="*/ 2374596 w 8267681"/>
              <a:gd name="connsiteY839" fmla="*/ 5561866 h 6698675"/>
              <a:gd name="connsiteX840" fmla="*/ 2379118 w 8267681"/>
              <a:gd name="connsiteY840" fmla="*/ 5541946 h 6698675"/>
              <a:gd name="connsiteX841" fmla="*/ 2383992 w 8267681"/>
              <a:gd name="connsiteY841" fmla="*/ 5540727 h 6698675"/>
              <a:gd name="connsiteX842" fmla="*/ 5214269 w 8267681"/>
              <a:gd name="connsiteY842" fmla="*/ 5524286 h 6698675"/>
              <a:gd name="connsiteX843" fmla="*/ 5221316 w 8267681"/>
              <a:gd name="connsiteY843" fmla="*/ 5528983 h 6698675"/>
              <a:gd name="connsiteX844" fmla="*/ 5214269 w 8267681"/>
              <a:gd name="connsiteY844" fmla="*/ 5524286 h 6698675"/>
              <a:gd name="connsiteX845" fmla="*/ 5033413 w 8267681"/>
              <a:gd name="connsiteY845" fmla="*/ 5524286 h 6698675"/>
              <a:gd name="connsiteX846" fmla="*/ 5033413 w 8267681"/>
              <a:gd name="connsiteY846" fmla="*/ 5528983 h 6698675"/>
              <a:gd name="connsiteX847" fmla="*/ 5038111 w 8267681"/>
              <a:gd name="connsiteY847" fmla="*/ 5528983 h 6698675"/>
              <a:gd name="connsiteX848" fmla="*/ 5040460 w 8267681"/>
              <a:gd name="connsiteY848" fmla="*/ 5526635 h 6698675"/>
              <a:gd name="connsiteX849" fmla="*/ 5033413 w 8267681"/>
              <a:gd name="connsiteY849" fmla="*/ 5524286 h 6698675"/>
              <a:gd name="connsiteX850" fmla="*/ 6153780 w 8267681"/>
              <a:gd name="connsiteY850" fmla="*/ 5519588 h 6698675"/>
              <a:gd name="connsiteX851" fmla="*/ 6017552 w 8267681"/>
              <a:gd name="connsiteY851" fmla="*/ 5547773 h 6698675"/>
              <a:gd name="connsiteX852" fmla="*/ 6113852 w 8267681"/>
              <a:gd name="connsiteY852" fmla="*/ 5559517 h 6698675"/>
              <a:gd name="connsiteX853" fmla="*/ 6226593 w 8267681"/>
              <a:gd name="connsiteY853" fmla="*/ 5573610 h 6698675"/>
              <a:gd name="connsiteX854" fmla="*/ 6221895 w 8267681"/>
              <a:gd name="connsiteY854" fmla="*/ 5564215 h 6698675"/>
              <a:gd name="connsiteX855" fmla="*/ 6332288 w 8267681"/>
              <a:gd name="connsiteY855" fmla="*/ 5597098 h 6698675"/>
              <a:gd name="connsiteX856" fmla="*/ 6217198 w 8267681"/>
              <a:gd name="connsiteY856" fmla="*/ 5543076 h 6698675"/>
              <a:gd name="connsiteX857" fmla="*/ 6240686 w 8267681"/>
              <a:gd name="connsiteY857" fmla="*/ 5571261 h 6698675"/>
              <a:gd name="connsiteX858" fmla="*/ 6190811 w 8267681"/>
              <a:gd name="connsiteY858" fmla="*/ 5528984 h 6698675"/>
              <a:gd name="connsiteX859" fmla="*/ 6173273 w 8267681"/>
              <a:gd name="connsiteY859" fmla="*/ 5527188 h 6698675"/>
              <a:gd name="connsiteX860" fmla="*/ 6217199 w 8267681"/>
              <a:gd name="connsiteY860" fmla="*/ 5561867 h 6698675"/>
              <a:gd name="connsiteX861" fmla="*/ 6193123 w 8267681"/>
              <a:gd name="connsiteY861" fmla="*/ 5545131 h 6698675"/>
              <a:gd name="connsiteX862" fmla="*/ 6173176 w 8267681"/>
              <a:gd name="connsiteY862" fmla="*/ 5527178 h 6698675"/>
              <a:gd name="connsiteX863" fmla="*/ 6167873 w 8267681"/>
              <a:gd name="connsiteY863" fmla="*/ 5526635 h 6698675"/>
              <a:gd name="connsiteX864" fmla="*/ 6170222 w 8267681"/>
              <a:gd name="connsiteY864" fmla="*/ 5526635 h 6698675"/>
              <a:gd name="connsiteX865" fmla="*/ 6153780 w 8267681"/>
              <a:gd name="connsiteY865" fmla="*/ 5519588 h 6698675"/>
              <a:gd name="connsiteX866" fmla="*/ 5040460 w 8267681"/>
              <a:gd name="connsiteY866" fmla="*/ 5517240 h 6698675"/>
              <a:gd name="connsiteX867" fmla="*/ 5031065 w 8267681"/>
              <a:gd name="connsiteY867" fmla="*/ 5519588 h 6698675"/>
              <a:gd name="connsiteX868" fmla="*/ 5038111 w 8267681"/>
              <a:gd name="connsiteY868" fmla="*/ 5521937 h 6698675"/>
              <a:gd name="connsiteX869" fmla="*/ 5040460 w 8267681"/>
              <a:gd name="connsiteY869" fmla="*/ 5517240 h 6698675"/>
              <a:gd name="connsiteX870" fmla="*/ 3285152 w 8267681"/>
              <a:gd name="connsiteY870" fmla="*/ 5514670 h 6698675"/>
              <a:gd name="connsiteX871" fmla="*/ 3269481 w 8267681"/>
              <a:gd name="connsiteY871" fmla="*/ 5547773 h 6698675"/>
              <a:gd name="connsiteX872" fmla="*/ 3278876 w 8267681"/>
              <a:gd name="connsiteY872" fmla="*/ 5606493 h 6698675"/>
              <a:gd name="connsiteX873" fmla="*/ 3285152 w 8267681"/>
              <a:gd name="connsiteY873" fmla="*/ 5514670 h 6698675"/>
              <a:gd name="connsiteX874" fmla="*/ 5954134 w 8267681"/>
              <a:gd name="connsiteY874" fmla="*/ 5512542 h 6698675"/>
              <a:gd name="connsiteX875" fmla="*/ 5965878 w 8267681"/>
              <a:gd name="connsiteY875" fmla="*/ 5608842 h 6698675"/>
              <a:gd name="connsiteX876" fmla="*/ 5975274 w 8267681"/>
              <a:gd name="connsiteY876" fmla="*/ 5524286 h 6698675"/>
              <a:gd name="connsiteX877" fmla="*/ 5954134 w 8267681"/>
              <a:gd name="connsiteY877" fmla="*/ 5512542 h 6698675"/>
              <a:gd name="connsiteX878" fmla="*/ 4850209 w 8267681"/>
              <a:gd name="connsiteY878" fmla="*/ 5512542 h 6698675"/>
              <a:gd name="connsiteX879" fmla="*/ 4824372 w 8267681"/>
              <a:gd name="connsiteY879" fmla="*/ 5517240 h 6698675"/>
              <a:gd name="connsiteX880" fmla="*/ 4871348 w 8267681"/>
              <a:gd name="connsiteY880" fmla="*/ 5521937 h 6698675"/>
              <a:gd name="connsiteX881" fmla="*/ 4876045 w 8267681"/>
              <a:gd name="connsiteY881" fmla="*/ 5514891 h 6698675"/>
              <a:gd name="connsiteX882" fmla="*/ 4850209 w 8267681"/>
              <a:gd name="connsiteY882" fmla="*/ 5512542 h 6698675"/>
              <a:gd name="connsiteX883" fmla="*/ 3180227 w 8267681"/>
              <a:gd name="connsiteY883" fmla="*/ 5512542 h 6698675"/>
              <a:gd name="connsiteX884" fmla="*/ 3182576 w 8267681"/>
              <a:gd name="connsiteY884" fmla="*/ 5528983 h 6698675"/>
              <a:gd name="connsiteX885" fmla="*/ 3187274 w 8267681"/>
              <a:gd name="connsiteY885" fmla="*/ 5519588 h 6698675"/>
              <a:gd name="connsiteX886" fmla="*/ 3180227 w 8267681"/>
              <a:gd name="connsiteY886" fmla="*/ 5512542 h 6698675"/>
              <a:gd name="connsiteX887" fmla="*/ 5207223 w 8267681"/>
              <a:gd name="connsiteY887" fmla="*/ 5510193 h 6698675"/>
              <a:gd name="connsiteX888" fmla="*/ 5206461 w 8267681"/>
              <a:gd name="connsiteY888" fmla="*/ 5516781 h 6698675"/>
              <a:gd name="connsiteX889" fmla="*/ 5204836 w 8267681"/>
              <a:gd name="connsiteY889" fmla="*/ 5517280 h 6698675"/>
              <a:gd name="connsiteX890" fmla="*/ 4967647 w 8267681"/>
              <a:gd name="connsiteY890" fmla="*/ 5510193 h 6698675"/>
              <a:gd name="connsiteX891" fmla="*/ 4993484 w 8267681"/>
              <a:gd name="connsiteY891" fmla="*/ 5524286 h 6698675"/>
              <a:gd name="connsiteX892" fmla="*/ 5005228 w 8267681"/>
              <a:gd name="connsiteY892" fmla="*/ 5519588 h 6698675"/>
              <a:gd name="connsiteX893" fmla="*/ 4967647 w 8267681"/>
              <a:gd name="connsiteY893" fmla="*/ 5510193 h 6698675"/>
              <a:gd name="connsiteX894" fmla="*/ 6112017 w 8267681"/>
              <a:gd name="connsiteY894" fmla="*/ 5505202 h 6698675"/>
              <a:gd name="connsiteX895" fmla="*/ 5996412 w 8267681"/>
              <a:gd name="connsiteY895" fmla="*/ 5528983 h 6698675"/>
              <a:gd name="connsiteX896" fmla="*/ 6005808 w 8267681"/>
              <a:gd name="connsiteY896" fmla="*/ 5543076 h 6698675"/>
              <a:gd name="connsiteX897" fmla="*/ 6144386 w 8267681"/>
              <a:gd name="connsiteY897" fmla="*/ 5512542 h 6698675"/>
              <a:gd name="connsiteX898" fmla="*/ 6112017 w 8267681"/>
              <a:gd name="connsiteY898" fmla="*/ 5505202 h 6698675"/>
              <a:gd name="connsiteX899" fmla="*/ 5031065 w 8267681"/>
              <a:gd name="connsiteY899" fmla="*/ 5503147 h 6698675"/>
              <a:gd name="connsiteX900" fmla="*/ 5031065 w 8267681"/>
              <a:gd name="connsiteY900" fmla="*/ 5505496 h 6698675"/>
              <a:gd name="connsiteX901" fmla="*/ 5042809 w 8267681"/>
              <a:gd name="connsiteY901" fmla="*/ 5507844 h 6698675"/>
              <a:gd name="connsiteX902" fmla="*/ 5031065 w 8267681"/>
              <a:gd name="connsiteY902" fmla="*/ 5503147 h 6698675"/>
              <a:gd name="connsiteX903" fmla="*/ 4347570 w 8267681"/>
              <a:gd name="connsiteY903" fmla="*/ 5498449 h 6698675"/>
              <a:gd name="connsiteX904" fmla="*/ 4387499 w 8267681"/>
              <a:gd name="connsiteY904" fmla="*/ 5519588 h 6698675"/>
              <a:gd name="connsiteX905" fmla="*/ 4364011 w 8267681"/>
              <a:gd name="connsiteY905" fmla="*/ 5500798 h 6698675"/>
              <a:gd name="connsiteX906" fmla="*/ 4347570 w 8267681"/>
              <a:gd name="connsiteY906" fmla="*/ 5498449 h 6698675"/>
              <a:gd name="connsiteX907" fmla="*/ 3612402 w 8267681"/>
              <a:gd name="connsiteY907" fmla="*/ 5498449 h 6698675"/>
              <a:gd name="connsiteX908" fmla="*/ 3551335 w 8267681"/>
              <a:gd name="connsiteY908" fmla="*/ 5538378 h 6698675"/>
              <a:gd name="connsiteX909" fmla="*/ 3565427 w 8267681"/>
              <a:gd name="connsiteY909" fmla="*/ 5568913 h 6698675"/>
              <a:gd name="connsiteX910" fmla="*/ 3612402 w 8267681"/>
              <a:gd name="connsiteY910" fmla="*/ 5498449 h 6698675"/>
              <a:gd name="connsiteX911" fmla="*/ 3316456 w 8267681"/>
              <a:gd name="connsiteY911" fmla="*/ 5498449 h 6698675"/>
              <a:gd name="connsiteX912" fmla="*/ 3317038 w 8267681"/>
              <a:gd name="connsiteY912" fmla="*/ 5499887 h 6698675"/>
              <a:gd name="connsiteX913" fmla="*/ 3315910 w 8267681"/>
              <a:gd name="connsiteY913" fmla="*/ 5499637 h 6698675"/>
              <a:gd name="connsiteX914" fmla="*/ 6154625 w 8267681"/>
              <a:gd name="connsiteY914" fmla="*/ 5496725 h 6698675"/>
              <a:gd name="connsiteX915" fmla="*/ 6139688 w 8267681"/>
              <a:gd name="connsiteY915" fmla="*/ 5500798 h 6698675"/>
              <a:gd name="connsiteX916" fmla="*/ 6186663 w 8267681"/>
              <a:gd name="connsiteY916" fmla="*/ 5514891 h 6698675"/>
              <a:gd name="connsiteX917" fmla="*/ 6154625 w 8267681"/>
              <a:gd name="connsiteY917" fmla="*/ 5496725 h 6698675"/>
              <a:gd name="connsiteX918" fmla="*/ 5928298 w 8267681"/>
              <a:gd name="connsiteY918" fmla="*/ 5496100 h 6698675"/>
              <a:gd name="connsiteX919" fmla="*/ 5932995 w 8267681"/>
              <a:gd name="connsiteY919" fmla="*/ 5559517 h 6698675"/>
              <a:gd name="connsiteX920" fmla="*/ 5947088 w 8267681"/>
              <a:gd name="connsiteY920" fmla="*/ 5505496 h 6698675"/>
              <a:gd name="connsiteX921" fmla="*/ 5928298 w 8267681"/>
              <a:gd name="connsiteY921" fmla="*/ 5496100 h 6698675"/>
              <a:gd name="connsiteX922" fmla="*/ 5012274 w 8267681"/>
              <a:gd name="connsiteY922" fmla="*/ 5496100 h 6698675"/>
              <a:gd name="connsiteX923" fmla="*/ 5012274 w 8267681"/>
              <a:gd name="connsiteY923" fmla="*/ 5503147 h 6698675"/>
              <a:gd name="connsiteX924" fmla="*/ 5019321 w 8267681"/>
              <a:gd name="connsiteY924" fmla="*/ 5498449 h 6698675"/>
              <a:gd name="connsiteX925" fmla="*/ 5012274 w 8267681"/>
              <a:gd name="connsiteY925" fmla="*/ 5496100 h 6698675"/>
              <a:gd name="connsiteX926" fmla="*/ 6113852 w 8267681"/>
              <a:gd name="connsiteY926" fmla="*/ 5493752 h 6698675"/>
              <a:gd name="connsiteX927" fmla="*/ 5968227 w 8267681"/>
              <a:gd name="connsiteY927" fmla="*/ 5512542 h 6698675"/>
              <a:gd name="connsiteX928" fmla="*/ 6036342 w 8267681"/>
              <a:gd name="connsiteY928" fmla="*/ 5507844 h 6698675"/>
              <a:gd name="connsiteX929" fmla="*/ 6113852 w 8267681"/>
              <a:gd name="connsiteY929" fmla="*/ 5493752 h 6698675"/>
              <a:gd name="connsiteX930" fmla="*/ 5721605 w 8267681"/>
              <a:gd name="connsiteY930" fmla="*/ 5493752 h 6698675"/>
              <a:gd name="connsiteX931" fmla="*/ 5749791 w 8267681"/>
              <a:gd name="connsiteY931" fmla="*/ 5578308 h 6698675"/>
              <a:gd name="connsiteX932" fmla="*/ 5731000 w 8267681"/>
              <a:gd name="connsiteY932" fmla="*/ 5510193 h 6698675"/>
              <a:gd name="connsiteX933" fmla="*/ 5721605 w 8267681"/>
              <a:gd name="connsiteY933" fmla="*/ 5493752 h 6698675"/>
              <a:gd name="connsiteX934" fmla="*/ 3083927 w 8267681"/>
              <a:gd name="connsiteY934" fmla="*/ 5491403 h 6698675"/>
              <a:gd name="connsiteX935" fmla="*/ 3074532 w 8267681"/>
              <a:gd name="connsiteY935" fmla="*/ 5517240 h 6698675"/>
              <a:gd name="connsiteX936" fmla="*/ 3083927 w 8267681"/>
              <a:gd name="connsiteY936" fmla="*/ 5491403 h 6698675"/>
              <a:gd name="connsiteX937" fmla="*/ 3627082 w 8267681"/>
              <a:gd name="connsiteY937" fmla="*/ 5491109 h 6698675"/>
              <a:gd name="connsiteX938" fmla="*/ 3621798 w 8267681"/>
              <a:gd name="connsiteY938" fmla="*/ 5491403 h 6698675"/>
              <a:gd name="connsiteX939" fmla="*/ 3628844 w 8267681"/>
              <a:gd name="connsiteY939" fmla="*/ 5496100 h 6698675"/>
              <a:gd name="connsiteX940" fmla="*/ 3627082 w 8267681"/>
              <a:gd name="connsiteY940" fmla="*/ 5491109 h 6698675"/>
              <a:gd name="connsiteX941" fmla="*/ 5242313 w 8267681"/>
              <a:gd name="connsiteY941" fmla="*/ 5490328 h 6698675"/>
              <a:gd name="connsiteX942" fmla="*/ 5227385 w 8267681"/>
              <a:gd name="connsiteY942" fmla="*/ 5624678 h 6698675"/>
              <a:gd name="connsiteX943" fmla="*/ 5230711 w 8267681"/>
              <a:gd name="connsiteY943" fmla="*/ 5625283 h 6698675"/>
              <a:gd name="connsiteX944" fmla="*/ 5227318 w 8267681"/>
              <a:gd name="connsiteY944" fmla="*/ 5625283 h 6698675"/>
              <a:gd name="connsiteX945" fmla="*/ 5226013 w 8267681"/>
              <a:gd name="connsiteY945" fmla="*/ 5637027 h 6698675"/>
              <a:gd name="connsiteX946" fmla="*/ 5219554 w 8267681"/>
              <a:gd name="connsiteY946" fmla="*/ 5639963 h 6698675"/>
              <a:gd name="connsiteX947" fmla="*/ 5218623 w 8267681"/>
              <a:gd name="connsiteY947" fmla="*/ 5644245 h 6698675"/>
              <a:gd name="connsiteX948" fmla="*/ 5214269 w 8267681"/>
              <a:gd name="connsiteY948" fmla="*/ 5646422 h 6698675"/>
              <a:gd name="connsiteX949" fmla="*/ 5214022 w 8267681"/>
              <a:gd name="connsiteY949" fmla="*/ 5641024 h 6698675"/>
              <a:gd name="connsiteX950" fmla="*/ 5211921 w 8267681"/>
              <a:gd name="connsiteY950" fmla="*/ 5641724 h 6698675"/>
              <a:gd name="connsiteX951" fmla="*/ 5209572 w 8267681"/>
              <a:gd name="connsiteY951" fmla="*/ 5639375 h 6698675"/>
              <a:gd name="connsiteX952" fmla="*/ 5213946 w 8267681"/>
              <a:gd name="connsiteY952" fmla="*/ 5639375 h 6698675"/>
              <a:gd name="connsiteX953" fmla="*/ 5213606 w 8267681"/>
              <a:gd name="connsiteY953" fmla="*/ 5631964 h 6698675"/>
              <a:gd name="connsiteX954" fmla="*/ 5207223 w 8267681"/>
              <a:gd name="connsiteY954" fmla="*/ 5632329 h 6698675"/>
              <a:gd name="connsiteX955" fmla="*/ 5204874 w 8267681"/>
              <a:gd name="connsiteY955" fmla="*/ 5627631 h 6698675"/>
              <a:gd name="connsiteX956" fmla="*/ 5213438 w 8267681"/>
              <a:gd name="connsiteY956" fmla="*/ 5628290 h 6698675"/>
              <a:gd name="connsiteX957" fmla="*/ 5213300 w 8267681"/>
              <a:gd name="connsiteY957" fmla="*/ 5625283 h 6698675"/>
              <a:gd name="connsiteX958" fmla="*/ 5204874 w 8267681"/>
              <a:gd name="connsiteY958" fmla="*/ 5625283 h 6698675"/>
              <a:gd name="connsiteX959" fmla="*/ 5204874 w 8267681"/>
              <a:gd name="connsiteY959" fmla="*/ 5620585 h 6698675"/>
              <a:gd name="connsiteX960" fmla="*/ 5213153 w 8267681"/>
              <a:gd name="connsiteY960" fmla="*/ 5622091 h 6698675"/>
              <a:gd name="connsiteX961" fmla="*/ 5212802 w 8267681"/>
              <a:gd name="connsiteY961" fmla="*/ 5614420 h 6698675"/>
              <a:gd name="connsiteX962" fmla="*/ 5209572 w 8267681"/>
              <a:gd name="connsiteY962" fmla="*/ 5580657 h 6698675"/>
              <a:gd name="connsiteX963" fmla="*/ 5188433 w 8267681"/>
              <a:gd name="connsiteY963" fmla="*/ 5648771 h 6698675"/>
              <a:gd name="connsiteX964" fmla="*/ 5183735 w 8267681"/>
              <a:gd name="connsiteY964" fmla="*/ 5648771 h 6698675"/>
              <a:gd name="connsiteX965" fmla="*/ 5199002 w 8267681"/>
              <a:gd name="connsiteY965" fmla="*/ 5581244 h 6698675"/>
              <a:gd name="connsiteX966" fmla="*/ 5206461 w 8267681"/>
              <a:gd name="connsiteY966" fmla="*/ 5516781 h 6698675"/>
              <a:gd name="connsiteX967" fmla="*/ 5218123 w 8267681"/>
              <a:gd name="connsiteY967" fmla="*/ 5513203 h 6698675"/>
              <a:gd name="connsiteX968" fmla="*/ 5241423 w 8267681"/>
              <a:gd name="connsiteY968" fmla="*/ 5491926 h 6698675"/>
              <a:gd name="connsiteX969" fmla="*/ 5472635 w 8267681"/>
              <a:gd name="connsiteY969" fmla="*/ 5489054 h 6698675"/>
              <a:gd name="connsiteX970" fmla="*/ 5474984 w 8267681"/>
              <a:gd name="connsiteY970" fmla="*/ 5573610 h 6698675"/>
              <a:gd name="connsiteX971" fmla="*/ 5472635 w 8267681"/>
              <a:gd name="connsiteY971" fmla="*/ 5489054 h 6698675"/>
              <a:gd name="connsiteX972" fmla="*/ 4871348 w 8267681"/>
              <a:gd name="connsiteY972" fmla="*/ 5489054 h 6698675"/>
              <a:gd name="connsiteX973" fmla="*/ 4871348 w 8267681"/>
              <a:gd name="connsiteY973" fmla="*/ 5493752 h 6698675"/>
              <a:gd name="connsiteX974" fmla="*/ 4885440 w 8267681"/>
              <a:gd name="connsiteY974" fmla="*/ 5493752 h 6698675"/>
              <a:gd name="connsiteX975" fmla="*/ 4871348 w 8267681"/>
              <a:gd name="connsiteY975" fmla="*/ 5489054 h 6698675"/>
              <a:gd name="connsiteX976" fmla="*/ 5527802 w 8267681"/>
              <a:gd name="connsiteY976" fmla="*/ 5488010 h 6698675"/>
              <a:gd name="connsiteX977" fmla="*/ 5532739 w 8267681"/>
              <a:gd name="connsiteY977" fmla="*/ 5517111 h 6698675"/>
              <a:gd name="connsiteX978" fmla="*/ 5531648 w 8267681"/>
              <a:gd name="connsiteY978" fmla="*/ 5526928 h 6698675"/>
              <a:gd name="connsiteX979" fmla="*/ 5521959 w 8267681"/>
              <a:gd name="connsiteY979" fmla="*/ 5587703 h 6698675"/>
              <a:gd name="connsiteX980" fmla="*/ 5523721 w 8267681"/>
              <a:gd name="connsiteY980" fmla="*/ 5532213 h 6698675"/>
              <a:gd name="connsiteX981" fmla="*/ 5075691 w 8267681"/>
              <a:gd name="connsiteY981" fmla="*/ 5486705 h 6698675"/>
              <a:gd name="connsiteX982" fmla="*/ 5075691 w 8267681"/>
              <a:gd name="connsiteY982" fmla="*/ 5498449 h 6698675"/>
              <a:gd name="connsiteX983" fmla="*/ 5099179 w 8267681"/>
              <a:gd name="connsiteY983" fmla="*/ 5489054 h 6698675"/>
              <a:gd name="connsiteX984" fmla="*/ 5075691 w 8267681"/>
              <a:gd name="connsiteY984" fmla="*/ 5486705 h 6698675"/>
              <a:gd name="connsiteX985" fmla="*/ 4803233 w 8267681"/>
              <a:gd name="connsiteY985" fmla="*/ 5486705 h 6698675"/>
              <a:gd name="connsiteX986" fmla="*/ 4793838 w 8267681"/>
              <a:gd name="connsiteY986" fmla="*/ 5489054 h 6698675"/>
              <a:gd name="connsiteX987" fmla="*/ 4805582 w 8267681"/>
              <a:gd name="connsiteY987" fmla="*/ 5489054 h 6698675"/>
              <a:gd name="connsiteX988" fmla="*/ 4803233 w 8267681"/>
              <a:gd name="connsiteY988" fmla="*/ 5486705 h 6698675"/>
              <a:gd name="connsiteX989" fmla="*/ 4984020 w 8267681"/>
              <a:gd name="connsiteY989" fmla="*/ 5486001 h 6698675"/>
              <a:gd name="connsiteX990" fmla="*/ 4988199 w 8267681"/>
              <a:gd name="connsiteY990" fmla="*/ 5486412 h 6698675"/>
              <a:gd name="connsiteX991" fmla="*/ 4991603 w 8267681"/>
              <a:gd name="connsiteY991" fmla="*/ 5487562 h 6698675"/>
              <a:gd name="connsiteX992" fmla="*/ 4817326 w 8267681"/>
              <a:gd name="connsiteY992" fmla="*/ 5484356 h 6698675"/>
              <a:gd name="connsiteX993" fmla="*/ 4824372 w 8267681"/>
              <a:gd name="connsiteY993" fmla="*/ 5489054 h 6698675"/>
              <a:gd name="connsiteX994" fmla="*/ 4819675 w 8267681"/>
              <a:gd name="connsiteY994" fmla="*/ 5491403 h 6698675"/>
              <a:gd name="connsiteX995" fmla="*/ 4859604 w 8267681"/>
              <a:gd name="connsiteY995" fmla="*/ 5493752 h 6698675"/>
              <a:gd name="connsiteX996" fmla="*/ 4861952 w 8267681"/>
              <a:gd name="connsiteY996" fmla="*/ 5486705 h 6698675"/>
              <a:gd name="connsiteX997" fmla="*/ 4817326 w 8267681"/>
              <a:gd name="connsiteY997" fmla="*/ 5484356 h 6698675"/>
              <a:gd name="connsiteX998" fmla="*/ 5902461 w 8267681"/>
              <a:gd name="connsiteY998" fmla="*/ 5477310 h 6698675"/>
              <a:gd name="connsiteX999" fmla="*/ 5909508 w 8267681"/>
              <a:gd name="connsiteY999" fmla="*/ 5543076 h 6698675"/>
              <a:gd name="connsiteX1000" fmla="*/ 5921252 w 8267681"/>
              <a:gd name="connsiteY1000" fmla="*/ 5486705 h 6698675"/>
              <a:gd name="connsiteX1001" fmla="*/ 5902461 w 8267681"/>
              <a:gd name="connsiteY1001" fmla="*/ 5477310 h 6698675"/>
              <a:gd name="connsiteX1002" fmla="*/ 2414525 w 8267681"/>
              <a:gd name="connsiteY1002" fmla="*/ 5477310 h 6698675"/>
              <a:gd name="connsiteX1003" fmla="*/ 2391423 w 8267681"/>
              <a:gd name="connsiteY1003" fmla="*/ 5525293 h 6698675"/>
              <a:gd name="connsiteX1004" fmla="*/ 2395148 w 8267681"/>
              <a:gd name="connsiteY1004" fmla="*/ 5514010 h 6698675"/>
              <a:gd name="connsiteX1005" fmla="*/ 2399699 w 8267681"/>
              <a:gd name="connsiteY1005" fmla="*/ 5485568 h 6698675"/>
              <a:gd name="connsiteX1006" fmla="*/ 2399599 w 8267681"/>
              <a:gd name="connsiteY1006" fmla="*/ 5484045 h 6698675"/>
              <a:gd name="connsiteX1007" fmla="*/ 3292969 w 8267681"/>
              <a:gd name="connsiteY1007" fmla="*/ 5470264 h 6698675"/>
              <a:gd name="connsiteX1008" fmla="*/ 3281225 w 8267681"/>
              <a:gd name="connsiteY1008" fmla="*/ 5477310 h 6698675"/>
              <a:gd name="connsiteX1009" fmla="*/ 3292969 w 8267681"/>
              <a:gd name="connsiteY1009" fmla="*/ 5470264 h 6698675"/>
              <a:gd name="connsiteX1010" fmla="*/ 2398415 w 8267681"/>
              <a:gd name="connsiteY1010" fmla="*/ 5465909 h 6698675"/>
              <a:gd name="connsiteX1011" fmla="*/ 2399599 w 8267681"/>
              <a:gd name="connsiteY1011" fmla="*/ 5484045 h 6698675"/>
              <a:gd name="connsiteX1012" fmla="*/ 2391735 w 8267681"/>
              <a:gd name="connsiteY1012" fmla="*/ 5487593 h 6698675"/>
              <a:gd name="connsiteX1013" fmla="*/ 2396645 w 8267681"/>
              <a:gd name="connsiteY1013" fmla="*/ 5466928 h 6698675"/>
              <a:gd name="connsiteX1014" fmla="*/ 4883092 w 8267681"/>
              <a:gd name="connsiteY1014" fmla="*/ 5465566 h 6698675"/>
              <a:gd name="connsiteX1015" fmla="*/ 4765653 w 8267681"/>
              <a:gd name="connsiteY1015" fmla="*/ 5477310 h 6698675"/>
              <a:gd name="connsiteX1016" fmla="*/ 4871348 w 8267681"/>
              <a:gd name="connsiteY1016" fmla="*/ 5474961 h 6698675"/>
              <a:gd name="connsiteX1017" fmla="*/ 4883092 w 8267681"/>
              <a:gd name="connsiteY1017" fmla="*/ 5465566 h 6698675"/>
              <a:gd name="connsiteX1018" fmla="*/ 5876625 w 8267681"/>
              <a:gd name="connsiteY1018" fmla="*/ 5463218 h 6698675"/>
              <a:gd name="connsiteX1019" fmla="*/ 5878973 w 8267681"/>
              <a:gd name="connsiteY1019" fmla="*/ 5514891 h 6698675"/>
              <a:gd name="connsiteX1020" fmla="*/ 5895415 w 8267681"/>
              <a:gd name="connsiteY1020" fmla="*/ 5470264 h 6698675"/>
              <a:gd name="connsiteX1021" fmla="*/ 5876625 w 8267681"/>
              <a:gd name="connsiteY1021" fmla="*/ 5463218 h 6698675"/>
              <a:gd name="connsiteX1022" fmla="*/ 4911277 w 8267681"/>
              <a:gd name="connsiteY1022" fmla="*/ 5463218 h 6698675"/>
              <a:gd name="connsiteX1023" fmla="*/ 4923021 w 8267681"/>
              <a:gd name="connsiteY1023" fmla="*/ 5474961 h 6698675"/>
              <a:gd name="connsiteX1024" fmla="*/ 4920672 w 8267681"/>
              <a:gd name="connsiteY1024" fmla="*/ 5463218 h 6698675"/>
              <a:gd name="connsiteX1025" fmla="*/ 4911277 w 8267681"/>
              <a:gd name="connsiteY1025" fmla="*/ 5463218 h 6698675"/>
              <a:gd name="connsiteX1026" fmla="*/ 4991135 w 8267681"/>
              <a:gd name="connsiteY1026" fmla="*/ 5460869 h 6698675"/>
              <a:gd name="connsiteX1027" fmla="*/ 4937114 w 8267681"/>
              <a:gd name="connsiteY1027" fmla="*/ 5463218 h 6698675"/>
              <a:gd name="connsiteX1028" fmla="*/ 4932416 w 8267681"/>
              <a:gd name="connsiteY1028" fmla="*/ 5472613 h 6698675"/>
              <a:gd name="connsiteX1029" fmla="*/ 4941811 w 8267681"/>
              <a:gd name="connsiteY1029" fmla="*/ 5477310 h 6698675"/>
              <a:gd name="connsiteX1030" fmla="*/ 4984020 w 8267681"/>
              <a:gd name="connsiteY1030" fmla="*/ 5486001 h 6698675"/>
              <a:gd name="connsiteX1031" fmla="*/ 4978878 w 8267681"/>
              <a:gd name="connsiteY1031" fmla="*/ 5485494 h 6698675"/>
              <a:gd name="connsiteX1032" fmla="*/ 4969996 w 8267681"/>
              <a:gd name="connsiteY1032" fmla="*/ 5491403 h 6698675"/>
              <a:gd name="connsiteX1033" fmla="*/ 4948857 w 8267681"/>
              <a:gd name="connsiteY1033" fmla="*/ 5486705 h 6698675"/>
              <a:gd name="connsiteX1034" fmla="*/ 4953555 w 8267681"/>
              <a:gd name="connsiteY1034" fmla="*/ 5493752 h 6698675"/>
              <a:gd name="connsiteX1035" fmla="*/ 5002879 w 8267681"/>
              <a:gd name="connsiteY1035" fmla="*/ 5510193 h 6698675"/>
              <a:gd name="connsiteX1036" fmla="*/ 5002879 w 8267681"/>
              <a:gd name="connsiteY1036" fmla="*/ 5500798 h 6698675"/>
              <a:gd name="connsiteX1037" fmla="*/ 5009925 w 8267681"/>
              <a:gd name="connsiteY1037" fmla="*/ 5503147 h 6698675"/>
              <a:gd name="connsiteX1038" fmla="*/ 5009925 w 8267681"/>
              <a:gd name="connsiteY1038" fmla="*/ 5493752 h 6698675"/>
              <a:gd name="connsiteX1039" fmla="*/ 4991603 w 8267681"/>
              <a:gd name="connsiteY1039" fmla="*/ 5487562 h 6698675"/>
              <a:gd name="connsiteX1040" fmla="*/ 5021669 w 8267681"/>
              <a:gd name="connsiteY1040" fmla="*/ 5493752 h 6698675"/>
              <a:gd name="connsiteX1041" fmla="*/ 5045157 w 8267681"/>
              <a:gd name="connsiteY1041" fmla="*/ 5477310 h 6698675"/>
              <a:gd name="connsiteX1042" fmla="*/ 5031065 w 8267681"/>
              <a:gd name="connsiteY1042" fmla="*/ 5498449 h 6698675"/>
              <a:gd name="connsiteX1043" fmla="*/ 5045157 w 8267681"/>
              <a:gd name="connsiteY1043" fmla="*/ 5503147 h 6698675"/>
              <a:gd name="connsiteX1044" fmla="*/ 5052204 w 8267681"/>
              <a:gd name="connsiteY1044" fmla="*/ 5479659 h 6698675"/>
              <a:gd name="connsiteX1045" fmla="*/ 5049855 w 8267681"/>
              <a:gd name="connsiteY1045" fmla="*/ 5500798 h 6698675"/>
              <a:gd name="connsiteX1046" fmla="*/ 5063947 w 8267681"/>
              <a:gd name="connsiteY1046" fmla="*/ 5486705 h 6698675"/>
              <a:gd name="connsiteX1047" fmla="*/ 5073342 w 8267681"/>
              <a:gd name="connsiteY1047" fmla="*/ 5493752 h 6698675"/>
              <a:gd name="connsiteX1048" fmla="*/ 5073342 w 8267681"/>
              <a:gd name="connsiteY1048" fmla="*/ 5479659 h 6698675"/>
              <a:gd name="connsiteX1049" fmla="*/ 5070994 w 8267681"/>
              <a:gd name="connsiteY1049" fmla="*/ 5470264 h 6698675"/>
              <a:gd name="connsiteX1050" fmla="*/ 5054552 w 8267681"/>
              <a:gd name="connsiteY1050" fmla="*/ 5467915 h 6698675"/>
              <a:gd name="connsiteX1051" fmla="*/ 5052204 w 8267681"/>
              <a:gd name="connsiteY1051" fmla="*/ 5477310 h 6698675"/>
              <a:gd name="connsiteX1052" fmla="*/ 5049855 w 8267681"/>
              <a:gd name="connsiteY1052" fmla="*/ 5465566 h 6698675"/>
              <a:gd name="connsiteX1053" fmla="*/ 5019321 w 8267681"/>
              <a:gd name="connsiteY1053" fmla="*/ 5463218 h 6698675"/>
              <a:gd name="connsiteX1054" fmla="*/ 5012274 w 8267681"/>
              <a:gd name="connsiteY1054" fmla="*/ 5486705 h 6698675"/>
              <a:gd name="connsiteX1055" fmla="*/ 5014623 w 8267681"/>
              <a:gd name="connsiteY1055" fmla="*/ 5460869 h 6698675"/>
              <a:gd name="connsiteX1056" fmla="*/ 4995833 w 8267681"/>
              <a:gd name="connsiteY1056" fmla="*/ 5460869 h 6698675"/>
              <a:gd name="connsiteX1057" fmla="*/ 4998182 w 8267681"/>
              <a:gd name="connsiteY1057" fmla="*/ 5486705 h 6698675"/>
              <a:gd name="connsiteX1058" fmla="*/ 4991135 w 8267681"/>
              <a:gd name="connsiteY1058" fmla="*/ 5460869 h 6698675"/>
              <a:gd name="connsiteX1059" fmla="*/ 6015350 w 8267681"/>
              <a:gd name="connsiteY1059" fmla="*/ 5458777 h 6698675"/>
              <a:gd name="connsiteX1060" fmla="*/ 5918903 w 8267681"/>
              <a:gd name="connsiteY1060" fmla="*/ 5474961 h 6698675"/>
              <a:gd name="connsiteX1061" fmla="*/ 5935344 w 8267681"/>
              <a:gd name="connsiteY1061" fmla="*/ 5489054 h 6698675"/>
              <a:gd name="connsiteX1062" fmla="*/ 6055132 w 8267681"/>
              <a:gd name="connsiteY1062" fmla="*/ 5463218 h 6698675"/>
              <a:gd name="connsiteX1063" fmla="*/ 6015350 w 8267681"/>
              <a:gd name="connsiteY1063" fmla="*/ 5458777 h 6698675"/>
              <a:gd name="connsiteX1064" fmla="*/ 5517045 w 8267681"/>
              <a:gd name="connsiteY1064" fmla="*/ 5453724 h 6698675"/>
              <a:gd name="connsiteX1065" fmla="*/ 5517519 w 8267681"/>
              <a:gd name="connsiteY1065" fmla="*/ 5454446 h 6698675"/>
              <a:gd name="connsiteX1066" fmla="*/ 5512564 w 8267681"/>
              <a:gd name="connsiteY1066" fmla="*/ 5514891 h 6698675"/>
              <a:gd name="connsiteX1067" fmla="*/ 5498471 w 8267681"/>
              <a:gd name="connsiteY1067" fmla="*/ 5646422 h 6698675"/>
              <a:gd name="connsiteX1068" fmla="*/ 5483463 w 8267681"/>
              <a:gd name="connsiteY1068" fmla="*/ 5605644 h 6698675"/>
              <a:gd name="connsiteX1069" fmla="*/ 5487021 w 8267681"/>
              <a:gd name="connsiteY1069" fmla="*/ 5588290 h 6698675"/>
              <a:gd name="connsiteX1070" fmla="*/ 5505628 w 8267681"/>
              <a:gd name="connsiteY1070" fmla="*/ 5515992 h 6698675"/>
              <a:gd name="connsiteX1071" fmla="*/ 3191384 w 8267681"/>
              <a:gd name="connsiteY1071" fmla="*/ 5447363 h 6698675"/>
              <a:gd name="connsiteX1072" fmla="*/ 3177878 w 8267681"/>
              <a:gd name="connsiteY1072" fmla="*/ 5456171 h 6698675"/>
              <a:gd name="connsiteX1073" fmla="*/ 3194321 w 8267681"/>
              <a:gd name="connsiteY1073" fmla="*/ 5463218 h 6698675"/>
              <a:gd name="connsiteX1074" fmla="*/ 3208412 w 8267681"/>
              <a:gd name="connsiteY1074" fmla="*/ 5449125 h 6698675"/>
              <a:gd name="connsiteX1075" fmla="*/ 3191384 w 8267681"/>
              <a:gd name="connsiteY1075" fmla="*/ 5447363 h 6698675"/>
              <a:gd name="connsiteX1076" fmla="*/ 5850788 w 8267681"/>
              <a:gd name="connsiteY1076" fmla="*/ 5444427 h 6698675"/>
              <a:gd name="connsiteX1077" fmla="*/ 5862532 w 8267681"/>
              <a:gd name="connsiteY1077" fmla="*/ 5489054 h 6698675"/>
              <a:gd name="connsiteX1078" fmla="*/ 5869579 w 8267681"/>
              <a:gd name="connsiteY1078" fmla="*/ 5453822 h 6698675"/>
              <a:gd name="connsiteX1079" fmla="*/ 5850788 w 8267681"/>
              <a:gd name="connsiteY1079" fmla="*/ 5444427 h 6698675"/>
              <a:gd name="connsiteX1080" fmla="*/ 4958252 w 8267681"/>
              <a:gd name="connsiteY1080" fmla="*/ 5444427 h 6698675"/>
              <a:gd name="connsiteX1081" fmla="*/ 4946509 w 8267681"/>
              <a:gd name="connsiteY1081" fmla="*/ 5456171 h 6698675"/>
              <a:gd name="connsiteX1082" fmla="*/ 4993484 w 8267681"/>
              <a:gd name="connsiteY1082" fmla="*/ 5456171 h 6698675"/>
              <a:gd name="connsiteX1083" fmla="*/ 4958252 w 8267681"/>
              <a:gd name="connsiteY1083" fmla="*/ 5444427 h 6698675"/>
              <a:gd name="connsiteX1084" fmla="*/ 4837584 w 8267681"/>
              <a:gd name="connsiteY1084" fmla="*/ 5441785 h 6698675"/>
              <a:gd name="connsiteX1085" fmla="*/ 4791489 w 8267681"/>
              <a:gd name="connsiteY1085" fmla="*/ 5446776 h 6698675"/>
              <a:gd name="connsiteX1086" fmla="*/ 4784443 w 8267681"/>
              <a:gd name="connsiteY1086" fmla="*/ 5456171 h 6698675"/>
              <a:gd name="connsiteX1087" fmla="*/ 4829070 w 8267681"/>
              <a:gd name="connsiteY1087" fmla="*/ 5456171 h 6698675"/>
              <a:gd name="connsiteX1088" fmla="*/ 4852557 w 8267681"/>
              <a:gd name="connsiteY1088" fmla="*/ 5456171 h 6698675"/>
              <a:gd name="connsiteX1089" fmla="*/ 4885440 w 8267681"/>
              <a:gd name="connsiteY1089" fmla="*/ 5456171 h 6698675"/>
              <a:gd name="connsiteX1090" fmla="*/ 4885440 w 8267681"/>
              <a:gd name="connsiteY1090" fmla="*/ 5442078 h 6698675"/>
              <a:gd name="connsiteX1091" fmla="*/ 4837584 w 8267681"/>
              <a:gd name="connsiteY1091" fmla="*/ 5441785 h 6698675"/>
              <a:gd name="connsiteX1092" fmla="*/ 5056901 w 8267681"/>
              <a:gd name="connsiteY1092" fmla="*/ 5439730 h 6698675"/>
              <a:gd name="connsiteX1093" fmla="*/ 5047506 w 8267681"/>
              <a:gd name="connsiteY1093" fmla="*/ 5442078 h 6698675"/>
              <a:gd name="connsiteX1094" fmla="*/ 5054552 w 8267681"/>
              <a:gd name="connsiteY1094" fmla="*/ 5444427 h 6698675"/>
              <a:gd name="connsiteX1095" fmla="*/ 5056901 w 8267681"/>
              <a:gd name="connsiteY1095" fmla="*/ 5439730 h 6698675"/>
              <a:gd name="connsiteX1096" fmla="*/ 5061599 w 8267681"/>
              <a:gd name="connsiteY1096" fmla="*/ 5437381 h 6698675"/>
              <a:gd name="connsiteX1097" fmla="*/ 5066296 w 8267681"/>
              <a:gd name="connsiteY1097" fmla="*/ 5449125 h 6698675"/>
              <a:gd name="connsiteX1098" fmla="*/ 5068645 w 8267681"/>
              <a:gd name="connsiteY1098" fmla="*/ 5446776 h 6698675"/>
              <a:gd name="connsiteX1099" fmla="*/ 5063947 w 8267681"/>
              <a:gd name="connsiteY1099" fmla="*/ 5437381 h 6698675"/>
              <a:gd name="connsiteX1100" fmla="*/ 5061599 w 8267681"/>
              <a:gd name="connsiteY1100" fmla="*/ 5437381 h 6698675"/>
              <a:gd name="connsiteX1101" fmla="*/ 5477333 w 8267681"/>
              <a:gd name="connsiteY1101" fmla="*/ 5435032 h 6698675"/>
              <a:gd name="connsiteX1102" fmla="*/ 5484379 w 8267681"/>
              <a:gd name="connsiteY1102" fmla="*/ 5512542 h 6698675"/>
              <a:gd name="connsiteX1103" fmla="*/ 5477333 w 8267681"/>
              <a:gd name="connsiteY1103" fmla="*/ 5435032 h 6698675"/>
              <a:gd name="connsiteX1104" fmla="*/ 6045737 w 8267681"/>
              <a:gd name="connsiteY1104" fmla="*/ 5432683 h 6698675"/>
              <a:gd name="connsiteX1105" fmla="*/ 6095061 w 8267681"/>
              <a:gd name="connsiteY1105" fmla="*/ 5453822 h 6698675"/>
              <a:gd name="connsiteX1106" fmla="*/ 6045737 w 8267681"/>
              <a:gd name="connsiteY1106" fmla="*/ 5432683 h 6698675"/>
              <a:gd name="connsiteX1107" fmla="*/ 5973513 w 8267681"/>
              <a:gd name="connsiteY1107" fmla="*/ 5432096 h 6698675"/>
              <a:gd name="connsiteX1108" fmla="*/ 5921252 w 8267681"/>
              <a:gd name="connsiteY1108" fmla="*/ 5453822 h 6698675"/>
              <a:gd name="connsiteX1109" fmla="*/ 5897764 w 8267681"/>
              <a:gd name="connsiteY1109" fmla="*/ 5456171 h 6698675"/>
              <a:gd name="connsiteX1110" fmla="*/ 5914205 w 8267681"/>
              <a:gd name="connsiteY1110" fmla="*/ 5467915 h 6698675"/>
              <a:gd name="connsiteX1111" fmla="*/ 5916554 w 8267681"/>
              <a:gd name="connsiteY1111" fmla="*/ 5458520 h 6698675"/>
              <a:gd name="connsiteX1112" fmla="*/ 6029296 w 8267681"/>
              <a:gd name="connsiteY1112" fmla="*/ 5449125 h 6698675"/>
              <a:gd name="connsiteX1113" fmla="*/ 5973513 w 8267681"/>
              <a:gd name="connsiteY1113" fmla="*/ 5432096 h 6698675"/>
              <a:gd name="connsiteX1114" fmla="*/ 5648793 w 8267681"/>
              <a:gd name="connsiteY1114" fmla="*/ 5430334 h 6698675"/>
              <a:gd name="connsiteX1115" fmla="*/ 5648793 w 8267681"/>
              <a:gd name="connsiteY1115" fmla="*/ 5493752 h 6698675"/>
              <a:gd name="connsiteX1116" fmla="*/ 5648793 w 8267681"/>
              <a:gd name="connsiteY1116" fmla="*/ 5430334 h 6698675"/>
              <a:gd name="connsiteX1117" fmla="*/ 2997022 w 8267681"/>
              <a:gd name="connsiteY1117" fmla="*/ 5430334 h 6698675"/>
              <a:gd name="connsiteX1118" fmla="*/ 2987627 w 8267681"/>
              <a:gd name="connsiteY1118" fmla="*/ 5467915 h 6698675"/>
              <a:gd name="connsiteX1119" fmla="*/ 2997022 w 8267681"/>
              <a:gd name="connsiteY1119" fmla="*/ 5430334 h 6698675"/>
              <a:gd name="connsiteX1120" fmla="*/ 5822603 w 8267681"/>
              <a:gd name="connsiteY1120" fmla="*/ 5427986 h 6698675"/>
              <a:gd name="connsiteX1121" fmla="*/ 5843742 w 8267681"/>
              <a:gd name="connsiteY1121" fmla="*/ 5467915 h 6698675"/>
              <a:gd name="connsiteX1122" fmla="*/ 5843742 w 8267681"/>
              <a:gd name="connsiteY1122" fmla="*/ 5435032 h 6698675"/>
              <a:gd name="connsiteX1123" fmla="*/ 5822603 w 8267681"/>
              <a:gd name="connsiteY1123" fmla="*/ 5427986 h 6698675"/>
              <a:gd name="connsiteX1124" fmla="*/ 4857255 w 8267681"/>
              <a:gd name="connsiteY1124" fmla="*/ 5420939 h 6698675"/>
              <a:gd name="connsiteX1125" fmla="*/ 4786792 w 8267681"/>
              <a:gd name="connsiteY1125" fmla="*/ 5432683 h 6698675"/>
              <a:gd name="connsiteX1126" fmla="*/ 4793838 w 8267681"/>
              <a:gd name="connsiteY1126" fmla="*/ 5437381 h 6698675"/>
              <a:gd name="connsiteX1127" fmla="*/ 4857255 w 8267681"/>
              <a:gd name="connsiteY1127" fmla="*/ 5435032 h 6698675"/>
              <a:gd name="connsiteX1128" fmla="*/ 4857255 w 8267681"/>
              <a:gd name="connsiteY1128" fmla="*/ 5420939 h 6698675"/>
              <a:gd name="connsiteX1129" fmla="*/ 4302943 w 8267681"/>
              <a:gd name="connsiteY1129" fmla="*/ 5420939 h 6698675"/>
              <a:gd name="connsiteX1130" fmla="*/ 4302943 w 8267681"/>
              <a:gd name="connsiteY1130" fmla="*/ 5430334 h 6698675"/>
              <a:gd name="connsiteX1131" fmla="*/ 4371058 w 8267681"/>
              <a:gd name="connsiteY1131" fmla="*/ 5456171 h 6698675"/>
              <a:gd name="connsiteX1132" fmla="*/ 4373407 w 8267681"/>
              <a:gd name="connsiteY1132" fmla="*/ 5451474 h 6698675"/>
              <a:gd name="connsiteX1133" fmla="*/ 4371058 w 8267681"/>
              <a:gd name="connsiteY1133" fmla="*/ 5449125 h 6698675"/>
              <a:gd name="connsiteX1134" fmla="*/ 4302943 w 8267681"/>
              <a:gd name="connsiteY1134" fmla="*/ 5420939 h 6698675"/>
              <a:gd name="connsiteX1135" fmla="*/ 3228964 w 8267681"/>
              <a:gd name="connsiteY1135" fmla="*/ 5418885 h 6698675"/>
              <a:gd name="connsiteX1136" fmla="*/ 3208412 w 8267681"/>
              <a:gd name="connsiteY1136" fmla="*/ 5442078 h 6698675"/>
              <a:gd name="connsiteX1137" fmla="*/ 3253039 w 8267681"/>
              <a:gd name="connsiteY1137" fmla="*/ 5432683 h 6698675"/>
              <a:gd name="connsiteX1138" fmla="*/ 3228964 w 8267681"/>
              <a:gd name="connsiteY1138" fmla="*/ 5418885 h 6698675"/>
              <a:gd name="connsiteX1139" fmla="*/ 4857255 w 8267681"/>
              <a:gd name="connsiteY1139" fmla="*/ 5411545 h 6698675"/>
              <a:gd name="connsiteX1140" fmla="*/ 4833767 w 8267681"/>
              <a:gd name="connsiteY1140" fmla="*/ 5418591 h 6698675"/>
              <a:gd name="connsiteX1141" fmla="*/ 4857255 w 8267681"/>
              <a:gd name="connsiteY1141" fmla="*/ 5416242 h 6698675"/>
              <a:gd name="connsiteX1142" fmla="*/ 4857255 w 8267681"/>
              <a:gd name="connsiteY1142" fmla="*/ 5411545 h 6698675"/>
              <a:gd name="connsiteX1143" fmla="*/ 5108574 w 8267681"/>
              <a:gd name="connsiteY1143" fmla="*/ 5409196 h 6698675"/>
              <a:gd name="connsiteX1144" fmla="*/ 5094482 w 8267681"/>
              <a:gd name="connsiteY1144" fmla="*/ 5437381 h 6698675"/>
              <a:gd name="connsiteX1145" fmla="*/ 5117969 w 8267681"/>
              <a:gd name="connsiteY1145" fmla="*/ 5442078 h 6698675"/>
              <a:gd name="connsiteX1146" fmla="*/ 5117969 w 8267681"/>
              <a:gd name="connsiteY1146" fmla="*/ 5411545 h 6698675"/>
              <a:gd name="connsiteX1147" fmla="*/ 5108574 w 8267681"/>
              <a:gd name="connsiteY1147" fmla="*/ 5409196 h 6698675"/>
              <a:gd name="connsiteX1148" fmla="*/ 5094482 w 8267681"/>
              <a:gd name="connsiteY1148" fmla="*/ 5404498 h 6698675"/>
              <a:gd name="connsiteX1149" fmla="*/ 5092133 w 8267681"/>
              <a:gd name="connsiteY1149" fmla="*/ 5418591 h 6698675"/>
              <a:gd name="connsiteX1150" fmla="*/ 5103877 w 8267681"/>
              <a:gd name="connsiteY1150" fmla="*/ 5411545 h 6698675"/>
              <a:gd name="connsiteX1151" fmla="*/ 5094482 w 8267681"/>
              <a:gd name="connsiteY1151" fmla="*/ 5404498 h 6698675"/>
              <a:gd name="connsiteX1152" fmla="*/ 5930206 w 8267681"/>
              <a:gd name="connsiteY1152" fmla="*/ 5401746 h 6698675"/>
              <a:gd name="connsiteX1153" fmla="*/ 5881322 w 8267681"/>
              <a:gd name="connsiteY1153" fmla="*/ 5418591 h 6698675"/>
              <a:gd name="connsiteX1154" fmla="*/ 5942390 w 8267681"/>
              <a:gd name="connsiteY1154" fmla="*/ 5411545 h 6698675"/>
              <a:gd name="connsiteX1155" fmla="*/ 5930206 w 8267681"/>
              <a:gd name="connsiteY1155" fmla="*/ 5401746 h 6698675"/>
              <a:gd name="connsiteX1156" fmla="*/ 5078040 w 8267681"/>
              <a:gd name="connsiteY1156" fmla="*/ 5397452 h 6698675"/>
              <a:gd name="connsiteX1157" fmla="*/ 5070994 w 8267681"/>
              <a:gd name="connsiteY1157" fmla="*/ 5411545 h 6698675"/>
              <a:gd name="connsiteX1158" fmla="*/ 5078040 w 8267681"/>
              <a:gd name="connsiteY1158" fmla="*/ 5413893 h 6698675"/>
              <a:gd name="connsiteX1159" fmla="*/ 5080389 w 8267681"/>
              <a:gd name="connsiteY1159" fmla="*/ 5402149 h 6698675"/>
              <a:gd name="connsiteX1160" fmla="*/ 5078040 w 8267681"/>
              <a:gd name="connsiteY1160" fmla="*/ 5397452 h 6698675"/>
              <a:gd name="connsiteX1161" fmla="*/ 5045157 w 8267681"/>
              <a:gd name="connsiteY1161" fmla="*/ 5390405 h 6698675"/>
              <a:gd name="connsiteX1162" fmla="*/ 5035762 w 8267681"/>
              <a:gd name="connsiteY1162" fmla="*/ 5411545 h 6698675"/>
              <a:gd name="connsiteX1163" fmla="*/ 5066296 w 8267681"/>
              <a:gd name="connsiteY1163" fmla="*/ 5409196 h 6698675"/>
              <a:gd name="connsiteX1164" fmla="*/ 5070994 w 8267681"/>
              <a:gd name="connsiteY1164" fmla="*/ 5390405 h 6698675"/>
              <a:gd name="connsiteX1165" fmla="*/ 5049855 w 8267681"/>
              <a:gd name="connsiteY1165" fmla="*/ 5406847 h 6698675"/>
              <a:gd name="connsiteX1166" fmla="*/ 5045157 w 8267681"/>
              <a:gd name="connsiteY1166" fmla="*/ 5390405 h 6698675"/>
              <a:gd name="connsiteX1167" fmla="*/ 4307641 w 8267681"/>
              <a:gd name="connsiteY1167" fmla="*/ 5388057 h 6698675"/>
              <a:gd name="connsiteX1168" fmla="*/ 4364011 w 8267681"/>
              <a:gd name="connsiteY1168" fmla="*/ 5416242 h 6698675"/>
              <a:gd name="connsiteX1169" fmla="*/ 4356965 w 8267681"/>
              <a:gd name="connsiteY1169" fmla="*/ 5397452 h 6698675"/>
              <a:gd name="connsiteX1170" fmla="*/ 4356965 w 8267681"/>
              <a:gd name="connsiteY1170" fmla="*/ 5395103 h 6698675"/>
              <a:gd name="connsiteX1171" fmla="*/ 4307641 w 8267681"/>
              <a:gd name="connsiteY1171" fmla="*/ 5388057 h 6698675"/>
              <a:gd name="connsiteX1172" fmla="*/ 6012854 w 8267681"/>
              <a:gd name="connsiteY1172" fmla="*/ 5383359 h 6698675"/>
              <a:gd name="connsiteX1173" fmla="*/ 6033993 w 8267681"/>
              <a:gd name="connsiteY1173" fmla="*/ 5423288 h 6698675"/>
              <a:gd name="connsiteX1174" fmla="*/ 6066876 w 8267681"/>
              <a:gd name="connsiteY1174" fmla="*/ 5423288 h 6698675"/>
              <a:gd name="connsiteX1175" fmla="*/ 6012854 w 8267681"/>
              <a:gd name="connsiteY1175" fmla="*/ 5383359 h 6698675"/>
              <a:gd name="connsiteX1176" fmla="*/ 5430357 w 8267681"/>
              <a:gd name="connsiteY1176" fmla="*/ 5383359 h 6698675"/>
              <a:gd name="connsiteX1177" fmla="*/ 5435055 w 8267681"/>
              <a:gd name="connsiteY1177" fmla="*/ 5479659 h 6698675"/>
              <a:gd name="connsiteX1178" fmla="*/ 5430357 w 8267681"/>
              <a:gd name="connsiteY1178" fmla="*/ 5383359 h 6698675"/>
              <a:gd name="connsiteX1179" fmla="*/ 5280035 w 8267681"/>
              <a:gd name="connsiteY1179" fmla="*/ 5381010 h 6698675"/>
              <a:gd name="connsiteX1180" fmla="*/ 5282219 w 8267681"/>
              <a:gd name="connsiteY1180" fmla="*/ 5393383 h 6698675"/>
              <a:gd name="connsiteX1181" fmla="*/ 5280439 w 8267681"/>
              <a:gd name="connsiteY1181" fmla="*/ 5397379 h 6698675"/>
              <a:gd name="connsiteX1182" fmla="*/ 5257428 w 8267681"/>
              <a:gd name="connsiteY1182" fmla="*/ 5463218 h 6698675"/>
              <a:gd name="connsiteX1183" fmla="*/ 5242313 w 8267681"/>
              <a:gd name="connsiteY1183" fmla="*/ 5490328 h 6698675"/>
              <a:gd name="connsiteX1184" fmla="*/ 5249501 w 8267681"/>
              <a:gd name="connsiteY1184" fmla="*/ 5425637 h 6698675"/>
              <a:gd name="connsiteX1185" fmla="*/ 5256547 w 8267681"/>
              <a:gd name="connsiteY1185" fmla="*/ 5409196 h 6698675"/>
              <a:gd name="connsiteX1186" fmla="*/ 5251850 w 8267681"/>
              <a:gd name="connsiteY1186" fmla="*/ 5409196 h 6698675"/>
              <a:gd name="connsiteX1187" fmla="*/ 5256547 w 8267681"/>
              <a:gd name="connsiteY1187" fmla="*/ 5385708 h 6698675"/>
              <a:gd name="connsiteX1188" fmla="*/ 5280035 w 8267681"/>
              <a:gd name="connsiteY1188" fmla="*/ 5381010 h 6698675"/>
              <a:gd name="connsiteX1189" fmla="*/ 4934765 w 8267681"/>
              <a:gd name="connsiteY1189" fmla="*/ 5381010 h 6698675"/>
              <a:gd name="connsiteX1190" fmla="*/ 4932556 w 8267681"/>
              <a:gd name="connsiteY1190" fmla="*/ 5382755 h 6698675"/>
              <a:gd name="connsiteX1191" fmla="*/ 4890138 w 8267681"/>
              <a:gd name="connsiteY1191" fmla="*/ 5388057 h 6698675"/>
              <a:gd name="connsiteX1192" fmla="*/ 4912452 w 8267681"/>
              <a:gd name="connsiteY1192" fmla="*/ 5398626 h 6698675"/>
              <a:gd name="connsiteX1193" fmla="*/ 4932556 w 8267681"/>
              <a:gd name="connsiteY1193" fmla="*/ 5382755 h 6698675"/>
              <a:gd name="connsiteX1194" fmla="*/ 4938680 w 8267681"/>
              <a:gd name="connsiteY1194" fmla="*/ 5381989 h 6698675"/>
              <a:gd name="connsiteX1195" fmla="*/ 4944160 w 8267681"/>
              <a:gd name="connsiteY1195" fmla="*/ 5383359 h 6698675"/>
              <a:gd name="connsiteX1196" fmla="*/ 4946509 w 8267681"/>
              <a:gd name="connsiteY1196" fmla="*/ 5381010 h 6698675"/>
              <a:gd name="connsiteX1197" fmla="*/ 4938680 w 8267681"/>
              <a:gd name="connsiteY1197" fmla="*/ 5381989 h 6698675"/>
              <a:gd name="connsiteX1198" fmla="*/ 5998761 w 8267681"/>
              <a:gd name="connsiteY1198" fmla="*/ 5378661 h 6698675"/>
              <a:gd name="connsiteX1199" fmla="*/ 5937693 w 8267681"/>
              <a:gd name="connsiteY1199" fmla="*/ 5395103 h 6698675"/>
              <a:gd name="connsiteX1200" fmla="*/ 5972925 w 8267681"/>
              <a:gd name="connsiteY1200" fmla="*/ 5411545 h 6698675"/>
              <a:gd name="connsiteX1201" fmla="*/ 5970576 w 8267681"/>
              <a:gd name="connsiteY1201" fmla="*/ 5397452 h 6698675"/>
              <a:gd name="connsiteX1202" fmla="*/ 6026947 w 8267681"/>
              <a:gd name="connsiteY1202" fmla="*/ 5423288 h 6698675"/>
              <a:gd name="connsiteX1203" fmla="*/ 5998761 w 8267681"/>
              <a:gd name="connsiteY1203" fmla="*/ 5378661 h 6698675"/>
              <a:gd name="connsiteX1204" fmla="*/ 5547796 w 8267681"/>
              <a:gd name="connsiteY1204" fmla="*/ 5378661 h 6698675"/>
              <a:gd name="connsiteX1205" fmla="*/ 5540750 w 8267681"/>
              <a:gd name="connsiteY1205" fmla="*/ 5470264 h 6698675"/>
              <a:gd name="connsiteX1206" fmla="*/ 5547796 w 8267681"/>
              <a:gd name="connsiteY1206" fmla="*/ 5378661 h 6698675"/>
              <a:gd name="connsiteX1207" fmla="*/ 5007577 w 8267681"/>
              <a:gd name="connsiteY1207" fmla="*/ 5378661 h 6698675"/>
              <a:gd name="connsiteX1208" fmla="*/ 5005228 w 8267681"/>
              <a:gd name="connsiteY1208" fmla="*/ 5399801 h 6698675"/>
              <a:gd name="connsiteX1209" fmla="*/ 5028716 w 8267681"/>
              <a:gd name="connsiteY1209" fmla="*/ 5411545 h 6698675"/>
              <a:gd name="connsiteX1210" fmla="*/ 5035762 w 8267681"/>
              <a:gd name="connsiteY1210" fmla="*/ 5383359 h 6698675"/>
              <a:gd name="connsiteX1211" fmla="*/ 5028716 w 8267681"/>
              <a:gd name="connsiteY1211" fmla="*/ 5381010 h 6698675"/>
              <a:gd name="connsiteX1212" fmla="*/ 5007577 w 8267681"/>
              <a:gd name="connsiteY1212" fmla="*/ 5378661 h 6698675"/>
              <a:gd name="connsiteX1213" fmla="*/ 2454455 w 8267681"/>
              <a:gd name="connsiteY1213" fmla="*/ 5378661 h 6698675"/>
              <a:gd name="connsiteX1214" fmla="*/ 2391037 w 8267681"/>
              <a:gd name="connsiteY1214" fmla="*/ 5390405 h 6698675"/>
              <a:gd name="connsiteX1215" fmla="*/ 2454455 w 8267681"/>
              <a:gd name="connsiteY1215" fmla="*/ 5378661 h 6698675"/>
              <a:gd name="connsiteX1216" fmla="*/ 4981740 w 8267681"/>
              <a:gd name="connsiteY1216" fmla="*/ 5376313 h 6698675"/>
              <a:gd name="connsiteX1217" fmla="*/ 4946509 w 8267681"/>
              <a:gd name="connsiteY1217" fmla="*/ 5388057 h 6698675"/>
              <a:gd name="connsiteX1218" fmla="*/ 4958252 w 8267681"/>
              <a:gd name="connsiteY1218" fmla="*/ 5399801 h 6698675"/>
              <a:gd name="connsiteX1219" fmla="*/ 4991135 w 8267681"/>
              <a:gd name="connsiteY1219" fmla="*/ 5395103 h 6698675"/>
              <a:gd name="connsiteX1220" fmla="*/ 4993484 w 8267681"/>
              <a:gd name="connsiteY1220" fmla="*/ 5385708 h 6698675"/>
              <a:gd name="connsiteX1221" fmla="*/ 4979391 w 8267681"/>
              <a:gd name="connsiteY1221" fmla="*/ 5390405 h 6698675"/>
              <a:gd name="connsiteX1222" fmla="*/ 4981740 w 8267681"/>
              <a:gd name="connsiteY1222" fmla="*/ 5376313 h 6698675"/>
              <a:gd name="connsiteX1223" fmla="*/ 4866650 w 8267681"/>
              <a:gd name="connsiteY1223" fmla="*/ 5376313 h 6698675"/>
              <a:gd name="connsiteX1224" fmla="*/ 4852557 w 8267681"/>
              <a:gd name="connsiteY1224" fmla="*/ 5381010 h 6698675"/>
              <a:gd name="connsiteX1225" fmla="*/ 4857255 w 8267681"/>
              <a:gd name="connsiteY1225" fmla="*/ 5383359 h 6698675"/>
              <a:gd name="connsiteX1226" fmla="*/ 4864301 w 8267681"/>
              <a:gd name="connsiteY1226" fmla="*/ 5383359 h 6698675"/>
              <a:gd name="connsiteX1227" fmla="*/ 4866650 w 8267681"/>
              <a:gd name="connsiteY1227" fmla="*/ 5376313 h 6698675"/>
              <a:gd name="connsiteX1228" fmla="*/ 5406869 w 8267681"/>
              <a:gd name="connsiteY1228" fmla="*/ 5362220 h 6698675"/>
              <a:gd name="connsiteX1229" fmla="*/ 5411567 w 8267681"/>
              <a:gd name="connsiteY1229" fmla="*/ 5423288 h 6698675"/>
              <a:gd name="connsiteX1230" fmla="*/ 5406869 w 8267681"/>
              <a:gd name="connsiteY1230" fmla="*/ 5362220 h 6698675"/>
              <a:gd name="connsiteX1231" fmla="*/ 3410811 w 8267681"/>
              <a:gd name="connsiteY1231" fmla="*/ 5356385 h 6698675"/>
              <a:gd name="connsiteX1232" fmla="*/ 3415105 w 8267681"/>
              <a:gd name="connsiteY1232" fmla="*/ 5369266 h 6698675"/>
              <a:gd name="connsiteX1233" fmla="*/ 3410811 w 8267681"/>
              <a:gd name="connsiteY1233" fmla="*/ 5356385 h 6698675"/>
              <a:gd name="connsiteX1234" fmla="*/ 6071573 w 8267681"/>
              <a:gd name="connsiteY1234" fmla="*/ 5352825 h 6698675"/>
              <a:gd name="connsiteX1235" fmla="*/ 6017552 w 8267681"/>
              <a:gd name="connsiteY1235" fmla="*/ 5366918 h 6698675"/>
              <a:gd name="connsiteX1236" fmla="*/ 6078620 w 8267681"/>
              <a:gd name="connsiteY1236" fmla="*/ 5427986 h 6698675"/>
              <a:gd name="connsiteX1237" fmla="*/ 6165524 w 8267681"/>
              <a:gd name="connsiteY1237" fmla="*/ 5460869 h 6698675"/>
              <a:gd name="connsiteX1238" fmla="*/ 6123247 w 8267681"/>
              <a:gd name="connsiteY1238" fmla="*/ 5402149 h 6698675"/>
              <a:gd name="connsiteX1239" fmla="*/ 6071573 w 8267681"/>
              <a:gd name="connsiteY1239" fmla="*/ 5352825 h 6698675"/>
              <a:gd name="connsiteX1240" fmla="*/ 4861952 w 8267681"/>
              <a:gd name="connsiteY1240" fmla="*/ 5352825 h 6698675"/>
              <a:gd name="connsiteX1241" fmla="*/ 4789140 w 8267681"/>
              <a:gd name="connsiteY1241" fmla="*/ 5357523 h 6698675"/>
              <a:gd name="connsiteX1242" fmla="*/ 4791489 w 8267681"/>
              <a:gd name="connsiteY1242" fmla="*/ 5366918 h 6698675"/>
              <a:gd name="connsiteX1243" fmla="*/ 4805582 w 8267681"/>
              <a:gd name="connsiteY1243" fmla="*/ 5366918 h 6698675"/>
              <a:gd name="connsiteX1244" fmla="*/ 4864301 w 8267681"/>
              <a:gd name="connsiteY1244" fmla="*/ 5359871 h 6698675"/>
              <a:gd name="connsiteX1245" fmla="*/ 4861952 w 8267681"/>
              <a:gd name="connsiteY1245" fmla="*/ 5352825 h 6698675"/>
              <a:gd name="connsiteX1246" fmla="*/ 3435327 w 8267681"/>
              <a:gd name="connsiteY1246" fmla="*/ 5350843 h 6698675"/>
              <a:gd name="connsiteX1247" fmla="*/ 3429198 w 8267681"/>
              <a:gd name="connsiteY1247" fmla="*/ 5355174 h 6698675"/>
              <a:gd name="connsiteX1248" fmla="*/ 3440941 w 8267681"/>
              <a:gd name="connsiteY1248" fmla="*/ 5373964 h 6698675"/>
              <a:gd name="connsiteX1249" fmla="*/ 3435327 w 8267681"/>
              <a:gd name="connsiteY1249" fmla="*/ 5350843 h 6698675"/>
              <a:gd name="connsiteX1250" fmla="*/ 4894835 w 8267681"/>
              <a:gd name="connsiteY1250" fmla="*/ 5350476 h 6698675"/>
              <a:gd name="connsiteX1251" fmla="*/ 4894835 w 8267681"/>
              <a:gd name="connsiteY1251" fmla="*/ 5355174 h 6698675"/>
              <a:gd name="connsiteX1252" fmla="*/ 4923021 w 8267681"/>
              <a:gd name="connsiteY1252" fmla="*/ 5352825 h 6698675"/>
              <a:gd name="connsiteX1253" fmla="*/ 4920672 w 8267681"/>
              <a:gd name="connsiteY1253" fmla="*/ 5350476 h 6698675"/>
              <a:gd name="connsiteX1254" fmla="*/ 4894835 w 8267681"/>
              <a:gd name="connsiteY1254" fmla="*/ 5350476 h 6698675"/>
              <a:gd name="connsiteX1255" fmla="*/ 3539590 w 8267681"/>
              <a:gd name="connsiteY1255" fmla="*/ 5348127 h 6698675"/>
              <a:gd name="connsiteX1256" fmla="*/ 3544288 w 8267681"/>
              <a:gd name="connsiteY1256" fmla="*/ 5352825 h 6698675"/>
              <a:gd name="connsiteX1257" fmla="*/ 4664655 w 8267681"/>
              <a:gd name="connsiteY1257" fmla="*/ 5345779 h 6698675"/>
              <a:gd name="connsiteX1258" fmla="*/ 4659958 w 8267681"/>
              <a:gd name="connsiteY1258" fmla="*/ 5348127 h 6698675"/>
              <a:gd name="connsiteX1259" fmla="*/ 4667004 w 8267681"/>
              <a:gd name="connsiteY1259" fmla="*/ 5348127 h 6698675"/>
              <a:gd name="connsiteX1260" fmla="*/ 4664655 w 8267681"/>
              <a:gd name="connsiteY1260" fmla="*/ 5345779 h 6698675"/>
              <a:gd name="connsiteX1261" fmla="*/ 2228981 w 8267681"/>
              <a:gd name="connsiteY1261" fmla="*/ 5341080 h 6698675"/>
              <a:gd name="connsiteX1262" fmla="*/ 2219582 w 8267681"/>
              <a:gd name="connsiteY1262" fmla="*/ 5350475 h 6698675"/>
              <a:gd name="connsiteX1263" fmla="*/ 2210188 w 8267681"/>
              <a:gd name="connsiteY1263" fmla="*/ 5350475 h 6698675"/>
              <a:gd name="connsiteX1264" fmla="*/ 2228981 w 8267681"/>
              <a:gd name="connsiteY1264" fmla="*/ 5341080 h 6698675"/>
              <a:gd name="connsiteX1265" fmla="*/ 4824372 w 8267681"/>
              <a:gd name="connsiteY1265" fmla="*/ 5331686 h 6698675"/>
              <a:gd name="connsiteX1266" fmla="*/ 4807931 w 8267681"/>
              <a:gd name="connsiteY1266" fmla="*/ 5334035 h 6698675"/>
              <a:gd name="connsiteX1267" fmla="*/ 4793838 w 8267681"/>
              <a:gd name="connsiteY1267" fmla="*/ 5348127 h 6698675"/>
              <a:gd name="connsiteX1268" fmla="*/ 4812628 w 8267681"/>
              <a:gd name="connsiteY1268" fmla="*/ 5348127 h 6698675"/>
              <a:gd name="connsiteX1269" fmla="*/ 4857255 w 8267681"/>
              <a:gd name="connsiteY1269" fmla="*/ 5343430 h 6698675"/>
              <a:gd name="connsiteX1270" fmla="*/ 4826721 w 8267681"/>
              <a:gd name="connsiteY1270" fmla="*/ 5338732 h 6698675"/>
              <a:gd name="connsiteX1271" fmla="*/ 4824372 w 8267681"/>
              <a:gd name="connsiteY1271" fmla="*/ 5331686 h 6698675"/>
              <a:gd name="connsiteX1272" fmla="*/ 5503169 w 8267681"/>
              <a:gd name="connsiteY1272" fmla="*/ 5329337 h 6698675"/>
              <a:gd name="connsiteX1273" fmla="*/ 5503169 w 8267681"/>
              <a:gd name="connsiteY1273" fmla="*/ 5336383 h 6698675"/>
              <a:gd name="connsiteX1274" fmla="*/ 5489076 w 8267681"/>
              <a:gd name="connsiteY1274" fmla="*/ 5334035 h 6698675"/>
              <a:gd name="connsiteX1275" fmla="*/ 5498471 w 8267681"/>
              <a:gd name="connsiteY1275" fmla="*/ 5357523 h 6698675"/>
              <a:gd name="connsiteX1276" fmla="*/ 5500820 w 8267681"/>
              <a:gd name="connsiteY1276" fmla="*/ 5355174 h 6698675"/>
              <a:gd name="connsiteX1277" fmla="*/ 5503169 w 8267681"/>
              <a:gd name="connsiteY1277" fmla="*/ 5406847 h 6698675"/>
              <a:gd name="connsiteX1278" fmla="*/ 5510215 w 8267681"/>
              <a:gd name="connsiteY1278" fmla="*/ 5331686 h 6698675"/>
              <a:gd name="connsiteX1279" fmla="*/ 5503169 w 8267681"/>
              <a:gd name="connsiteY1279" fmla="*/ 5329337 h 6698675"/>
              <a:gd name="connsiteX1280" fmla="*/ 5049855 w 8267681"/>
              <a:gd name="connsiteY1280" fmla="*/ 5329337 h 6698675"/>
              <a:gd name="connsiteX1281" fmla="*/ 5042809 w 8267681"/>
              <a:gd name="connsiteY1281" fmla="*/ 5336383 h 6698675"/>
              <a:gd name="connsiteX1282" fmla="*/ 5031065 w 8267681"/>
              <a:gd name="connsiteY1282" fmla="*/ 5338732 h 6698675"/>
              <a:gd name="connsiteX1283" fmla="*/ 5049855 w 8267681"/>
              <a:gd name="connsiteY1283" fmla="*/ 5338732 h 6698675"/>
              <a:gd name="connsiteX1284" fmla="*/ 5049855 w 8267681"/>
              <a:gd name="connsiteY1284" fmla="*/ 5329337 h 6698675"/>
              <a:gd name="connsiteX1285" fmla="*/ 5526657 w 8267681"/>
              <a:gd name="connsiteY1285" fmla="*/ 5326988 h 6698675"/>
              <a:gd name="connsiteX1286" fmla="*/ 5524308 w 8267681"/>
              <a:gd name="connsiteY1286" fmla="*/ 5439730 h 6698675"/>
              <a:gd name="connsiteX1287" fmla="*/ 5526657 w 8267681"/>
              <a:gd name="connsiteY1287" fmla="*/ 5326988 h 6698675"/>
              <a:gd name="connsiteX1288" fmla="*/ 4861952 w 8267681"/>
              <a:gd name="connsiteY1288" fmla="*/ 5326988 h 6698675"/>
              <a:gd name="connsiteX1289" fmla="*/ 4864301 w 8267681"/>
              <a:gd name="connsiteY1289" fmla="*/ 5334035 h 6698675"/>
              <a:gd name="connsiteX1290" fmla="*/ 4878394 w 8267681"/>
              <a:gd name="connsiteY1290" fmla="*/ 5329337 h 6698675"/>
              <a:gd name="connsiteX1291" fmla="*/ 4880743 w 8267681"/>
              <a:gd name="connsiteY1291" fmla="*/ 5326988 h 6698675"/>
              <a:gd name="connsiteX1292" fmla="*/ 4861952 w 8267681"/>
              <a:gd name="connsiteY1292" fmla="*/ 5326988 h 6698675"/>
              <a:gd name="connsiteX1293" fmla="*/ 2899548 w 8267681"/>
              <a:gd name="connsiteY1293" fmla="*/ 5323466 h 6698675"/>
              <a:gd name="connsiteX1294" fmla="*/ 2896027 w 8267681"/>
              <a:gd name="connsiteY1294" fmla="*/ 5326987 h 6698675"/>
              <a:gd name="connsiteX1295" fmla="*/ 2898374 w 8267681"/>
              <a:gd name="connsiteY1295" fmla="*/ 5326987 h 6698675"/>
              <a:gd name="connsiteX1296" fmla="*/ 5829649 w 8267681"/>
              <a:gd name="connsiteY1296" fmla="*/ 5317593 h 6698675"/>
              <a:gd name="connsiteX1297" fmla="*/ 5768581 w 8267681"/>
              <a:gd name="connsiteY1297" fmla="*/ 5331686 h 6698675"/>
              <a:gd name="connsiteX1298" fmla="*/ 5829649 w 8267681"/>
              <a:gd name="connsiteY1298" fmla="*/ 5317593 h 6698675"/>
              <a:gd name="connsiteX1299" fmla="*/ 5442101 w 8267681"/>
              <a:gd name="connsiteY1299" fmla="*/ 5317593 h 6698675"/>
              <a:gd name="connsiteX1300" fmla="*/ 5451496 w 8267681"/>
              <a:gd name="connsiteY1300" fmla="*/ 5392754 h 6698675"/>
              <a:gd name="connsiteX1301" fmla="*/ 5453845 w 8267681"/>
              <a:gd name="connsiteY1301" fmla="*/ 5390405 h 6698675"/>
              <a:gd name="connsiteX1302" fmla="*/ 5442101 w 8267681"/>
              <a:gd name="connsiteY1302" fmla="*/ 5317593 h 6698675"/>
              <a:gd name="connsiteX1303" fmla="*/ 5078040 w 8267681"/>
              <a:gd name="connsiteY1303" fmla="*/ 5308198 h 6698675"/>
              <a:gd name="connsiteX1304" fmla="*/ 5073342 w 8267681"/>
              <a:gd name="connsiteY1304" fmla="*/ 5312896 h 6698675"/>
              <a:gd name="connsiteX1305" fmla="*/ 5063947 w 8267681"/>
              <a:gd name="connsiteY1305" fmla="*/ 5338732 h 6698675"/>
              <a:gd name="connsiteX1306" fmla="*/ 5075691 w 8267681"/>
              <a:gd name="connsiteY1306" fmla="*/ 5341081 h 6698675"/>
              <a:gd name="connsiteX1307" fmla="*/ 5059250 w 8267681"/>
              <a:gd name="connsiteY1307" fmla="*/ 5343430 h 6698675"/>
              <a:gd name="connsiteX1308" fmla="*/ 5059250 w 8267681"/>
              <a:gd name="connsiteY1308" fmla="*/ 5345779 h 6698675"/>
              <a:gd name="connsiteX1309" fmla="*/ 5075691 w 8267681"/>
              <a:gd name="connsiteY1309" fmla="*/ 5357523 h 6698675"/>
              <a:gd name="connsiteX1310" fmla="*/ 5078040 w 8267681"/>
              <a:gd name="connsiteY1310" fmla="*/ 5308198 h 6698675"/>
              <a:gd name="connsiteX1311" fmla="*/ 3523149 w 8267681"/>
              <a:gd name="connsiteY1311" fmla="*/ 5305849 h 6698675"/>
              <a:gd name="connsiteX1312" fmla="*/ 3534892 w 8267681"/>
              <a:gd name="connsiteY1312" fmla="*/ 5324639 h 6698675"/>
              <a:gd name="connsiteX1313" fmla="*/ 3523149 w 8267681"/>
              <a:gd name="connsiteY1313" fmla="*/ 5305849 h 6698675"/>
              <a:gd name="connsiteX1314" fmla="*/ 4916415 w 8267681"/>
              <a:gd name="connsiteY1314" fmla="*/ 5305336 h 6698675"/>
              <a:gd name="connsiteX1315" fmla="*/ 4899533 w 8267681"/>
              <a:gd name="connsiteY1315" fmla="*/ 5308198 h 6698675"/>
              <a:gd name="connsiteX1316" fmla="*/ 4899533 w 8267681"/>
              <a:gd name="connsiteY1316" fmla="*/ 5315244 h 6698675"/>
              <a:gd name="connsiteX1317" fmla="*/ 4962950 w 8267681"/>
              <a:gd name="connsiteY1317" fmla="*/ 5326988 h 6698675"/>
              <a:gd name="connsiteX1318" fmla="*/ 4965299 w 8267681"/>
              <a:gd name="connsiteY1318" fmla="*/ 5315244 h 6698675"/>
              <a:gd name="connsiteX1319" fmla="*/ 4916415 w 8267681"/>
              <a:gd name="connsiteY1319" fmla="*/ 5305336 h 6698675"/>
              <a:gd name="connsiteX1320" fmla="*/ 5075691 w 8267681"/>
              <a:gd name="connsiteY1320" fmla="*/ 5298803 h 6698675"/>
              <a:gd name="connsiteX1321" fmla="*/ 5073342 w 8267681"/>
              <a:gd name="connsiteY1321" fmla="*/ 5305849 h 6698675"/>
              <a:gd name="connsiteX1322" fmla="*/ 5075691 w 8267681"/>
              <a:gd name="connsiteY1322" fmla="*/ 5305849 h 6698675"/>
              <a:gd name="connsiteX1323" fmla="*/ 5075691 w 8267681"/>
              <a:gd name="connsiteY1323" fmla="*/ 5298803 h 6698675"/>
              <a:gd name="connsiteX1324" fmla="*/ 2137375 w 8267681"/>
              <a:gd name="connsiteY1324" fmla="*/ 5296453 h 6698675"/>
              <a:gd name="connsiteX1325" fmla="*/ 2137375 w 8267681"/>
              <a:gd name="connsiteY1325" fmla="*/ 5303499 h 6698675"/>
              <a:gd name="connsiteX1326" fmla="*/ 2135025 w 8267681"/>
              <a:gd name="connsiteY1326" fmla="*/ 5345778 h 6698675"/>
              <a:gd name="connsiteX1327" fmla="*/ 2106840 w 8267681"/>
              <a:gd name="connsiteY1327" fmla="*/ 5378660 h 6698675"/>
              <a:gd name="connsiteX1328" fmla="*/ 2085700 w 8267681"/>
              <a:gd name="connsiteY1328" fmla="*/ 5514890 h 6698675"/>
              <a:gd name="connsiteX1329" fmla="*/ 2076305 w 8267681"/>
              <a:gd name="connsiteY1329" fmla="*/ 5547772 h 6698675"/>
              <a:gd name="connsiteX1330" fmla="*/ 2097447 w 8267681"/>
              <a:gd name="connsiteY1330" fmla="*/ 5625282 h 6698675"/>
              <a:gd name="connsiteX1331" fmla="*/ 2109190 w 8267681"/>
              <a:gd name="connsiteY1331" fmla="*/ 5691048 h 6698675"/>
              <a:gd name="connsiteX1332" fmla="*/ 2118582 w 8267681"/>
              <a:gd name="connsiteY1332" fmla="*/ 6078596 h 6698675"/>
              <a:gd name="connsiteX1333" fmla="*/ 2097447 w 8267681"/>
              <a:gd name="connsiteY1333" fmla="*/ 6200733 h 6698675"/>
              <a:gd name="connsiteX1334" fmla="*/ 2071607 w 8267681"/>
              <a:gd name="connsiteY1334" fmla="*/ 6203081 h 6698675"/>
              <a:gd name="connsiteX1335" fmla="*/ 2071607 w 8267681"/>
              <a:gd name="connsiteY1335" fmla="*/ 6188989 h 6698675"/>
              <a:gd name="connsiteX1336" fmla="*/ 2064562 w 8267681"/>
              <a:gd name="connsiteY1336" fmla="*/ 6179594 h 6698675"/>
              <a:gd name="connsiteX1337" fmla="*/ 2048120 w 8267681"/>
              <a:gd name="connsiteY1337" fmla="*/ 6181943 h 6698675"/>
              <a:gd name="connsiteX1338" fmla="*/ 2008192 w 8267681"/>
              <a:gd name="connsiteY1338" fmla="*/ 6127921 h 6698675"/>
              <a:gd name="connsiteX1339" fmla="*/ 2012892 w 8267681"/>
              <a:gd name="connsiteY1339" fmla="*/ 5984645 h 6698675"/>
              <a:gd name="connsiteX1340" fmla="*/ 2015237 w 8267681"/>
              <a:gd name="connsiteY1340" fmla="*/ 5618236 h 6698675"/>
              <a:gd name="connsiteX1341" fmla="*/ 2017586 w 8267681"/>
              <a:gd name="connsiteY1341" fmla="*/ 5620585 h 6698675"/>
              <a:gd name="connsiteX1342" fmla="*/ 2048120 w 8267681"/>
              <a:gd name="connsiteY1342" fmla="*/ 5531331 h 6698675"/>
              <a:gd name="connsiteX1343" fmla="*/ 2057515 w 8267681"/>
              <a:gd name="connsiteY1343" fmla="*/ 5554819 h 6698675"/>
              <a:gd name="connsiteX1344" fmla="*/ 2066912 w 8267681"/>
              <a:gd name="connsiteY1344" fmla="*/ 5315243 h 6698675"/>
              <a:gd name="connsiteX1345" fmla="*/ 2111540 w 8267681"/>
              <a:gd name="connsiteY1345" fmla="*/ 5319941 h 6698675"/>
              <a:gd name="connsiteX1346" fmla="*/ 2137375 w 8267681"/>
              <a:gd name="connsiteY1346" fmla="*/ 5296453 h 6698675"/>
              <a:gd name="connsiteX1347" fmla="*/ 5416264 w 8267681"/>
              <a:gd name="connsiteY1347" fmla="*/ 5294106 h 6698675"/>
              <a:gd name="connsiteX1348" fmla="*/ 5418613 w 8267681"/>
              <a:gd name="connsiteY1348" fmla="*/ 5357523 h 6698675"/>
              <a:gd name="connsiteX1349" fmla="*/ 5416264 w 8267681"/>
              <a:gd name="connsiteY1349" fmla="*/ 5294106 h 6698675"/>
              <a:gd name="connsiteX1350" fmla="*/ 4920672 w 8267681"/>
              <a:gd name="connsiteY1350" fmla="*/ 5291757 h 6698675"/>
              <a:gd name="connsiteX1351" fmla="*/ 4904230 w 8267681"/>
              <a:gd name="connsiteY1351" fmla="*/ 5298803 h 6698675"/>
              <a:gd name="connsiteX1352" fmla="*/ 4960601 w 8267681"/>
              <a:gd name="connsiteY1352" fmla="*/ 5310547 h 6698675"/>
              <a:gd name="connsiteX1353" fmla="*/ 4955903 w 8267681"/>
              <a:gd name="connsiteY1353" fmla="*/ 5301152 h 6698675"/>
              <a:gd name="connsiteX1354" fmla="*/ 4920672 w 8267681"/>
              <a:gd name="connsiteY1354" fmla="*/ 5291757 h 6698675"/>
              <a:gd name="connsiteX1355" fmla="*/ 4868999 w 8267681"/>
              <a:gd name="connsiteY1355" fmla="*/ 5289408 h 6698675"/>
              <a:gd name="connsiteX1356" fmla="*/ 4840813 w 8267681"/>
              <a:gd name="connsiteY1356" fmla="*/ 5298803 h 6698675"/>
              <a:gd name="connsiteX1357" fmla="*/ 4840813 w 8267681"/>
              <a:gd name="connsiteY1357" fmla="*/ 5301152 h 6698675"/>
              <a:gd name="connsiteX1358" fmla="*/ 4864301 w 8267681"/>
              <a:gd name="connsiteY1358" fmla="*/ 5298803 h 6698675"/>
              <a:gd name="connsiteX1359" fmla="*/ 4868999 w 8267681"/>
              <a:gd name="connsiteY1359" fmla="*/ 5289408 h 6698675"/>
              <a:gd name="connsiteX1360" fmla="*/ 2900569 w 8267681"/>
              <a:gd name="connsiteY1360" fmla="*/ 5284711 h 6698675"/>
              <a:gd name="connsiteX1361" fmla="*/ 2900723 w 8267681"/>
              <a:gd name="connsiteY1361" fmla="*/ 5284711 h 6698675"/>
              <a:gd name="connsiteX1362" fmla="*/ 2900493 w 8267681"/>
              <a:gd name="connsiteY1362" fmla="*/ 5285862 h 6698675"/>
              <a:gd name="connsiteX1363" fmla="*/ 2900723 w 8267681"/>
              <a:gd name="connsiteY1363" fmla="*/ 5282362 h 6698675"/>
              <a:gd name="connsiteX1364" fmla="*/ 2900569 w 8267681"/>
              <a:gd name="connsiteY1364" fmla="*/ 5284711 h 6698675"/>
              <a:gd name="connsiteX1365" fmla="*/ 2898374 w 8267681"/>
              <a:gd name="connsiteY1365" fmla="*/ 5284711 h 6698675"/>
              <a:gd name="connsiteX1366" fmla="*/ 2900723 w 8267681"/>
              <a:gd name="connsiteY1366" fmla="*/ 5282362 h 6698675"/>
              <a:gd name="connsiteX1367" fmla="*/ 5428008 w 8267681"/>
              <a:gd name="connsiteY1367" fmla="*/ 5280013 h 6698675"/>
              <a:gd name="connsiteX1368" fmla="*/ 5420962 w 8267681"/>
              <a:gd name="connsiteY1368" fmla="*/ 5296454 h 6698675"/>
              <a:gd name="connsiteX1369" fmla="*/ 5428008 w 8267681"/>
              <a:gd name="connsiteY1369" fmla="*/ 5294106 h 6698675"/>
              <a:gd name="connsiteX1370" fmla="*/ 5435055 w 8267681"/>
              <a:gd name="connsiteY1370" fmla="*/ 5310547 h 6698675"/>
              <a:gd name="connsiteX1371" fmla="*/ 5428008 w 8267681"/>
              <a:gd name="connsiteY1371" fmla="*/ 5280013 h 6698675"/>
              <a:gd name="connsiteX1372" fmla="*/ 2529615 w 8267681"/>
              <a:gd name="connsiteY1372" fmla="*/ 5280013 h 6698675"/>
              <a:gd name="connsiteX1373" fmla="*/ 2346412 w 8267681"/>
              <a:gd name="connsiteY1373" fmla="*/ 5303501 h 6698675"/>
              <a:gd name="connsiteX1374" fmla="*/ 2508476 w 8267681"/>
              <a:gd name="connsiteY1374" fmla="*/ 5289408 h 6698675"/>
              <a:gd name="connsiteX1375" fmla="*/ 2529615 w 8267681"/>
              <a:gd name="connsiteY1375" fmla="*/ 5280013 h 6698675"/>
              <a:gd name="connsiteX1376" fmla="*/ 5552493 w 8267681"/>
              <a:gd name="connsiteY1376" fmla="*/ 5275315 h 6698675"/>
              <a:gd name="connsiteX1377" fmla="*/ 5547796 w 8267681"/>
              <a:gd name="connsiteY1377" fmla="*/ 5301152 h 6698675"/>
              <a:gd name="connsiteX1378" fmla="*/ 5552493 w 8267681"/>
              <a:gd name="connsiteY1378" fmla="*/ 5275315 h 6698675"/>
              <a:gd name="connsiteX1379" fmla="*/ 5625269 w 8267681"/>
              <a:gd name="connsiteY1379" fmla="*/ 5263461 h 6698675"/>
              <a:gd name="connsiteX1380" fmla="*/ 5618259 w 8267681"/>
              <a:gd name="connsiteY1380" fmla="*/ 5263571 h 6698675"/>
              <a:gd name="connsiteX1381" fmla="*/ 5622957 w 8267681"/>
              <a:gd name="connsiteY1381" fmla="*/ 5298803 h 6698675"/>
              <a:gd name="connsiteX1382" fmla="*/ 5625269 w 8267681"/>
              <a:gd name="connsiteY1382" fmla="*/ 5263461 h 6698675"/>
              <a:gd name="connsiteX1383" fmla="*/ 5572972 w 8267681"/>
              <a:gd name="connsiteY1383" fmla="*/ 5259718 h 6698675"/>
              <a:gd name="connsiteX1384" fmla="*/ 5573632 w 8267681"/>
              <a:gd name="connsiteY1384" fmla="*/ 5270618 h 6698675"/>
              <a:gd name="connsiteX1385" fmla="*/ 5572972 w 8267681"/>
              <a:gd name="connsiteY1385" fmla="*/ 5259718 h 6698675"/>
              <a:gd name="connsiteX1386" fmla="*/ 2548406 w 8267681"/>
              <a:gd name="connsiteY1386" fmla="*/ 5251827 h 6698675"/>
              <a:gd name="connsiteX1387" fmla="*/ 2376945 w 8267681"/>
              <a:gd name="connsiteY1387" fmla="*/ 5284710 h 6698675"/>
              <a:gd name="connsiteX1388" fmla="*/ 2539011 w 8267681"/>
              <a:gd name="connsiteY1388" fmla="*/ 5268269 h 6698675"/>
              <a:gd name="connsiteX1389" fmla="*/ 2548406 w 8267681"/>
              <a:gd name="connsiteY1389" fmla="*/ 5251827 h 6698675"/>
              <a:gd name="connsiteX1390" fmla="*/ 4948857 w 8267681"/>
              <a:gd name="connsiteY1390" fmla="*/ 5249479 h 6698675"/>
              <a:gd name="connsiteX1391" fmla="*/ 4941811 w 8267681"/>
              <a:gd name="connsiteY1391" fmla="*/ 5261222 h 6698675"/>
              <a:gd name="connsiteX1392" fmla="*/ 4972345 w 8267681"/>
              <a:gd name="connsiteY1392" fmla="*/ 5268269 h 6698675"/>
              <a:gd name="connsiteX1393" fmla="*/ 4948857 w 8267681"/>
              <a:gd name="connsiteY1393" fmla="*/ 5249479 h 6698675"/>
              <a:gd name="connsiteX1394" fmla="*/ 4923021 w 8267681"/>
              <a:gd name="connsiteY1394" fmla="*/ 5235386 h 6698675"/>
              <a:gd name="connsiteX1395" fmla="*/ 4918323 w 8267681"/>
              <a:gd name="connsiteY1395" fmla="*/ 5242432 h 6698675"/>
              <a:gd name="connsiteX1396" fmla="*/ 4918323 w 8267681"/>
              <a:gd name="connsiteY1396" fmla="*/ 5244781 h 6698675"/>
              <a:gd name="connsiteX1397" fmla="*/ 4923021 w 8267681"/>
              <a:gd name="connsiteY1397" fmla="*/ 5247130 h 6698675"/>
              <a:gd name="connsiteX1398" fmla="*/ 4923021 w 8267681"/>
              <a:gd name="connsiteY1398" fmla="*/ 5235386 h 6698675"/>
              <a:gd name="connsiteX1399" fmla="*/ 2546057 w 8267681"/>
              <a:gd name="connsiteY1399" fmla="*/ 5221293 h 6698675"/>
              <a:gd name="connsiteX1400" fmla="*/ 2414525 w 8267681"/>
              <a:gd name="connsiteY1400" fmla="*/ 5254176 h 6698675"/>
              <a:gd name="connsiteX1401" fmla="*/ 2546057 w 8267681"/>
              <a:gd name="connsiteY1401" fmla="*/ 5221293 h 6698675"/>
              <a:gd name="connsiteX1402" fmla="*/ 5514913 w 8267681"/>
              <a:gd name="connsiteY1402" fmla="*/ 5218944 h 6698675"/>
              <a:gd name="connsiteX1403" fmla="*/ 5496123 w 8267681"/>
              <a:gd name="connsiteY1403" fmla="*/ 5244781 h 6698675"/>
              <a:gd name="connsiteX1404" fmla="*/ 5491425 w 8267681"/>
              <a:gd name="connsiteY1404" fmla="*/ 5223642 h 6698675"/>
              <a:gd name="connsiteX1405" fmla="*/ 5453845 w 8267681"/>
              <a:gd name="connsiteY1405" fmla="*/ 5263571 h 6698675"/>
              <a:gd name="connsiteX1406" fmla="*/ 5474984 w 8267681"/>
              <a:gd name="connsiteY1406" fmla="*/ 5284710 h 6698675"/>
              <a:gd name="connsiteX1407" fmla="*/ 5472635 w 8267681"/>
              <a:gd name="connsiteY1407" fmla="*/ 5256525 h 6698675"/>
              <a:gd name="connsiteX1408" fmla="*/ 5521959 w 8267681"/>
              <a:gd name="connsiteY1408" fmla="*/ 5249479 h 6698675"/>
              <a:gd name="connsiteX1409" fmla="*/ 5514913 w 8267681"/>
              <a:gd name="connsiteY1409" fmla="*/ 5218944 h 6698675"/>
              <a:gd name="connsiteX1410" fmla="*/ 5547796 w 8267681"/>
              <a:gd name="connsiteY1410" fmla="*/ 5214247 h 6698675"/>
              <a:gd name="connsiteX1411" fmla="*/ 5531354 w 8267681"/>
              <a:gd name="connsiteY1411" fmla="*/ 5235386 h 6698675"/>
              <a:gd name="connsiteX1412" fmla="*/ 5543098 w 8267681"/>
              <a:gd name="connsiteY1412" fmla="*/ 5240084 h 6698675"/>
              <a:gd name="connsiteX1413" fmla="*/ 5554842 w 8267681"/>
              <a:gd name="connsiteY1413" fmla="*/ 5230688 h 6698675"/>
              <a:gd name="connsiteX1414" fmla="*/ 5545447 w 8267681"/>
              <a:gd name="connsiteY1414" fmla="*/ 5218944 h 6698675"/>
              <a:gd name="connsiteX1415" fmla="*/ 5547796 w 8267681"/>
              <a:gd name="connsiteY1415" fmla="*/ 5214247 h 6698675"/>
              <a:gd name="connsiteX1416" fmla="*/ 2501430 w 8267681"/>
              <a:gd name="connsiteY1416" fmla="*/ 5214247 h 6698675"/>
              <a:gd name="connsiteX1417" fmla="*/ 2405130 w 8267681"/>
              <a:gd name="connsiteY1417" fmla="*/ 5237735 h 6698675"/>
              <a:gd name="connsiteX1418" fmla="*/ 2501430 w 8267681"/>
              <a:gd name="connsiteY1418" fmla="*/ 5214247 h 6698675"/>
              <a:gd name="connsiteX1419" fmla="*/ 5474984 w 8267681"/>
              <a:gd name="connsiteY1419" fmla="*/ 5211898 h 6698675"/>
              <a:gd name="connsiteX1420" fmla="*/ 5470286 w 8267681"/>
              <a:gd name="connsiteY1420" fmla="*/ 5223642 h 6698675"/>
              <a:gd name="connsiteX1421" fmla="*/ 5482030 w 8267681"/>
              <a:gd name="connsiteY1421" fmla="*/ 5228340 h 6698675"/>
              <a:gd name="connsiteX1422" fmla="*/ 5486728 w 8267681"/>
              <a:gd name="connsiteY1422" fmla="*/ 5216596 h 6698675"/>
              <a:gd name="connsiteX1423" fmla="*/ 5474984 w 8267681"/>
              <a:gd name="connsiteY1423" fmla="*/ 5211898 h 6698675"/>
              <a:gd name="connsiteX1424" fmla="*/ 2607125 w 8267681"/>
              <a:gd name="connsiteY1424" fmla="*/ 5204852 h 6698675"/>
              <a:gd name="connsiteX1425" fmla="*/ 2640008 w 8267681"/>
              <a:gd name="connsiteY1425" fmla="*/ 5225991 h 6698675"/>
              <a:gd name="connsiteX1426" fmla="*/ 2607125 w 8267681"/>
              <a:gd name="connsiteY1426" fmla="*/ 5204852 h 6698675"/>
              <a:gd name="connsiteX1427" fmla="*/ 2814406 w 8267681"/>
              <a:gd name="connsiteY1427" fmla="*/ 5201622 h 6698675"/>
              <a:gd name="connsiteX1428" fmla="*/ 2827912 w 8267681"/>
              <a:gd name="connsiteY1428" fmla="*/ 5223642 h 6698675"/>
              <a:gd name="connsiteX1429" fmla="*/ 2792680 w 8267681"/>
              <a:gd name="connsiteY1429" fmla="*/ 5228339 h 6698675"/>
              <a:gd name="connsiteX1430" fmla="*/ 2790331 w 8267681"/>
              <a:gd name="connsiteY1430" fmla="*/ 5209549 h 6698675"/>
              <a:gd name="connsiteX1431" fmla="*/ 2814406 w 8267681"/>
              <a:gd name="connsiteY1431" fmla="*/ 5201622 h 6698675"/>
              <a:gd name="connsiteX1432" fmla="*/ 5460891 w 8267681"/>
              <a:gd name="connsiteY1432" fmla="*/ 5197806 h 6698675"/>
              <a:gd name="connsiteX1433" fmla="*/ 5456193 w 8267681"/>
              <a:gd name="connsiteY1433" fmla="*/ 5209549 h 6698675"/>
              <a:gd name="connsiteX1434" fmla="*/ 5467937 w 8267681"/>
              <a:gd name="connsiteY1434" fmla="*/ 5214247 h 6698675"/>
              <a:gd name="connsiteX1435" fmla="*/ 5472635 w 8267681"/>
              <a:gd name="connsiteY1435" fmla="*/ 5202503 h 6698675"/>
              <a:gd name="connsiteX1436" fmla="*/ 5460891 w 8267681"/>
              <a:gd name="connsiteY1436" fmla="*/ 5197806 h 6698675"/>
              <a:gd name="connsiteX1437" fmla="*/ 5042809 w 8267681"/>
              <a:gd name="connsiteY1437" fmla="*/ 5195457 h 6698675"/>
              <a:gd name="connsiteX1438" fmla="*/ 5026367 w 8267681"/>
              <a:gd name="connsiteY1438" fmla="*/ 5233037 h 6698675"/>
              <a:gd name="connsiteX1439" fmla="*/ 5014623 w 8267681"/>
              <a:gd name="connsiteY1439" fmla="*/ 5247130 h 6698675"/>
              <a:gd name="connsiteX1440" fmla="*/ 5026367 w 8267681"/>
              <a:gd name="connsiteY1440" fmla="*/ 5258874 h 6698675"/>
              <a:gd name="connsiteX1441" fmla="*/ 5042809 w 8267681"/>
              <a:gd name="connsiteY1441" fmla="*/ 5195457 h 6698675"/>
              <a:gd name="connsiteX1442" fmla="*/ 2130329 w 8267681"/>
              <a:gd name="connsiteY1442" fmla="*/ 5195457 h 6698675"/>
              <a:gd name="connsiteX1443" fmla="*/ 2137376 w 8267681"/>
              <a:gd name="connsiteY1443" fmla="*/ 5204852 h 6698675"/>
              <a:gd name="connsiteX1444" fmla="*/ 2137376 w 8267681"/>
              <a:gd name="connsiteY1444" fmla="*/ 5287060 h 6698675"/>
              <a:gd name="connsiteX1445" fmla="*/ 2055170 w 8267681"/>
              <a:gd name="connsiteY1445" fmla="*/ 5294106 h 6698675"/>
              <a:gd name="connsiteX1446" fmla="*/ 2078657 w 8267681"/>
              <a:gd name="connsiteY1446" fmla="*/ 5221294 h 6698675"/>
              <a:gd name="connsiteX1447" fmla="*/ 2088055 w 8267681"/>
              <a:gd name="connsiteY1447" fmla="*/ 5244782 h 6698675"/>
              <a:gd name="connsiteX1448" fmla="*/ 2130329 w 8267681"/>
              <a:gd name="connsiteY1448" fmla="*/ 5195457 h 6698675"/>
              <a:gd name="connsiteX1449" fmla="*/ 5566586 w 8267681"/>
              <a:gd name="connsiteY1449" fmla="*/ 5188411 h 6698675"/>
              <a:gd name="connsiteX1450" fmla="*/ 5545447 w 8267681"/>
              <a:gd name="connsiteY1450" fmla="*/ 5207200 h 6698675"/>
              <a:gd name="connsiteX1451" fmla="*/ 5573632 w 8267681"/>
              <a:gd name="connsiteY1451" fmla="*/ 5251827 h 6698675"/>
              <a:gd name="connsiteX1452" fmla="*/ 5566586 w 8267681"/>
              <a:gd name="connsiteY1452" fmla="*/ 5188411 h 6698675"/>
              <a:gd name="connsiteX1453" fmla="*/ 4810279 w 8267681"/>
              <a:gd name="connsiteY1453" fmla="*/ 5186062 h 6698675"/>
              <a:gd name="connsiteX1454" fmla="*/ 4829070 w 8267681"/>
              <a:gd name="connsiteY1454" fmla="*/ 5207200 h 6698675"/>
              <a:gd name="connsiteX1455" fmla="*/ 4854906 w 8267681"/>
              <a:gd name="connsiteY1455" fmla="*/ 5209549 h 6698675"/>
              <a:gd name="connsiteX1456" fmla="*/ 4859604 w 8267681"/>
              <a:gd name="connsiteY1456" fmla="*/ 5207200 h 6698675"/>
              <a:gd name="connsiteX1457" fmla="*/ 4810279 w 8267681"/>
              <a:gd name="connsiteY1457" fmla="*/ 5186062 h 6698675"/>
              <a:gd name="connsiteX1458" fmla="*/ 5521042 w 8267681"/>
              <a:gd name="connsiteY1458" fmla="*/ 5181731 h 6698675"/>
              <a:gd name="connsiteX1459" fmla="*/ 5514913 w 8267681"/>
              <a:gd name="connsiteY1459" fmla="*/ 5186062 h 6698675"/>
              <a:gd name="connsiteX1460" fmla="*/ 5526657 w 8267681"/>
              <a:gd name="connsiteY1460" fmla="*/ 5204852 h 6698675"/>
              <a:gd name="connsiteX1461" fmla="*/ 5521042 w 8267681"/>
              <a:gd name="connsiteY1461" fmla="*/ 5181731 h 6698675"/>
              <a:gd name="connsiteX1462" fmla="*/ 2562498 w 8267681"/>
              <a:gd name="connsiteY1462" fmla="*/ 5181364 h 6698675"/>
              <a:gd name="connsiteX1463" fmla="*/ 2393386 w 8267681"/>
              <a:gd name="connsiteY1463" fmla="*/ 5228340 h 6698675"/>
              <a:gd name="connsiteX1464" fmla="*/ 2562498 w 8267681"/>
              <a:gd name="connsiteY1464" fmla="*/ 5181364 h 6698675"/>
              <a:gd name="connsiteX1465" fmla="*/ 5441440 w 8267681"/>
              <a:gd name="connsiteY1465" fmla="*/ 5177914 h 6698675"/>
              <a:gd name="connsiteX1466" fmla="*/ 5420962 w 8267681"/>
              <a:gd name="connsiteY1466" fmla="*/ 5214247 h 6698675"/>
              <a:gd name="connsiteX1467" fmla="*/ 5446798 w 8267681"/>
              <a:gd name="connsiteY1467" fmla="*/ 5233037 h 6698675"/>
              <a:gd name="connsiteX1468" fmla="*/ 5456193 w 8267681"/>
              <a:gd name="connsiteY1468" fmla="*/ 5181364 h 6698675"/>
              <a:gd name="connsiteX1469" fmla="*/ 5441440 w 8267681"/>
              <a:gd name="connsiteY1469" fmla="*/ 5177914 h 6698675"/>
              <a:gd name="connsiteX1470" fmla="*/ 3990556 w 8267681"/>
              <a:gd name="connsiteY1470" fmla="*/ 5174318 h 6698675"/>
              <a:gd name="connsiteX1471" fmla="*/ 3967068 w 8267681"/>
              <a:gd name="connsiteY1471" fmla="*/ 5179015 h 6698675"/>
              <a:gd name="connsiteX1472" fmla="*/ 3960021 w 8267681"/>
              <a:gd name="connsiteY1472" fmla="*/ 5181364 h 6698675"/>
              <a:gd name="connsiteX1473" fmla="*/ 3967068 w 8267681"/>
              <a:gd name="connsiteY1473" fmla="*/ 5195457 h 6698675"/>
              <a:gd name="connsiteX1474" fmla="*/ 3974114 w 8267681"/>
              <a:gd name="connsiteY1474" fmla="*/ 5195457 h 6698675"/>
              <a:gd name="connsiteX1475" fmla="*/ 3988207 w 8267681"/>
              <a:gd name="connsiteY1475" fmla="*/ 5188411 h 6698675"/>
              <a:gd name="connsiteX1476" fmla="*/ 3990556 w 8267681"/>
              <a:gd name="connsiteY1476" fmla="*/ 5174318 h 6698675"/>
              <a:gd name="connsiteX1477" fmla="*/ 5533703 w 8267681"/>
              <a:gd name="connsiteY1477" fmla="*/ 5167271 h 6698675"/>
              <a:gd name="connsiteX1478" fmla="*/ 5543098 w 8267681"/>
              <a:gd name="connsiteY1478" fmla="*/ 5190759 h 6698675"/>
              <a:gd name="connsiteX1479" fmla="*/ 5533703 w 8267681"/>
              <a:gd name="connsiteY1479" fmla="*/ 5167271 h 6698675"/>
              <a:gd name="connsiteX1480" fmla="*/ 4951206 w 8267681"/>
              <a:gd name="connsiteY1480" fmla="*/ 5167271 h 6698675"/>
              <a:gd name="connsiteX1481" fmla="*/ 4944160 w 8267681"/>
              <a:gd name="connsiteY1481" fmla="*/ 5176667 h 6698675"/>
              <a:gd name="connsiteX1482" fmla="*/ 4948857 w 8267681"/>
              <a:gd name="connsiteY1482" fmla="*/ 5190759 h 6698675"/>
              <a:gd name="connsiteX1483" fmla="*/ 4960601 w 8267681"/>
              <a:gd name="connsiteY1483" fmla="*/ 5167271 h 6698675"/>
              <a:gd name="connsiteX1484" fmla="*/ 4951206 w 8267681"/>
              <a:gd name="connsiteY1484" fmla="*/ 5167271 h 6698675"/>
              <a:gd name="connsiteX1485" fmla="*/ 2466198 w 8267681"/>
              <a:gd name="connsiteY1485" fmla="*/ 5143784 h 6698675"/>
              <a:gd name="connsiteX1486" fmla="*/ 2414525 w 8267681"/>
              <a:gd name="connsiteY1486" fmla="*/ 5202503 h 6698675"/>
              <a:gd name="connsiteX1487" fmla="*/ 2609474 w 8267681"/>
              <a:gd name="connsiteY1487" fmla="*/ 5160225 h 6698675"/>
              <a:gd name="connsiteX1488" fmla="*/ 2616520 w 8267681"/>
              <a:gd name="connsiteY1488" fmla="*/ 5143784 h 6698675"/>
              <a:gd name="connsiteX1489" fmla="*/ 2477942 w 8267681"/>
              <a:gd name="connsiteY1489" fmla="*/ 5150830 h 6698675"/>
              <a:gd name="connsiteX1490" fmla="*/ 2466198 w 8267681"/>
              <a:gd name="connsiteY1490" fmla="*/ 5143784 h 6698675"/>
              <a:gd name="connsiteX1491" fmla="*/ 1742791 w 8267681"/>
              <a:gd name="connsiteY1491" fmla="*/ 5141434 h 6698675"/>
              <a:gd name="connsiteX1492" fmla="*/ 1747485 w 8267681"/>
              <a:gd name="connsiteY1492" fmla="*/ 5146132 h 6698675"/>
              <a:gd name="connsiteX1493" fmla="*/ 1752183 w 8267681"/>
              <a:gd name="connsiteY1493" fmla="*/ 5153178 h 6698675"/>
              <a:gd name="connsiteX1494" fmla="*/ 1742791 w 8267681"/>
              <a:gd name="connsiteY1494" fmla="*/ 5157875 h 6698675"/>
              <a:gd name="connsiteX1495" fmla="*/ 1738091 w 8267681"/>
              <a:gd name="connsiteY1495" fmla="*/ 5153178 h 6698675"/>
              <a:gd name="connsiteX1496" fmla="*/ 1738091 w 8267681"/>
              <a:gd name="connsiteY1496" fmla="*/ 5143783 h 6698675"/>
              <a:gd name="connsiteX1497" fmla="*/ 1742791 w 8267681"/>
              <a:gd name="connsiteY1497" fmla="*/ 5141434 h 6698675"/>
              <a:gd name="connsiteX1498" fmla="*/ 2318226 w 8267681"/>
              <a:gd name="connsiteY1498" fmla="*/ 5134389 h 6698675"/>
              <a:gd name="connsiteX1499" fmla="*/ 2313529 w 8267681"/>
              <a:gd name="connsiteY1499" fmla="*/ 5146133 h 6698675"/>
              <a:gd name="connsiteX1500" fmla="*/ 2322924 w 8267681"/>
              <a:gd name="connsiteY1500" fmla="*/ 5153179 h 6698675"/>
              <a:gd name="connsiteX1501" fmla="*/ 2268902 w 8267681"/>
              <a:gd name="connsiteY1501" fmla="*/ 5179016 h 6698675"/>
              <a:gd name="connsiteX1502" fmla="*/ 2318226 w 8267681"/>
              <a:gd name="connsiteY1502" fmla="*/ 5134389 h 6698675"/>
              <a:gd name="connsiteX1503" fmla="*/ 1564280 w 8267681"/>
              <a:gd name="connsiteY1503" fmla="*/ 5129690 h 6698675"/>
              <a:gd name="connsiteX1504" fmla="*/ 1571330 w 8267681"/>
              <a:gd name="connsiteY1504" fmla="*/ 5132039 h 6698675"/>
              <a:gd name="connsiteX1505" fmla="*/ 1564280 w 8267681"/>
              <a:gd name="connsiteY1505" fmla="*/ 5141434 h 6698675"/>
              <a:gd name="connsiteX1506" fmla="*/ 1557238 w 8267681"/>
              <a:gd name="connsiteY1506" fmla="*/ 5132039 h 6698675"/>
              <a:gd name="connsiteX1507" fmla="*/ 2842003 w 8267681"/>
              <a:gd name="connsiteY1507" fmla="*/ 5122645 h 6698675"/>
              <a:gd name="connsiteX1508" fmla="*/ 2834957 w 8267681"/>
              <a:gd name="connsiteY1508" fmla="*/ 5127343 h 6698675"/>
              <a:gd name="connsiteX1509" fmla="*/ 2834170 w 8267681"/>
              <a:gd name="connsiteY1509" fmla="*/ 5126948 h 6698675"/>
              <a:gd name="connsiteX1510" fmla="*/ 2750400 w 8267681"/>
              <a:gd name="connsiteY1510" fmla="*/ 5110900 h 6698675"/>
              <a:gd name="connsiteX1511" fmla="*/ 2748053 w 8267681"/>
              <a:gd name="connsiteY1511" fmla="*/ 5120295 h 6698675"/>
              <a:gd name="connsiteX1512" fmla="*/ 2722215 w 8267681"/>
              <a:gd name="connsiteY1512" fmla="*/ 5122644 h 6698675"/>
              <a:gd name="connsiteX1513" fmla="*/ 2750400 w 8267681"/>
              <a:gd name="connsiteY1513" fmla="*/ 5110900 h 6698675"/>
              <a:gd name="connsiteX1514" fmla="*/ 1446842 w 8267681"/>
              <a:gd name="connsiteY1514" fmla="*/ 5108551 h 6698675"/>
              <a:gd name="connsiteX1515" fmla="*/ 1453889 w 8267681"/>
              <a:gd name="connsiteY1515" fmla="*/ 5113249 h 6698675"/>
              <a:gd name="connsiteX1516" fmla="*/ 1446842 w 8267681"/>
              <a:gd name="connsiteY1516" fmla="*/ 5122644 h 6698675"/>
              <a:gd name="connsiteX1517" fmla="*/ 1442147 w 8267681"/>
              <a:gd name="connsiteY1517" fmla="*/ 5113249 h 6698675"/>
              <a:gd name="connsiteX1518" fmla="*/ 1752183 w 8267681"/>
              <a:gd name="connsiteY1518" fmla="*/ 5106202 h 6698675"/>
              <a:gd name="connsiteX1519" fmla="*/ 1756884 w 8267681"/>
              <a:gd name="connsiteY1519" fmla="*/ 5108551 h 6698675"/>
              <a:gd name="connsiteX1520" fmla="*/ 1756884 w 8267681"/>
              <a:gd name="connsiteY1520" fmla="*/ 5117946 h 6698675"/>
              <a:gd name="connsiteX1521" fmla="*/ 1752183 w 8267681"/>
              <a:gd name="connsiteY1521" fmla="*/ 5122643 h 6698675"/>
              <a:gd name="connsiteX1522" fmla="*/ 1742787 w 8267681"/>
              <a:gd name="connsiteY1522" fmla="*/ 5124992 h 6698675"/>
              <a:gd name="connsiteX1523" fmla="*/ 1735741 w 8267681"/>
              <a:gd name="connsiteY1523" fmla="*/ 5117946 h 6698675"/>
              <a:gd name="connsiteX1524" fmla="*/ 1742787 w 8267681"/>
              <a:gd name="connsiteY1524" fmla="*/ 5108551 h 6698675"/>
              <a:gd name="connsiteX1525" fmla="*/ 2611823 w 8267681"/>
              <a:gd name="connsiteY1525" fmla="*/ 5103854 h 6698675"/>
              <a:gd name="connsiteX1526" fmla="*/ 2473246 w 8267681"/>
              <a:gd name="connsiteY1526" fmla="*/ 5122645 h 6698675"/>
              <a:gd name="connsiteX1527" fmla="*/ 2539011 w 8267681"/>
              <a:gd name="connsiteY1527" fmla="*/ 5115598 h 6698675"/>
              <a:gd name="connsiteX1528" fmla="*/ 2543709 w 8267681"/>
              <a:gd name="connsiteY1528" fmla="*/ 5120296 h 6698675"/>
              <a:gd name="connsiteX1529" fmla="*/ 2492035 w 8267681"/>
              <a:gd name="connsiteY1529" fmla="*/ 5136737 h 6698675"/>
              <a:gd name="connsiteX1530" fmla="*/ 2607125 w 8267681"/>
              <a:gd name="connsiteY1530" fmla="*/ 5124993 h 6698675"/>
              <a:gd name="connsiteX1531" fmla="*/ 2555452 w 8267681"/>
              <a:gd name="connsiteY1531" fmla="*/ 5122645 h 6698675"/>
              <a:gd name="connsiteX1532" fmla="*/ 2555452 w 8267681"/>
              <a:gd name="connsiteY1532" fmla="*/ 5115598 h 6698675"/>
              <a:gd name="connsiteX1533" fmla="*/ 2611823 w 8267681"/>
              <a:gd name="connsiteY1533" fmla="*/ 5103854 h 6698675"/>
              <a:gd name="connsiteX1534" fmla="*/ 2792680 w 8267681"/>
              <a:gd name="connsiteY1534" fmla="*/ 5101506 h 6698675"/>
              <a:gd name="connsiteX1535" fmla="*/ 2792680 w 8267681"/>
              <a:gd name="connsiteY1535" fmla="*/ 5106204 h 6698675"/>
              <a:gd name="connsiteX1536" fmla="*/ 2834170 w 8267681"/>
              <a:gd name="connsiteY1536" fmla="*/ 5126948 h 6698675"/>
              <a:gd name="connsiteX1537" fmla="*/ 2821159 w 8267681"/>
              <a:gd name="connsiteY1537" fmla="*/ 5134095 h 6698675"/>
              <a:gd name="connsiteX1538" fmla="*/ 2795027 w 8267681"/>
              <a:gd name="connsiteY1538" fmla="*/ 5143784 h 6698675"/>
              <a:gd name="connsiteX1539" fmla="*/ 2813817 w 8267681"/>
              <a:gd name="connsiteY1539" fmla="*/ 5162574 h 6698675"/>
              <a:gd name="connsiteX1540" fmla="*/ 2797376 w 8267681"/>
              <a:gd name="connsiteY1540" fmla="*/ 5162574 h 6698675"/>
              <a:gd name="connsiteX1541" fmla="*/ 2745703 w 8267681"/>
              <a:gd name="connsiteY1541" fmla="*/ 5132040 h 6698675"/>
              <a:gd name="connsiteX1542" fmla="*/ 2771540 w 8267681"/>
              <a:gd name="connsiteY1542" fmla="*/ 5113250 h 6698675"/>
              <a:gd name="connsiteX1543" fmla="*/ 2759797 w 8267681"/>
              <a:gd name="connsiteY1543" fmla="*/ 5110901 h 6698675"/>
              <a:gd name="connsiteX1544" fmla="*/ 2762144 w 8267681"/>
              <a:gd name="connsiteY1544" fmla="*/ 5108552 h 6698675"/>
              <a:gd name="connsiteX1545" fmla="*/ 2762144 w 8267681"/>
              <a:gd name="connsiteY1545" fmla="*/ 5106204 h 6698675"/>
              <a:gd name="connsiteX1546" fmla="*/ 2792680 w 8267681"/>
              <a:gd name="connsiteY1546" fmla="*/ 5101506 h 6698675"/>
              <a:gd name="connsiteX1547" fmla="*/ 2849049 w 8267681"/>
              <a:gd name="connsiteY1547" fmla="*/ 5092110 h 6698675"/>
              <a:gd name="connsiteX1548" fmla="*/ 2849049 w 8267681"/>
              <a:gd name="connsiteY1548" fmla="*/ 5099156 h 6698675"/>
              <a:gd name="connsiteX1549" fmla="*/ 2837305 w 8267681"/>
              <a:gd name="connsiteY1549" fmla="*/ 5101505 h 6698675"/>
              <a:gd name="connsiteX1550" fmla="*/ 2827910 w 8267681"/>
              <a:gd name="connsiteY1550" fmla="*/ 5096808 h 6698675"/>
              <a:gd name="connsiteX1551" fmla="*/ 2849049 w 8267681"/>
              <a:gd name="connsiteY1551" fmla="*/ 5092110 h 6698675"/>
              <a:gd name="connsiteX1552" fmla="*/ 1583073 w 8267681"/>
              <a:gd name="connsiteY1552" fmla="*/ 5092110 h 6698675"/>
              <a:gd name="connsiteX1553" fmla="*/ 1587773 w 8267681"/>
              <a:gd name="connsiteY1553" fmla="*/ 5096808 h 6698675"/>
              <a:gd name="connsiteX1554" fmla="*/ 1587773 w 8267681"/>
              <a:gd name="connsiteY1554" fmla="*/ 5106203 h 6698675"/>
              <a:gd name="connsiteX1555" fmla="*/ 1583073 w 8267681"/>
              <a:gd name="connsiteY1555" fmla="*/ 5110900 h 6698675"/>
              <a:gd name="connsiteX1556" fmla="*/ 1573676 w 8267681"/>
              <a:gd name="connsiteY1556" fmla="*/ 5110900 h 6698675"/>
              <a:gd name="connsiteX1557" fmla="*/ 1566630 w 8267681"/>
              <a:gd name="connsiteY1557" fmla="*/ 5106203 h 6698675"/>
              <a:gd name="connsiteX1558" fmla="*/ 1564280 w 8267681"/>
              <a:gd name="connsiteY1558" fmla="*/ 5096808 h 6698675"/>
              <a:gd name="connsiteX1559" fmla="*/ 1573676 w 8267681"/>
              <a:gd name="connsiteY1559" fmla="*/ 5094459 h 6698675"/>
              <a:gd name="connsiteX1560" fmla="*/ 2466198 w 8267681"/>
              <a:gd name="connsiteY1560" fmla="*/ 5075669 h 6698675"/>
              <a:gd name="connsiteX1561" fmla="*/ 2369898 w 8267681"/>
              <a:gd name="connsiteY1561" fmla="*/ 5141435 h 6698675"/>
              <a:gd name="connsiteX1562" fmla="*/ 2466198 w 8267681"/>
              <a:gd name="connsiteY1562" fmla="*/ 5075669 h 6698675"/>
              <a:gd name="connsiteX1563" fmla="*/ 5532235 w 8267681"/>
              <a:gd name="connsiteY1563" fmla="*/ 5072146 h 6698675"/>
              <a:gd name="connsiteX1564" fmla="*/ 5529006 w 8267681"/>
              <a:gd name="connsiteY1564" fmla="*/ 5078018 h 6698675"/>
              <a:gd name="connsiteX1565" fmla="*/ 5526657 w 8267681"/>
              <a:gd name="connsiteY1565" fmla="*/ 5080367 h 6698675"/>
              <a:gd name="connsiteX1566" fmla="*/ 5532235 w 8267681"/>
              <a:gd name="connsiteY1566" fmla="*/ 5072146 h 6698675"/>
              <a:gd name="connsiteX1567" fmla="*/ 1735741 w 8267681"/>
              <a:gd name="connsiteY1567" fmla="*/ 5056879 h 6698675"/>
              <a:gd name="connsiteX1568" fmla="*/ 1735741 w 8267681"/>
              <a:gd name="connsiteY1568" fmla="*/ 5059228 h 6698675"/>
              <a:gd name="connsiteX1569" fmla="*/ 1756884 w 8267681"/>
              <a:gd name="connsiteY1569" fmla="*/ 5075669 h 6698675"/>
              <a:gd name="connsiteX1570" fmla="*/ 1752183 w 8267681"/>
              <a:gd name="connsiteY1570" fmla="*/ 5099157 h 6698675"/>
              <a:gd name="connsiteX1571" fmla="*/ 1742787 w 8267681"/>
              <a:gd name="connsiteY1571" fmla="*/ 5094460 h 6698675"/>
              <a:gd name="connsiteX1572" fmla="*/ 1731044 w 8267681"/>
              <a:gd name="connsiteY1572" fmla="*/ 5082716 h 6698675"/>
              <a:gd name="connsiteX1573" fmla="*/ 1726349 w 8267681"/>
              <a:gd name="connsiteY1573" fmla="*/ 5066274 h 6698675"/>
              <a:gd name="connsiteX1574" fmla="*/ 2635310 w 8267681"/>
              <a:gd name="connsiteY1574" fmla="*/ 5052181 h 6698675"/>
              <a:gd name="connsiteX1575" fmla="*/ 2541359 w 8267681"/>
              <a:gd name="connsiteY1575" fmla="*/ 5063925 h 6698675"/>
              <a:gd name="connsiteX1576" fmla="*/ 2635310 w 8267681"/>
              <a:gd name="connsiteY1576" fmla="*/ 5052181 h 6698675"/>
              <a:gd name="connsiteX1577" fmla="*/ 1524353 w 8267681"/>
              <a:gd name="connsiteY1577" fmla="*/ 5045134 h 6698675"/>
              <a:gd name="connsiteX1578" fmla="*/ 1531403 w 8267681"/>
              <a:gd name="connsiteY1578" fmla="*/ 5045134 h 6698675"/>
              <a:gd name="connsiteX1579" fmla="*/ 1536096 w 8267681"/>
              <a:gd name="connsiteY1579" fmla="*/ 5047483 h 6698675"/>
              <a:gd name="connsiteX1580" fmla="*/ 1531403 w 8267681"/>
              <a:gd name="connsiteY1580" fmla="*/ 5056878 h 6698675"/>
              <a:gd name="connsiteX1581" fmla="*/ 1519655 w 8267681"/>
              <a:gd name="connsiteY1581" fmla="*/ 5047483 h 6698675"/>
              <a:gd name="connsiteX1582" fmla="*/ 1573676 w 8267681"/>
              <a:gd name="connsiteY1582" fmla="*/ 5040437 h 6698675"/>
              <a:gd name="connsiteX1583" fmla="*/ 1576025 w 8267681"/>
              <a:gd name="connsiteY1583" fmla="*/ 5040437 h 6698675"/>
              <a:gd name="connsiteX1584" fmla="*/ 1585423 w 8267681"/>
              <a:gd name="connsiteY1584" fmla="*/ 5045135 h 6698675"/>
              <a:gd name="connsiteX1585" fmla="*/ 1590117 w 8267681"/>
              <a:gd name="connsiteY1585" fmla="*/ 5049832 h 6698675"/>
              <a:gd name="connsiteX1586" fmla="*/ 1585423 w 8267681"/>
              <a:gd name="connsiteY1586" fmla="*/ 5059227 h 6698675"/>
              <a:gd name="connsiteX1587" fmla="*/ 1576025 w 8267681"/>
              <a:gd name="connsiteY1587" fmla="*/ 5054529 h 6698675"/>
              <a:gd name="connsiteX1588" fmla="*/ 1571330 w 8267681"/>
              <a:gd name="connsiteY1588" fmla="*/ 5049832 h 6698675"/>
              <a:gd name="connsiteX1589" fmla="*/ 3676224 w 8267681"/>
              <a:gd name="connsiteY1589" fmla="*/ 5036951 h 6698675"/>
              <a:gd name="connsiteX1590" fmla="*/ 3680517 w 8267681"/>
              <a:gd name="connsiteY1590" fmla="*/ 5049832 h 6698675"/>
              <a:gd name="connsiteX1591" fmla="*/ 3676224 w 8267681"/>
              <a:gd name="connsiteY1591" fmla="*/ 5036951 h 6698675"/>
              <a:gd name="connsiteX1592" fmla="*/ 5060718 w 8267681"/>
              <a:gd name="connsiteY1592" fmla="*/ 5031042 h 6698675"/>
              <a:gd name="connsiteX1593" fmla="*/ 5052204 w 8267681"/>
              <a:gd name="connsiteY1593" fmla="*/ 5033391 h 6698675"/>
              <a:gd name="connsiteX1594" fmla="*/ 5063947 w 8267681"/>
              <a:gd name="connsiteY1594" fmla="*/ 5052181 h 6698675"/>
              <a:gd name="connsiteX1595" fmla="*/ 5070994 w 8267681"/>
              <a:gd name="connsiteY1595" fmla="*/ 5035740 h 6698675"/>
              <a:gd name="connsiteX1596" fmla="*/ 5060718 w 8267681"/>
              <a:gd name="connsiteY1596" fmla="*/ 5031042 h 6698675"/>
              <a:gd name="connsiteX1597" fmla="*/ 5035762 w 8267681"/>
              <a:gd name="connsiteY1597" fmla="*/ 5026345 h 6698675"/>
              <a:gd name="connsiteX1598" fmla="*/ 5056901 w 8267681"/>
              <a:gd name="connsiteY1598" fmla="*/ 5054530 h 6698675"/>
              <a:gd name="connsiteX1599" fmla="*/ 5035762 w 8267681"/>
              <a:gd name="connsiteY1599" fmla="*/ 5026345 h 6698675"/>
              <a:gd name="connsiteX1600" fmla="*/ 1712256 w 8267681"/>
              <a:gd name="connsiteY1600" fmla="*/ 5023995 h 6698675"/>
              <a:gd name="connsiteX1601" fmla="*/ 1733394 w 8267681"/>
              <a:gd name="connsiteY1601" fmla="*/ 5023995 h 6698675"/>
              <a:gd name="connsiteX1602" fmla="*/ 1747487 w 8267681"/>
              <a:gd name="connsiteY1602" fmla="*/ 5033390 h 6698675"/>
              <a:gd name="connsiteX1603" fmla="*/ 1742791 w 8267681"/>
              <a:gd name="connsiteY1603" fmla="*/ 5045134 h 6698675"/>
              <a:gd name="connsiteX1604" fmla="*/ 1740441 w 8267681"/>
              <a:gd name="connsiteY1604" fmla="*/ 5042785 h 6698675"/>
              <a:gd name="connsiteX1605" fmla="*/ 5599470 w 8267681"/>
              <a:gd name="connsiteY1605" fmla="*/ 5019298 h 6698675"/>
              <a:gd name="connsiteX1606" fmla="*/ 5653492 w 8267681"/>
              <a:gd name="connsiteY1606" fmla="*/ 5085064 h 6698675"/>
              <a:gd name="connsiteX1607" fmla="*/ 5599470 w 8267681"/>
              <a:gd name="connsiteY1607" fmla="*/ 5019298 h 6698675"/>
              <a:gd name="connsiteX1608" fmla="*/ 1820298 w 8267681"/>
              <a:gd name="connsiteY1608" fmla="*/ 5019297 h 6698675"/>
              <a:gd name="connsiteX1609" fmla="*/ 1829697 w 8267681"/>
              <a:gd name="connsiteY1609" fmla="*/ 5023995 h 6698675"/>
              <a:gd name="connsiteX1610" fmla="*/ 1832042 w 8267681"/>
              <a:gd name="connsiteY1610" fmla="*/ 5026343 h 6698675"/>
              <a:gd name="connsiteX1611" fmla="*/ 1829697 w 8267681"/>
              <a:gd name="connsiteY1611" fmla="*/ 5031041 h 6698675"/>
              <a:gd name="connsiteX1612" fmla="*/ 1820298 w 8267681"/>
              <a:gd name="connsiteY1612" fmla="*/ 5031041 h 6698675"/>
              <a:gd name="connsiteX1613" fmla="*/ 1815600 w 8267681"/>
              <a:gd name="connsiteY1613" fmla="*/ 5026343 h 6698675"/>
              <a:gd name="connsiteX1614" fmla="*/ 1677023 w 8267681"/>
              <a:gd name="connsiteY1614" fmla="*/ 5005205 h 6698675"/>
              <a:gd name="connsiteX1615" fmla="*/ 1716951 w 8267681"/>
              <a:gd name="connsiteY1615" fmla="*/ 5031041 h 6698675"/>
              <a:gd name="connsiteX1616" fmla="*/ 1705207 w 8267681"/>
              <a:gd name="connsiteY1616" fmla="*/ 5040437 h 6698675"/>
              <a:gd name="connsiteX1617" fmla="*/ 1712256 w 8267681"/>
              <a:gd name="connsiteY1617" fmla="*/ 5049831 h 6698675"/>
              <a:gd name="connsiteX1618" fmla="*/ 1716951 w 8267681"/>
              <a:gd name="connsiteY1618" fmla="*/ 5092111 h 6698675"/>
              <a:gd name="connsiteX1619" fmla="*/ 1728699 w 8267681"/>
              <a:gd name="connsiteY1619" fmla="*/ 5101506 h 6698675"/>
              <a:gd name="connsiteX1620" fmla="*/ 1707556 w 8267681"/>
              <a:gd name="connsiteY1620" fmla="*/ 5108552 h 6698675"/>
              <a:gd name="connsiteX1621" fmla="*/ 1705207 w 8267681"/>
              <a:gd name="connsiteY1621" fmla="*/ 5117947 h 6698675"/>
              <a:gd name="connsiteX1622" fmla="*/ 1716951 w 8267681"/>
              <a:gd name="connsiteY1622" fmla="*/ 5127342 h 6698675"/>
              <a:gd name="connsiteX1623" fmla="*/ 1719300 w 8267681"/>
              <a:gd name="connsiteY1623" fmla="*/ 5132040 h 6698675"/>
              <a:gd name="connsiteX1624" fmla="*/ 1702858 w 8267681"/>
              <a:gd name="connsiteY1624" fmla="*/ 5207201 h 6698675"/>
              <a:gd name="connsiteX1625" fmla="*/ 1700509 w 8267681"/>
              <a:gd name="connsiteY1625" fmla="*/ 5216596 h 6698675"/>
              <a:gd name="connsiteX1626" fmla="*/ 1707556 w 8267681"/>
              <a:gd name="connsiteY1626" fmla="*/ 5225991 h 6698675"/>
              <a:gd name="connsiteX1627" fmla="*/ 1693463 w 8267681"/>
              <a:gd name="connsiteY1627" fmla="*/ 5305850 h 6698675"/>
              <a:gd name="connsiteX1628" fmla="*/ 1684071 w 8267681"/>
              <a:gd name="connsiteY1628" fmla="*/ 5305850 h 6698675"/>
              <a:gd name="connsiteX1629" fmla="*/ 1681721 w 8267681"/>
              <a:gd name="connsiteY1629" fmla="*/ 5301152 h 6698675"/>
              <a:gd name="connsiteX1630" fmla="*/ 1667628 w 8267681"/>
              <a:gd name="connsiteY1630" fmla="*/ 5291757 h 6698675"/>
              <a:gd name="connsiteX1631" fmla="*/ 1669978 w 8267681"/>
              <a:gd name="connsiteY1631" fmla="*/ 5275315 h 6698675"/>
              <a:gd name="connsiteX1632" fmla="*/ 1655886 w 8267681"/>
              <a:gd name="connsiteY1632" fmla="*/ 5223642 h 6698675"/>
              <a:gd name="connsiteX1633" fmla="*/ 1653535 w 8267681"/>
              <a:gd name="connsiteY1633" fmla="*/ 5143784 h 6698675"/>
              <a:gd name="connsiteX1634" fmla="*/ 1641793 w 8267681"/>
              <a:gd name="connsiteY1634" fmla="*/ 5096808 h 6698675"/>
              <a:gd name="connsiteX1635" fmla="*/ 1655886 w 8267681"/>
              <a:gd name="connsiteY1635" fmla="*/ 5092111 h 6698675"/>
              <a:gd name="connsiteX1636" fmla="*/ 1660580 w 8267681"/>
              <a:gd name="connsiteY1636" fmla="*/ 5089762 h 6698675"/>
              <a:gd name="connsiteX1637" fmla="*/ 1658231 w 8267681"/>
              <a:gd name="connsiteY1637" fmla="*/ 5033390 h 6698675"/>
              <a:gd name="connsiteX1638" fmla="*/ 1648837 w 8267681"/>
              <a:gd name="connsiteY1638" fmla="*/ 5052180 h 6698675"/>
              <a:gd name="connsiteX1639" fmla="*/ 1639443 w 8267681"/>
              <a:gd name="connsiteY1639" fmla="*/ 5047483 h 6698675"/>
              <a:gd name="connsiteX1640" fmla="*/ 1677023 w 8267681"/>
              <a:gd name="connsiteY1640" fmla="*/ 5005205 h 6698675"/>
              <a:gd name="connsiteX1641" fmla="*/ 2602485 w 8267681"/>
              <a:gd name="connsiteY1641" fmla="*/ 5001430 h 6698675"/>
              <a:gd name="connsiteX1642" fmla="*/ 2597730 w 8267681"/>
              <a:gd name="connsiteY1642" fmla="*/ 5005206 h 6698675"/>
              <a:gd name="connsiteX1643" fmla="*/ 2595467 w 8267681"/>
              <a:gd name="connsiteY1643" fmla="*/ 5002246 h 6698675"/>
              <a:gd name="connsiteX1644" fmla="*/ 5055140 w 8267681"/>
              <a:gd name="connsiteY1644" fmla="*/ 4996985 h 6698675"/>
              <a:gd name="connsiteX1645" fmla="*/ 5052204 w 8267681"/>
              <a:gd name="connsiteY1645" fmla="*/ 5016950 h 6698675"/>
              <a:gd name="connsiteX1646" fmla="*/ 5054552 w 8267681"/>
              <a:gd name="connsiteY1646" fmla="*/ 5012252 h 6698675"/>
              <a:gd name="connsiteX1647" fmla="*/ 5055140 w 8267681"/>
              <a:gd name="connsiteY1647" fmla="*/ 4996985 h 6698675"/>
              <a:gd name="connsiteX1648" fmla="*/ 5965878 w 8267681"/>
              <a:gd name="connsiteY1648" fmla="*/ 4993462 h 6698675"/>
              <a:gd name="connsiteX1649" fmla="*/ 5991715 w 8267681"/>
              <a:gd name="connsiteY1649" fmla="*/ 5042786 h 6698675"/>
              <a:gd name="connsiteX1650" fmla="*/ 5965878 w 8267681"/>
              <a:gd name="connsiteY1650" fmla="*/ 4993462 h 6698675"/>
              <a:gd name="connsiteX1651" fmla="*/ 4204882 w 8267681"/>
              <a:gd name="connsiteY1651" fmla="*/ 4992287 h 6698675"/>
              <a:gd name="connsiteX1652" fmla="*/ 4199597 w 8267681"/>
              <a:gd name="connsiteY1652" fmla="*/ 5009903 h 6698675"/>
              <a:gd name="connsiteX1653" fmla="*/ 4204882 w 8267681"/>
              <a:gd name="connsiteY1653" fmla="*/ 4992287 h 6698675"/>
              <a:gd name="connsiteX1654" fmla="*/ 1566630 w 8267681"/>
              <a:gd name="connsiteY1654" fmla="*/ 4991112 h 6698675"/>
              <a:gd name="connsiteX1655" fmla="*/ 1571330 w 8267681"/>
              <a:gd name="connsiteY1655" fmla="*/ 4995810 h 6698675"/>
              <a:gd name="connsiteX1656" fmla="*/ 1571330 w 8267681"/>
              <a:gd name="connsiteY1656" fmla="*/ 5005205 h 6698675"/>
              <a:gd name="connsiteX1657" fmla="*/ 1566630 w 8267681"/>
              <a:gd name="connsiteY1657" fmla="*/ 5014600 h 6698675"/>
              <a:gd name="connsiteX1658" fmla="*/ 1557238 w 8267681"/>
              <a:gd name="connsiteY1658" fmla="*/ 5014600 h 6698675"/>
              <a:gd name="connsiteX1659" fmla="*/ 1554887 w 8267681"/>
              <a:gd name="connsiteY1659" fmla="*/ 5012251 h 6698675"/>
              <a:gd name="connsiteX1660" fmla="*/ 1554887 w 8267681"/>
              <a:gd name="connsiteY1660" fmla="*/ 5002856 h 6698675"/>
              <a:gd name="connsiteX1661" fmla="*/ 1702859 w 8267681"/>
              <a:gd name="connsiteY1661" fmla="*/ 4988763 h 6698675"/>
              <a:gd name="connsiteX1662" fmla="*/ 1712256 w 8267681"/>
              <a:gd name="connsiteY1662" fmla="*/ 4991112 h 6698675"/>
              <a:gd name="connsiteX1663" fmla="*/ 1714606 w 8267681"/>
              <a:gd name="connsiteY1663" fmla="*/ 4993461 h 6698675"/>
              <a:gd name="connsiteX1664" fmla="*/ 1712256 w 8267681"/>
              <a:gd name="connsiteY1664" fmla="*/ 4998158 h 6698675"/>
              <a:gd name="connsiteX1665" fmla="*/ 1707556 w 8267681"/>
              <a:gd name="connsiteY1665" fmla="*/ 5000507 h 6698675"/>
              <a:gd name="connsiteX1666" fmla="*/ 1702859 w 8267681"/>
              <a:gd name="connsiteY1666" fmla="*/ 5002856 h 6698675"/>
              <a:gd name="connsiteX1667" fmla="*/ 1700514 w 8267681"/>
              <a:gd name="connsiteY1667" fmla="*/ 5000507 h 6698675"/>
              <a:gd name="connsiteX1668" fmla="*/ 1698163 w 8267681"/>
              <a:gd name="connsiteY1668" fmla="*/ 4991112 h 6698675"/>
              <a:gd name="connsiteX1669" fmla="*/ 1625350 w 8267681"/>
              <a:gd name="connsiteY1669" fmla="*/ 4986415 h 6698675"/>
              <a:gd name="connsiteX1670" fmla="*/ 1634745 w 8267681"/>
              <a:gd name="connsiteY1670" fmla="*/ 4988764 h 6698675"/>
              <a:gd name="connsiteX1671" fmla="*/ 1625350 w 8267681"/>
              <a:gd name="connsiteY1671" fmla="*/ 4995810 h 6698675"/>
              <a:gd name="connsiteX1672" fmla="*/ 1618302 w 8267681"/>
              <a:gd name="connsiteY1672" fmla="*/ 4988764 h 6698675"/>
              <a:gd name="connsiteX1673" fmla="*/ 2763614 w 8267681"/>
              <a:gd name="connsiteY1673" fmla="*/ 4982011 h 6698675"/>
              <a:gd name="connsiteX1674" fmla="*/ 2738657 w 8267681"/>
              <a:gd name="connsiteY1674" fmla="*/ 4998159 h 6698675"/>
              <a:gd name="connsiteX1675" fmla="*/ 2757447 w 8267681"/>
              <a:gd name="connsiteY1675" fmla="*/ 5000508 h 6698675"/>
              <a:gd name="connsiteX1676" fmla="*/ 2797376 w 8267681"/>
              <a:gd name="connsiteY1676" fmla="*/ 4988764 h 6698675"/>
              <a:gd name="connsiteX1677" fmla="*/ 2763614 w 8267681"/>
              <a:gd name="connsiteY1677" fmla="*/ 4982011 h 6698675"/>
              <a:gd name="connsiteX1678" fmla="*/ 2139727 w 8267681"/>
              <a:gd name="connsiteY1678" fmla="*/ 4981718 h 6698675"/>
              <a:gd name="connsiteX1679" fmla="*/ 2139727 w 8267681"/>
              <a:gd name="connsiteY1679" fmla="*/ 5056879 h 6698675"/>
              <a:gd name="connsiteX1680" fmla="*/ 2052822 w 8267681"/>
              <a:gd name="connsiteY1680" fmla="*/ 5047484 h 6698675"/>
              <a:gd name="connsiteX1681" fmla="*/ 2064565 w 8267681"/>
              <a:gd name="connsiteY1681" fmla="*/ 4984067 h 6698675"/>
              <a:gd name="connsiteX1682" fmla="*/ 2139727 w 8267681"/>
              <a:gd name="connsiteY1682" fmla="*/ 4981718 h 6698675"/>
              <a:gd name="connsiteX1683" fmla="*/ 1604209 w 8267681"/>
              <a:gd name="connsiteY1683" fmla="*/ 4981717 h 6698675"/>
              <a:gd name="connsiteX1684" fmla="*/ 1608908 w 8267681"/>
              <a:gd name="connsiteY1684" fmla="*/ 4981717 h 6698675"/>
              <a:gd name="connsiteX1685" fmla="*/ 1618302 w 8267681"/>
              <a:gd name="connsiteY1685" fmla="*/ 4988763 h 6698675"/>
              <a:gd name="connsiteX1686" fmla="*/ 1608908 w 8267681"/>
              <a:gd name="connsiteY1686" fmla="*/ 4993461 h 6698675"/>
              <a:gd name="connsiteX1687" fmla="*/ 1599515 w 8267681"/>
              <a:gd name="connsiteY1687" fmla="*/ 4988763 h 6698675"/>
              <a:gd name="connsiteX1688" fmla="*/ 5498471 w 8267681"/>
              <a:gd name="connsiteY1688" fmla="*/ 4977020 h 6698675"/>
              <a:gd name="connsiteX1689" fmla="*/ 5496123 w 8267681"/>
              <a:gd name="connsiteY1689" fmla="*/ 4979369 h 6698675"/>
              <a:gd name="connsiteX1690" fmla="*/ 5500820 w 8267681"/>
              <a:gd name="connsiteY1690" fmla="*/ 4984067 h 6698675"/>
              <a:gd name="connsiteX1691" fmla="*/ 5498471 w 8267681"/>
              <a:gd name="connsiteY1691" fmla="*/ 4977020 h 6698675"/>
              <a:gd name="connsiteX1692" fmla="*/ 2409828 w 8267681"/>
              <a:gd name="connsiteY1692" fmla="*/ 4972323 h 6698675"/>
              <a:gd name="connsiteX1693" fmla="*/ 2409828 w 8267681"/>
              <a:gd name="connsiteY1693" fmla="*/ 4986416 h 6698675"/>
              <a:gd name="connsiteX1694" fmla="*/ 2438013 w 8267681"/>
              <a:gd name="connsiteY1694" fmla="*/ 4988765 h 6698675"/>
              <a:gd name="connsiteX1695" fmla="*/ 2337016 w 8267681"/>
              <a:gd name="connsiteY1695" fmla="*/ 5052182 h 6698675"/>
              <a:gd name="connsiteX1696" fmla="*/ 2398084 w 8267681"/>
              <a:gd name="connsiteY1696" fmla="*/ 4995811 h 6698675"/>
              <a:gd name="connsiteX1697" fmla="*/ 2391039 w 8267681"/>
              <a:gd name="connsiteY1697" fmla="*/ 4991113 h 6698675"/>
              <a:gd name="connsiteX1698" fmla="*/ 2409828 w 8267681"/>
              <a:gd name="connsiteY1698" fmla="*/ 4972323 h 6698675"/>
              <a:gd name="connsiteX1699" fmla="*/ 1430405 w 8267681"/>
              <a:gd name="connsiteY1699" fmla="*/ 4965276 h 6698675"/>
              <a:gd name="connsiteX1700" fmla="*/ 1439797 w 8267681"/>
              <a:gd name="connsiteY1700" fmla="*/ 4972322 h 6698675"/>
              <a:gd name="connsiteX1701" fmla="*/ 1446842 w 8267681"/>
              <a:gd name="connsiteY1701" fmla="*/ 4979369 h 6698675"/>
              <a:gd name="connsiteX1702" fmla="*/ 1437447 w 8267681"/>
              <a:gd name="connsiteY1702" fmla="*/ 4991112 h 6698675"/>
              <a:gd name="connsiteX1703" fmla="*/ 1425704 w 8267681"/>
              <a:gd name="connsiteY1703" fmla="*/ 4986415 h 6698675"/>
              <a:gd name="connsiteX1704" fmla="*/ 1416312 w 8267681"/>
              <a:gd name="connsiteY1704" fmla="*/ 4969974 h 6698675"/>
              <a:gd name="connsiteX1705" fmla="*/ 1430405 w 8267681"/>
              <a:gd name="connsiteY1705" fmla="*/ 4965276 h 6698675"/>
              <a:gd name="connsiteX1706" fmla="*/ 1514956 w 8267681"/>
              <a:gd name="connsiteY1706" fmla="*/ 4960579 h 6698675"/>
              <a:gd name="connsiteX1707" fmla="*/ 1526702 w 8267681"/>
              <a:gd name="connsiteY1707" fmla="*/ 4972323 h 6698675"/>
              <a:gd name="connsiteX1708" fmla="*/ 1519655 w 8267681"/>
              <a:gd name="connsiteY1708" fmla="*/ 4979369 h 6698675"/>
              <a:gd name="connsiteX1709" fmla="*/ 1519655 w 8267681"/>
              <a:gd name="connsiteY1709" fmla="*/ 4988765 h 6698675"/>
              <a:gd name="connsiteX1710" fmla="*/ 1514956 w 8267681"/>
              <a:gd name="connsiteY1710" fmla="*/ 4993462 h 6698675"/>
              <a:gd name="connsiteX1711" fmla="*/ 1505561 w 8267681"/>
              <a:gd name="connsiteY1711" fmla="*/ 4998160 h 6698675"/>
              <a:gd name="connsiteX1712" fmla="*/ 1505561 w 8267681"/>
              <a:gd name="connsiteY1712" fmla="*/ 4972323 h 6698675"/>
              <a:gd name="connsiteX1713" fmla="*/ 1406915 w 8267681"/>
              <a:gd name="connsiteY1713" fmla="*/ 4960578 h 6698675"/>
              <a:gd name="connsiteX1714" fmla="*/ 1411612 w 8267681"/>
              <a:gd name="connsiteY1714" fmla="*/ 4969973 h 6698675"/>
              <a:gd name="connsiteX1715" fmla="*/ 1406915 w 8267681"/>
              <a:gd name="connsiteY1715" fmla="*/ 4972322 h 6698675"/>
              <a:gd name="connsiteX1716" fmla="*/ 1404570 w 8267681"/>
              <a:gd name="connsiteY1716" fmla="*/ 4969973 h 6698675"/>
              <a:gd name="connsiteX1717" fmla="*/ 5982320 w 8267681"/>
              <a:gd name="connsiteY1717" fmla="*/ 4958230 h 6698675"/>
              <a:gd name="connsiteX1718" fmla="*/ 6001110 w 8267681"/>
              <a:gd name="connsiteY1718" fmla="*/ 5019298 h 6698675"/>
              <a:gd name="connsiteX1719" fmla="*/ 6003459 w 8267681"/>
              <a:gd name="connsiteY1719" fmla="*/ 4984067 h 6698675"/>
              <a:gd name="connsiteX1720" fmla="*/ 5982320 w 8267681"/>
              <a:gd name="connsiteY1720" fmla="*/ 4958230 h 6698675"/>
              <a:gd name="connsiteX1721" fmla="*/ 1719300 w 8267681"/>
              <a:gd name="connsiteY1721" fmla="*/ 4958229 h 6698675"/>
              <a:gd name="connsiteX1722" fmla="*/ 1721650 w 8267681"/>
              <a:gd name="connsiteY1722" fmla="*/ 4965275 h 6698675"/>
              <a:gd name="connsiteX1723" fmla="*/ 1719300 w 8267681"/>
              <a:gd name="connsiteY1723" fmla="*/ 4969973 h 6698675"/>
              <a:gd name="connsiteX1724" fmla="*/ 1712256 w 8267681"/>
              <a:gd name="connsiteY1724" fmla="*/ 4965275 h 6698675"/>
              <a:gd name="connsiteX1725" fmla="*/ 1472682 w 8267681"/>
              <a:gd name="connsiteY1725" fmla="*/ 4958229 h 6698675"/>
              <a:gd name="connsiteX1726" fmla="*/ 1482075 w 8267681"/>
              <a:gd name="connsiteY1726" fmla="*/ 4962927 h 6698675"/>
              <a:gd name="connsiteX1727" fmla="*/ 1472682 w 8267681"/>
              <a:gd name="connsiteY1727" fmla="*/ 4972322 h 6698675"/>
              <a:gd name="connsiteX1728" fmla="*/ 1467982 w 8267681"/>
              <a:gd name="connsiteY1728" fmla="*/ 4972322 h 6698675"/>
              <a:gd name="connsiteX1729" fmla="*/ 1465632 w 8267681"/>
              <a:gd name="connsiteY1729" fmla="*/ 4962927 h 6698675"/>
              <a:gd name="connsiteX1730" fmla="*/ 6010505 w 8267681"/>
              <a:gd name="connsiteY1730" fmla="*/ 4953533 h 6698675"/>
              <a:gd name="connsiteX1731" fmla="*/ 6048085 w 8267681"/>
              <a:gd name="connsiteY1731" fmla="*/ 5019298 h 6698675"/>
              <a:gd name="connsiteX1732" fmla="*/ 6031644 w 8267681"/>
              <a:gd name="connsiteY1732" fmla="*/ 4986415 h 6698675"/>
              <a:gd name="connsiteX1733" fmla="*/ 6010505 w 8267681"/>
              <a:gd name="connsiteY1733" fmla="*/ 4953533 h 6698675"/>
              <a:gd name="connsiteX1734" fmla="*/ 2910118 w 8267681"/>
              <a:gd name="connsiteY1734" fmla="*/ 4948835 h 6698675"/>
              <a:gd name="connsiteX1735" fmla="*/ 2907769 w 8267681"/>
              <a:gd name="connsiteY1735" fmla="*/ 4974672 h 6698675"/>
              <a:gd name="connsiteX1736" fmla="*/ 2900531 w 8267681"/>
              <a:gd name="connsiteY1736" fmla="*/ 4976962 h 6698675"/>
              <a:gd name="connsiteX1737" fmla="*/ 2877235 w 8267681"/>
              <a:gd name="connsiteY1737" fmla="*/ 4969974 h 6698675"/>
              <a:gd name="connsiteX1738" fmla="*/ 2878279 w 8267681"/>
              <a:gd name="connsiteY1738" fmla="*/ 4964754 h 6698675"/>
              <a:gd name="connsiteX1739" fmla="*/ 2904078 w 8267681"/>
              <a:gd name="connsiteY1739" fmla="*/ 4951855 h 6698675"/>
              <a:gd name="connsiteX1740" fmla="*/ 2905420 w 8267681"/>
              <a:gd name="connsiteY1740" fmla="*/ 4953533 h 6698675"/>
              <a:gd name="connsiteX1741" fmla="*/ 2907083 w 8267681"/>
              <a:gd name="connsiteY1741" fmla="*/ 4950353 h 6698675"/>
              <a:gd name="connsiteX1742" fmla="*/ 1693464 w 8267681"/>
              <a:gd name="connsiteY1742" fmla="*/ 4937090 h 6698675"/>
              <a:gd name="connsiteX1743" fmla="*/ 1702859 w 8267681"/>
              <a:gd name="connsiteY1743" fmla="*/ 4937090 h 6698675"/>
              <a:gd name="connsiteX1744" fmla="*/ 1705207 w 8267681"/>
              <a:gd name="connsiteY1744" fmla="*/ 4946485 h 6698675"/>
              <a:gd name="connsiteX1745" fmla="*/ 1702859 w 8267681"/>
              <a:gd name="connsiteY1745" fmla="*/ 4948834 h 6698675"/>
              <a:gd name="connsiteX1746" fmla="*/ 1693464 w 8267681"/>
              <a:gd name="connsiteY1746" fmla="*/ 4948834 h 6698675"/>
              <a:gd name="connsiteX1747" fmla="*/ 1688766 w 8267681"/>
              <a:gd name="connsiteY1747" fmla="*/ 4946485 h 6698675"/>
              <a:gd name="connsiteX1748" fmla="*/ 5393290 w 8267681"/>
              <a:gd name="connsiteY1748" fmla="*/ 4933751 h 6698675"/>
              <a:gd name="connsiteX1749" fmla="*/ 5383381 w 8267681"/>
              <a:gd name="connsiteY1749" fmla="*/ 4955881 h 6698675"/>
              <a:gd name="connsiteX1750" fmla="*/ 5404520 w 8267681"/>
              <a:gd name="connsiteY1750" fmla="*/ 4937091 h 6698675"/>
              <a:gd name="connsiteX1751" fmla="*/ 5393290 w 8267681"/>
              <a:gd name="connsiteY1751" fmla="*/ 4933751 h 6698675"/>
              <a:gd name="connsiteX1752" fmla="*/ 5486728 w 8267681"/>
              <a:gd name="connsiteY1752" fmla="*/ 4918301 h 6698675"/>
              <a:gd name="connsiteX1753" fmla="*/ 5486728 w 8267681"/>
              <a:gd name="connsiteY1753" fmla="*/ 4922998 h 6698675"/>
              <a:gd name="connsiteX1754" fmla="*/ 5493774 w 8267681"/>
              <a:gd name="connsiteY1754" fmla="*/ 4927696 h 6698675"/>
              <a:gd name="connsiteX1755" fmla="*/ 5486728 w 8267681"/>
              <a:gd name="connsiteY1755" fmla="*/ 4918301 h 6698675"/>
              <a:gd name="connsiteX1756" fmla="*/ 2438014 w 8267681"/>
              <a:gd name="connsiteY1756" fmla="*/ 4915952 h 6698675"/>
              <a:gd name="connsiteX1757" fmla="*/ 2419224 w 8267681"/>
              <a:gd name="connsiteY1757" fmla="*/ 4944137 h 6698675"/>
              <a:gd name="connsiteX1758" fmla="*/ 2402783 w 8267681"/>
              <a:gd name="connsiteY1758" fmla="*/ 4962928 h 6698675"/>
              <a:gd name="connsiteX1759" fmla="*/ 2414526 w 8267681"/>
              <a:gd name="connsiteY1759" fmla="*/ 4955881 h 6698675"/>
              <a:gd name="connsiteX1760" fmla="*/ 2412178 w 8267681"/>
              <a:gd name="connsiteY1760" fmla="*/ 4965277 h 6698675"/>
              <a:gd name="connsiteX1761" fmla="*/ 2398085 w 8267681"/>
              <a:gd name="connsiteY1761" fmla="*/ 4967625 h 6698675"/>
              <a:gd name="connsiteX1762" fmla="*/ 2438014 w 8267681"/>
              <a:gd name="connsiteY1762" fmla="*/ 4915952 h 6698675"/>
              <a:gd name="connsiteX1763" fmla="*/ 1458585 w 8267681"/>
              <a:gd name="connsiteY1763" fmla="*/ 4915951 h 6698675"/>
              <a:gd name="connsiteX1764" fmla="*/ 1463283 w 8267681"/>
              <a:gd name="connsiteY1764" fmla="*/ 4920649 h 6698675"/>
              <a:gd name="connsiteX1765" fmla="*/ 1458585 w 8267681"/>
              <a:gd name="connsiteY1765" fmla="*/ 4922997 h 6698675"/>
              <a:gd name="connsiteX1766" fmla="*/ 1451539 w 8267681"/>
              <a:gd name="connsiteY1766" fmla="*/ 4920649 h 6698675"/>
              <a:gd name="connsiteX1767" fmla="*/ 1507909 w 8267681"/>
              <a:gd name="connsiteY1767" fmla="*/ 4911254 h 6698675"/>
              <a:gd name="connsiteX1768" fmla="*/ 1517305 w 8267681"/>
              <a:gd name="connsiteY1768" fmla="*/ 4911254 h 6698675"/>
              <a:gd name="connsiteX1769" fmla="*/ 1507909 w 8267681"/>
              <a:gd name="connsiteY1769" fmla="*/ 4932393 h 6698675"/>
              <a:gd name="connsiteX1770" fmla="*/ 1505561 w 8267681"/>
              <a:gd name="connsiteY1770" fmla="*/ 4932393 h 6698675"/>
              <a:gd name="connsiteX1771" fmla="*/ 1503213 w 8267681"/>
              <a:gd name="connsiteY1771" fmla="*/ 4922998 h 6698675"/>
              <a:gd name="connsiteX1772" fmla="*/ 1507909 w 8267681"/>
              <a:gd name="connsiteY1772" fmla="*/ 4913603 h 6698675"/>
              <a:gd name="connsiteX1773" fmla="*/ 1507909 w 8267681"/>
              <a:gd name="connsiteY1773" fmla="*/ 4911254 h 6698675"/>
              <a:gd name="connsiteX1774" fmla="*/ 5742745 w 8267681"/>
              <a:gd name="connsiteY1774" fmla="*/ 4906557 h 6698675"/>
              <a:gd name="connsiteX1775" fmla="*/ 5803813 w 8267681"/>
              <a:gd name="connsiteY1775" fmla="*/ 4993462 h 6698675"/>
              <a:gd name="connsiteX1776" fmla="*/ 5742745 w 8267681"/>
              <a:gd name="connsiteY1776" fmla="*/ 4918301 h 6698675"/>
              <a:gd name="connsiteX1777" fmla="*/ 5742745 w 8267681"/>
              <a:gd name="connsiteY1777" fmla="*/ 4906557 h 6698675"/>
              <a:gd name="connsiteX1778" fmla="*/ 2994674 w 8267681"/>
              <a:gd name="connsiteY1778" fmla="*/ 4906557 h 6698675"/>
              <a:gd name="connsiteX1779" fmla="*/ 2990233 w 8267681"/>
              <a:gd name="connsiteY1779" fmla="*/ 4922594 h 6698675"/>
              <a:gd name="connsiteX1780" fmla="*/ 2988718 w 8267681"/>
              <a:gd name="connsiteY1780" fmla="*/ 4923532 h 6698675"/>
              <a:gd name="connsiteX1781" fmla="*/ 2980581 w 8267681"/>
              <a:gd name="connsiteY1781" fmla="*/ 4922998 h 6698675"/>
              <a:gd name="connsiteX1782" fmla="*/ 2983224 w 8267681"/>
              <a:gd name="connsiteY1782" fmla="*/ 4914190 h 6698675"/>
              <a:gd name="connsiteX1783" fmla="*/ 2982353 w 8267681"/>
              <a:gd name="connsiteY1783" fmla="*/ 4912449 h 6698675"/>
              <a:gd name="connsiteX1784" fmla="*/ 1669978 w 8267681"/>
              <a:gd name="connsiteY1784" fmla="*/ 4906557 h 6698675"/>
              <a:gd name="connsiteX1785" fmla="*/ 1677023 w 8267681"/>
              <a:gd name="connsiteY1785" fmla="*/ 4911255 h 6698675"/>
              <a:gd name="connsiteX1786" fmla="*/ 1674674 w 8267681"/>
              <a:gd name="connsiteY1786" fmla="*/ 4920650 h 6698675"/>
              <a:gd name="connsiteX1787" fmla="*/ 1677023 w 8267681"/>
              <a:gd name="connsiteY1787" fmla="*/ 4930045 h 6698675"/>
              <a:gd name="connsiteX1788" fmla="*/ 1669978 w 8267681"/>
              <a:gd name="connsiteY1788" fmla="*/ 4939440 h 6698675"/>
              <a:gd name="connsiteX1789" fmla="*/ 1665278 w 8267681"/>
              <a:gd name="connsiteY1789" fmla="*/ 4930045 h 6698675"/>
              <a:gd name="connsiteX1790" fmla="*/ 1421006 w 8267681"/>
              <a:gd name="connsiteY1790" fmla="*/ 4906557 h 6698675"/>
              <a:gd name="connsiteX1791" fmla="*/ 1430405 w 8267681"/>
              <a:gd name="connsiteY1791" fmla="*/ 4908906 h 6698675"/>
              <a:gd name="connsiteX1792" fmla="*/ 1423355 w 8267681"/>
              <a:gd name="connsiteY1792" fmla="*/ 4918301 h 6698675"/>
              <a:gd name="connsiteX1793" fmla="*/ 1430405 w 8267681"/>
              <a:gd name="connsiteY1793" fmla="*/ 4925347 h 6698675"/>
              <a:gd name="connsiteX1794" fmla="*/ 1439797 w 8267681"/>
              <a:gd name="connsiteY1794" fmla="*/ 4920650 h 6698675"/>
              <a:gd name="connsiteX1795" fmla="*/ 1444497 w 8267681"/>
              <a:gd name="connsiteY1795" fmla="*/ 4927696 h 6698675"/>
              <a:gd name="connsiteX1796" fmla="*/ 1439797 w 8267681"/>
              <a:gd name="connsiteY1796" fmla="*/ 4944137 h 6698675"/>
              <a:gd name="connsiteX1797" fmla="*/ 1430405 w 8267681"/>
              <a:gd name="connsiteY1797" fmla="*/ 4944137 h 6698675"/>
              <a:gd name="connsiteX1798" fmla="*/ 1425704 w 8267681"/>
              <a:gd name="connsiteY1798" fmla="*/ 4927696 h 6698675"/>
              <a:gd name="connsiteX1799" fmla="*/ 1418657 w 8267681"/>
              <a:gd name="connsiteY1799" fmla="*/ 4920650 h 6698675"/>
              <a:gd name="connsiteX1800" fmla="*/ 1416312 w 8267681"/>
              <a:gd name="connsiteY1800" fmla="*/ 4911255 h 6698675"/>
              <a:gd name="connsiteX1801" fmla="*/ 1421006 w 8267681"/>
              <a:gd name="connsiteY1801" fmla="*/ 4906557 h 6698675"/>
              <a:gd name="connsiteX1802" fmla="*/ 1533749 w 8267681"/>
              <a:gd name="connsiteY1802" fmla="*/ 4906556 h 6698675"/>
              <a:gd name="connsiteX1803" fmla="*/ 1543145 w 8267681"/>
              <a:gd name="connsiteY1803" fmla="*/ 4906556 h 6698675"/>
              <a:gd name="connsiteX1804" fmla="*/ 1545495 w 8267681"/>
              <a:gd name="connsiteY1804" fmla="*/ 4913602 h 6698675"/>
              <a:gd name="connsiteX1805" fmla="*/ 1543145 w 8267681"/>
              <a:gd name="connsiteY1805" fmla="*/ 4920649 h 6698675"/>
              <a:gd name="connsiteX1806" fmla="*/ 1533749 w 8267681"/>
              <a:gd name="connsiteY1806" fmla="*/ 4925346 h 6698675"/>
              <a:gd name="connsiteX1807" fmla="*/ 1529053 w 8267681"/>
              <a:gd name="connsiteY1807" fmla="*/ 4920649 h 6698675"/>
              <a:gd name="connsiteX1808" fmla="*/ 1529053 w 8267681"/>
              <a:gd name="connsiteY1808" fmla="*/ 4911254 h 6698675"/>
              <a:gd name="connsiteX1809" fmla="*/ 1756884 w 8267681"/>
              <a:gd name="connsiteY1809" fmla="*/ 4901858 h 6698675"/>
              <a:gd name="connsiteX1810" fmla="*/ 1766276 w 8267681"/>
              <a:gd name="connsiteY1810" fmla="*/ 4906556 h 6698675"/>
              <a:gd name="connsiteX1811" fmla="*/ 1759229 w 8267681"/>
              <a:gd name="connsiteY1811" fmla="*/ 4915951 h 6698675"/>
              <a:gd name="connsiteX1812" fmla="*/ 1756884 w 8267681"/>
              <a:gd name="connsiteY1812" fmla="*/ 4915951 h 6698675"/>
              <a:gd name="connsiteX1813" fmla="*/ 1754534 w 8267681"/>
              <a:gd name="connsiteY1813" fmla="*/ 4915951 h 6698675"/>
              <a:gd name="connsiteX1814" fmla="*/ 1749835 w 8267681"/>
              <a:gd name="connsiteY1814" fmla="*/ 4906556 h 6698675"/>
              <a:gd name="connsiteX1815" fmla="*/ 1592466 w 8267681"/>
              <a:gd name="connsiteY1815" fmla="*/ 4899510 h 6698675"/>
              <a:gd name="connsiteX1816" fmla="*/ 1597165 w 8267681"/>
              <a:gd name="connsiteY1816" fmla="*/ 4904208 h 6698675"/>
              <a:gd name="connsiteX1817" fmla="*/ 1604209 w 8267681"/>
              <a:gd name="connsiteY1817" fmla="*/ 4915951 h 6698675"/>
              <a:gd name="connsiteX1818" fmla="*/ 1594816 w 8267681"/>
              <a:gd name="connsiteY1818" fmla="*/ 4920649 h 6698675"/>
              <a:gd name="connsiteX1819" fmla="*/ 1590117 w 8267681"/>
              <a:gd name="connsiteY1819" fmla="*/ 4913603 h 6698675"/>
              <a:gd name="connsiteX1820" fmla="*/ 1585423 w 8267681"/>
              <a:gd name="connsiteY1820" fmla="*/ 4906556 h 6698675"/>
              <a:gd name="connsiteX1821" fmla="*/ 1583073 w 8267681"/>
              <a:gd name="connsiteY1821" fmla="*/ 4904208 h 6698675"/>
              <a:gd name="connsiteX1822" fmla="*/ 2773888 w 8267681"/>
              <a:gd name="connsiteY1822" fmla="*/ 4894813 h 6698675"/>
              <a:gd name="connsiteX1823" fmla="*/ 2684635 w 8267681"/>
              <a:gd name="connsiteY1823" fmla="*/ 4913603 h 6698675"/>
              <a:gd name="connsiteX1824" fmla="*/ 2696379 w 8267681"/>
              <a:gd name="connsiteY1824" fmla="*/ 4922998 h 6698675"/>
              <a:gd name="connsiteX1825" fmla="*/ 2745703 w 8267681"/>
              <a:gd name="connsiteY1825" fmla="*/ 4908906 h 6698675"/>
              <a:gd name="connsiteX1826" fmla="*/ 2773888 w 8267681"/>
              <a:gd name="connsiteY1826" fmla="*/ 4901859 h 6698675"/>
              <a:gd name="connsiteX1827" fmla="*/ 2773888 w 8267681"/>
              <a:gd name="connsiteY1827" fmla="*/ 4894813 h 6698675"/>
              <a:gd name="connsiteX1828" fmla="*/ 3030193 w 8267681"/>
              <a:gd name="connsiteY1828" fmla="*/ 4893782 h 6698675"/>
              <a:gd name="connsiteX1829" fmla="*/ 3032254 w 8267681"/>
              <a:gd name="connsiteY1829" fmla="*/ 4894813 h 6698675"/>
              <a:gd name="connsiteX1830" fmla="*/ 3013464 w 8267681"/>
              <a:gd name="connsiteY1830" fmla="*/ 4906557 h 6698675"/>
              <a:gd name="connsiteX1831" fmla="*/ 3009134 w 8267681"/>
              <a:gd name="connsiteY1831" fmla="*/ 4899107 h 6698675"/>
              <a:gd name="connsiteX1832" fmla="*/ 3011601 w 8267681"/>
              <a:gd name="connsiteY1832" fmla="*/ 4895921 h 6698675"/>
              <a:gd name="connsiteX1833" fmla="*/ 1397519 w 8267681"/>
              <a:gd name="connsiteY1833" fmla="*/ 4892463 h 6698675"/>
              <a:gd name="connsiteX1834" fmla="*/ 1402219 w 8267681"/>
              <a:gd name="connsiteY1834" fmla="*/ 4901858 h 6698675"/>
              <a:gd name="connsiteX1835" fmla="*/ 1397519 w 8267681"/>
              <a:gd name="connsiteY1835" fmla="*/ 4908904 h 6698675"/>
              <a:gd name="connsiteX1836" fmla="*/ 1390472 w 8267681"/>
              <a:gd name="connsiteY1836" fmla="*/ 4901858 h 6698675"/>
              <a:gd name="connsiteX1837" fmla="*/ 2790330 w 8267681"/>
              <a:gd name="connsiteY1837" fmla="*/ 4887767 h 6698675"/>
              <a:gd name="connsiteX1838" fmla="*/ 2785633 w 8267681"/>
              <a:gd name="connsiteY1838" fmla="*/ 4899511 h 6698675"/>
              <a:gd name="connsiteX1839" fmla="*/ 2795027 w 8267681"/>
              <a:gd name="connsiteY1839" fmla="*/ 4899511 h 6698675"/>
              <a:gd name="connsiteX1840" fmla="*/ 2799725 w 8267681"/>
              <a:gd name="connsiteY1840" fmla="*/ 4897162 h 6698675"/>
              <a:gd name="connsiteX1841" fmla="*/ 2790330 w 8267681"/>
              <a:gd name="connsiteY1841" fmla="*/ 4887767 h 6698675"/>
              <a:gd name="connsiteX1842" fmla="*/ 5465589 w 8267681"/>
              <a:gd name="connsiteY1842" fmla="*/ 4885418 h 6698675"/>
              <a:gd name="connsiteX1843" fmla="*/ 5451496 w 8267681"/>
              <a:gd name="connsiteY1843" fmla="*/ 4887767 h 6698675"/>
              <a:gd name="connsiteX1844" fmla="*/ 5467937 w 8267681"/>
              <a:gd name="connsiteY1844" fmla="*/ 4908906 h 6698675"/>
              <a:gd name="connsiteX1845" fmla="*/ 5482030 w 8267681"/>
              <a:gd name="connsiteY1845" fmla="*/ 4908906 h 6698675"/>
              <a:gd name="connsiteX1846" fmla="*/ 5465589 w 8267681"/>
              <a:gd name="connsiteY1846" fmla="*/ 4885418 h 6698675"/>
              <a:gd name="connsiteX1847" fmla="*/ 5376335 w 8267681"/>
              <a:gd name="connsiteY1847" fmla="*/ 4885418 h 6698675"/>
              <a:gd name="connsiteX1848" fmla="*/ 5381033 w 8267681"/>
              <a:gd name="connsiteY1848" fmla="*/ 4920650 h 6698675"/>
              <a:gd name="connsiteX1849" fmla="*/ 5376335 w 8267681"/>
              <a:gd name="connsiteY1849" fmla="*/ 4885418 h 6698675"/>
              <a:gd name="connsiteX1850" fmla="*/ 1526702 w 8267681"/>
              <a:gd name="connsiteY1850" fmla="*/ 4885417 h 6698675"/>
              <a:gd name="connsiteX1851" fmla="*/ 1531398 w 8267681"/>
              <a:gd name="connsiteY1851" fmla="*/ 4890115 h 6698675"/>
              <a:gd name="connsiteX1852" fmla="*/ 1536096 w 8267681"/>
              <a:gd name="connsiteY1852" fmla="*/ 4899510 h 6698675"/>
              <a:gd name="connsiteX1853" fmla="*/ 1526702 w 8267681"/>
              <a:gd name="connsiteY1853" fmla="*/ 4901858 h 6698675"/>
              <a:gd name="connsiteX1854" fmla="*/ 1522003 w 8267681"/>
              <a:gd name="connsiteY1854" fmla="*/ 4897161 h 6698675"/>
              <a:gd name="connsiteX1855" fmla="*/ 1514956 w 8267681"/>
              <a:gd name="connsiteY1855" fmla="*/ 4887766 h 6698675"/>
              <a:gd name="connsiteX1856" fmla="*/ 5780325 w 8267681"/>
              <a:gd name="connsiteY1856" fmla="*/ 4871325 h 6698675"/>
              <a:gd name="connsiteX1857" fmla="*/ 5853137 w 8267681"/>
              <a:gd name="connsiteY1857" fmla="*/ 4962927 h 6698675"/>
              <a:gd name="connsiteX1858" fmla="*/ 5836695 w 8267681"/>
              <a:gd name="connsiteY1858" fmla="*/ 4944137 h 6698675"/>
              <a:gd name="connsiteX1859" fmla="*/ 5775627 w 8267681"/>
              <a:gd name="connsiteY1859" fmla="*/ 4880720 h 6698675"/>
              <a:gd name="connsiteX1860" fmla="*/ 5780325 w 8267681"/>
              <a:gd name="connsiteY1860" fmla="*/ 4871325 h 6698675"/>
              <a:gd name="connsiteX1861" fmla="*/ 5968227 w 8267681"/>
              <a:gd name="connsiteY1861" fmla="*/ 4868976 h 6698675"/>
              <a:gd name="connsiteX1862" fmla="*/ 6003459 w 8267681"/>
              <a:gd name="connsiteY1862" fmla="*/ 4934742 h 6698675"/>
              <a:gd name="connsiteX1863" fmla="*/ 5968227 w 8267681"/>
              <a:gd name="connsiteY1863" fmla="*/ 4868976 h 6698675"/>
              <a:gd name="connsiteX1864" fmla="*/ 2689332 w 8267681"/>
              <a:gd name="connsiteY1864" fmla="*/ 4866628 h 6698675"/>
              <a:gd name="connsiteX1865" fmla="*/ 2635536 w 8267681"/>
              <a:gd name="connsiteY1865" fmla="*/ 4876537 h 6698675"/>
              <a:gd name="connsiteX1866" fmla="*/ 2632963 w 8267681"/>
              <a:gd name="connsiteY1866" fmla="*/ 4876023 h 6698675"/>
              <a:gd name="connsiteX1867" fmla="*/ 2632612 w 8267681"/>
              <a:gd name="connsiteY1867" fmla="*/ 4877076 h 6698675"/>
              <a:gd name="connsiteX1868" fmla="*/ 2600079 w 8267681"/>
              <a:gd name="connsiteY1868" fmla="*/ 4883069 h 6698675"/>
              <a:gd name="connsiteX1869" fmla="*/ 2609474 w 8267681"/>
              <a:gd name="connsiteY1869" fmla="*/ 4887767 h 6698675"/>
              <a:gd name="connsiteX1870" fmla="*/ 2585986 w 8267681"/>
              <a:gd name="connsiteY1870" fmla="*/ 4885418 h 6698675"/>
              <a:gd name="connsiteX1871" fmla="*/ 2513174 w 8267681"/>
              <a:gd name="connsiteY1871" fmla="*/ 4932393 h 6698675"/>
              <a:gd name="connsiteX1872" fmla="*/ 2628264 w 8267681"/>
              <a:gd name="connsiteY1872" fmla="*/ 4890115 h 6698675"/>
              <a:gd name="connsiteX1873" fmla="*/ 2632612 w 8267681"/>
              <a:gd name="connsiteY1873" fmla="*/ 4877076 h 6698675"/>
              <a:gd name="connsiteX1874" fmla="*/ 2635536 w 8267681"/>
              <a:gd name="connsiteY1874" fmla="*/ 4876537 h 6698675"/>
              <a:gd name="connsiteX1875" fmla="*/ 2656449 w 8267681"/>
              <a:gd name="connsiteY1875" fmla="*/ 4880720 h 6698675"/>
              <a:gd name="connsiteX1876" fmla="*/ 2691681 w 8267681"/>
              <a:gd name="connsiteY1876" fmla="*/ 4866628 h 6698675"/>
              <a:gd name="connsiteX1877" fmla="*/ 2689332 w 8267681"/>
              <a:gd name="connsiteY1877" fmla="*/ 4866628 h 6698675"/>
              <a:gd name="connsiteX1878" fmla="*/ 2925752 w 8267681"/>
              <a:gd name="connsiteY1878" fmla="*/ 4865746 h 6698675"/>
              <a:gd name="connsiteX1879" fmla="*/ 2917164 w 8267681"/>
              <a:gd name="connsiteY1879" fmla="*/ 4894813 h 6698675"/>
              <a:gd name="connsiteX1880" fmla="*/ 2935954 w 8267681"/>
              <a:gd name="connsiteY1880" fmla="*/ 4868976 h 6698675"/>
              <a:gd name="connsiteX1881" fmla="*/ 2925752 w 8267681"/>
              <a:gd name="connsiteY1881" fmla="*/ 4865746 h 6698675"/>
              <a:gd name="connsiteX1882" fmla="*/ 6092712 w 8267681"/>
              <a:gd name="connsiteY1882" fmla="*/ 4859582 h 6698675"/>
              <a:gd name="connsiteX1883" fmla="*/ 6083317 w 8267681"/>
              <a:gd name="connsiteY1883" fmla="*/ 4953533 h 6698675"/>
              <a:gd name="connsiteX1884" fmla="*/ 6099759 w 8267681"/>
              <a:gd name="connsiteY1884" fmla="*/ 4977020 h 6698675"/>
              <a:gd name="connsiteX1885" fmla="*/ 6092712 w 8267681"/>
              <a:gd name="connsiteY1885" fmla="*/ 4859582 h 6698675"/>
              <a:gd name="connsiteX1886" fmla="*/ 5271228 w 8267681"/>
              <a:gd name="connsiteY1886" fmla="*/ 4856645 h 6698675"/>
              <a:gd name="connsiteX1887" fmla="*/ 5265943 w 8267681"/>
              <a:gd name="connsiteY1887" fmla="*/ 4861930 h 6698675"/>
              <a:gd name="connsiteX1888" fmla="*/ 5271228 w 8267681"/>
              <a:gd name="connsiteY1888" fmla="*/ 4856645 h 6698675"/>
              <a:gd name="connsiteX1889" fmla="*/ 5344479 w 8267681"/>
              <a:gd name="connsiteY1889" fmla="*/ 4856572 h 6698675"/>
              <a:gd name="connsiteX1890" fmla="*/ 5341103 w 8267681"/>
              <a:gd name="connsiteY1890" fmla="*/ 4857233 h 6698675"/>
              <a:gd name="connsiteX1891" fmla="*/ 5308220 w 8267681"/>
              <a:gd name="connsiteY1891" fmla="*/ 4878371 h 6698675"/>
              <a:gd name="connsiteX1892" fmla="*/ 5322313 w 8267681"/>
              <a:gd name="connsiteY1892" fmla="*/ 4911255 h 6698675"/>
              <a:gd name="connsiteX1893" fmla="*/ 5336406 w 8267681"/>
              <a:gd name="connsiteY1893" fmla="*/ 4897162 h 6698675"/>
              <a:gd name="connsiteX1894" fmla="*/ 5324662 w 8267681"/>
              <a:gd name="connsiteY1894" fmla="*/ 4878371 h 6698675"/>
              <a:gd name="connsiteX1895" fmla="*/ 5344479 w 8267681"/>
              <a:gd name="connsiteY1895" fmla="*/ 4856572 h 6698675"/>
              <a:gd name="connsiteX1896" fmla="*/ 1533749 w 8267681"/>
              <a:gd name="connsiteY1896" fmla="*/ 4854883 h 6698675"/>
              <a:gd name="connsiteX1897" fmla="*/ 1538446 w 8267681"/>
              <a:gd name="connsiteY1897" fmla="*/ 4861929 h 6698675"/>
              <a:gd name="connsiteX1898" fmla="*/ 1526702 w 8267681"/>
              <a:gd name="connsiteY1898" fmla="*/ 4871325 h 6698675"/>
              <a:gd name="connsiteX1899" fmla="*/ 1517305 w 8267681"/>
              <a:gd name="connsiteY1899" fmla="*/ 4871325 h 6698675"/>
              <a:gd name="connsiteX1900" fmla="*/ 1507909 w 8267681"/>
              <a:gd name="connsiteY1900" fmla="*/ 4871325 h 6698675"/>
              <a:gd name="connsiteX1901" fmla="*/ 1507909 w 8267681"/>
              <a:gd name="connsiteY1901" fmla="*/ 4868976 h 6698675"/>
              <a:gd name="connsiteX1902" fmla="*/ 1507909 w 8267681"/>
              <a:gd name="connsiteY1902" fmla="*/ 4861929 h 6698675"/>
              <a:gd name="connsiteX1903" fmla="*/ 1526702 w 8267681"/>
              <a:gd name="connsiteY1903" fmla="*/ 4857232 h 6698675"/>
              <a:gd name="connsiteX1904" fmla="*/ 1399869 w 8267681"/>
              <a:gd name="connsiteY1904" fmla="*/ 4854883 h 6698675"/>
              <a:gd name="connsiteX1905" fmla="*/ 1409264 w 8267681"/>
              <a:gd name="connsiteY1905" fmla="*/ 4854883 h 6698675"/>
              <a:gd name="connsiteX1906" fmla="*/ 1413962 w 8267681"/>
              <a:gd name="connsiteY1906" fmla="*/ 4859581 h 6698675"/>
              <a:gd name="connsiteX1907" fmla="*/ 1411613 w 8267681"/>
              <a:gd name="connsiteY1907" fmla="*/ 4868976 h 6698675"/>
              <a:gd name="connsiteX1908" fmla="*/ 1409264 w 8267681"/>
              <a:gd name="connsiteY1908" fmla="*/ 4871325 h 6698675"/>
              <a:gd name="connsiteX1909" fmla="*/ 1399869 w 8267681"/>
              <a:gd name="connsiteY1909" fmla="*/ 4871325 h 6698675"/>
              <a:gd name="connsiteX1910" fmla="*/ 1397520 w 8267681"/>
              <a:gd name="connsiteY1910" fmla="*/ 4868976 h 6698675"/>
              <a:gd name="connsiteX1911" fmla="*/ 1395171 w 8267681"/>
              <a:gd name="connsiteY1911" fmla="*/ 4859581 h 6698675"/>
              <a:gd name="connsiteX1912" fmla="*/ 5533703 w 8267681"/>
              <a:gd name="connsiteY1912" fmla="*/ 4852535 h 6698675"/>
              <a:gd name="connsiteX1913" fmla="*/ 5526657 w 8267681"/>
              <a:gd name="connsiteY1913" fmla="*/ 4857233 h 6698675"/>
              <a:gd name="connsiteX1914" fmla="*/ 5568935 w 8267681"/>
              <a:gd name="connsiteY1914" fmla="*/ 4927696 h 6698675"/>
              <a:gd name="connsiteX1915" fmla="*/ 5583028 w 8267681"/>
              <a:gd name="connsiteY1915" fmla="*/ 4927696 h 6698675"/>
              <a:gd name="connsiteX1916" fmla="*/ 5533703 w 8267681"/>
              <a:gd name="connsiteY1916" fmla="*/ 4852535 h 6698675"/>
              <a:gd name="connsiteX1917" fmla="*/ 6048085 w 8267681"/>
              <a:gd name="connsiteY1917" fmla="*/ 4845489 h 6698675"/>
              <a:gd name="connsiteX1918" fmla="*/ 6064527 w 8267681"/>
              <a:gd name="connsiteY1918" fmla="*/ 4908906 h 6698675"/>
              <a:gd name="connsiteX1919" fmla="*/ 6048085 w 8267681"/>
              <a:gd name="connsiteY1919" fmla="*/ 4845489 h 6698675"/>
              <a:gd name="connsiteX1920" fmla="*/ 3084348 w 8267681"/>
              <a:gd name="connsiteY1920" fmla="*/ 4842019 h 6698675"/>
              <a:gd name="connsiteX1921" fmla="*/ 3086325 w 8267681"/>
              <a:gd name="connsiteY1921" fmla="*/ 4842287 h 6698675"/>
              <a:gd name="connsiteX1922" fmla="*/ 3083927 w 8267681"/>
              <a:gd name="connsiteY1922" fmla="*/ 4843140 h 6698675"/>
              <a:gd name="connsiteX1923" fmla="*/ 3077468 w 8267681"/>
              <a:gd name="connsiteY1923" fmla="*/ 4841084 h 6698675"/>
              <a:gd name="connsiteX1924" fmla="*/ 3080239 w 8267681"/>
              <a:gd name="connsiteY1924" fmla="*/ 4841461 h 6698675"/>
              <a:gd name="connsiteX1925" fmla="*/ 3076881 w 8267681"/>
              <a:gd name="connsiteY1925" fmla="*/ 4843140 h 6698675"/>
              <a:gd name="connsiteX1926" fmla="*/ 3074112 w 8267681"/>
              <a:gd name="connsiteY1926" fmla="*/ 4842384 h 6698675"/>
              <a:gd name="connsiteX1927" fmla="*/ 5887011 w 8267681"/>
              <a:gd name="connsiteY1927" fmla="*/ 4838589 h 6698675"/>
              <a:gd name="connsiteX1928" fmla="*/ 5886020 w 8267681"/>
              <a:gd name="connsiteY1928" fmla="*/ 4868976 h 6698675"/>
              <a:gd name="connsiteX1929" fmla="*/ 5897764 w 8267681"/>
              <a:gd name="connsiteY1929" fmla="*/ 4840791 h 6698675"/>
              <a:gd name="connsiteX1930" fmla="*/ 5887011 w 8267681"/>
              <a:gd name="connsiteY1930" fmla="*/ 4838589 h 6698675"/>
              <a:gd name="connsiteX1931" fmla="*/ 2919514 w 8267681"/>
              <a:gd name="connsiteY1931" fmla="*/ 4838442 h 6698675"/>
              <a:gd name="connsiteX1932" fmla="*/ 2888979 w 8267681"/>
              <a:gd name="connsiteY1932" fmla="*/ 4847838 h 6698675"/>
              <a:gd name="connsiteX1933" fmla="*/ 2874887 w 8267681"/>
              <a:gd name="connsiteY1933" fmla="*/ 4873674 h 6698675"/>
              <a:gd name="connsiteX1934" fmla="*/ 2917164 w 8267681"/>
              <a:gd name="connsiteY1934" fmla="*/ 4859582 h 6698675"/>
              <a:gd name="connsiteX1935" fmla="*/ 2919514 w 8267681"/>
              <a:gd name="connsiteY1935" fmla="*/ 4838442 h 6698675"/>
              <a:gd name="connsiteX1936" fmla="*/ 5295486 w 8267681"/>
              <a:gd name="connsiteY1936" fmla="*/ 4837268 h 6698675"/>
              <a:gd name="connsiteX1937" fmla="*/ 5287081 w 8267681"/>
              <a:gd name="connsiteY1937" fmla="*/ 4840791 h 6698675"/>
              <a:gd name="connsiteX1938" fmla="*/ 5317616 w 8267681"/>
              <a:gd name="connsiteY1938" fmla="*/ 4847838 h 6698675"/>
              <a:gd name="connsiteX1939" fmla="*/ 5295486 w 8267681"/>
              <a:gd name="connsiteY1939" fmla="*/ 4837268 h 6698675"/>
              <a:gd name="connsiteX1940" fmla="*/ 1510260 w 8267681"/>
              <a:gd name="connsiteY1940" fmla="*/ 4836093 h 6698675"/>
              <a:gd name="connsiteX1941" fmla="*/ 1512610 w 8267681"/>
              <a:gd name="connsiteY1941" fmla="*/ 4845488 h 6698675"/>
              <a:gd name="connsiteX1942" fmla="*/ 1491468 w 8267681"/>
              <a:gd name="connsiteY1942" fmla="*/ 4847837 h 6698675"/>
              <a:gd name="connsiteX1943" fmla="*/ 1484425 w 8267681"/>
              <a:gd name="connsiteY1943" fmla="*/ 4843139 h 6698675"/>
              <a:gd name="connsiteX1944" fmla="*/ 1491468 w 8267681"/>
              <a:gd name="connsiteY1944" fmla="*/ 4840791 h 6698675"/>
              <a:gd name="connsiteX1945" fmla="*/ 5583028 w 8267681"/>
              <a:gd name="connsiteY1945" fmla="*/ 4829047 h 6698675"/>
              <a:gd name="connsiteX1946" fmla="*/ 5578330 w 8267681"/>
              <a:gd name="connsiteY1946" fmla="*/ 4831396 h 6698675"/>
              <a:gd name="connsiteX1947" fmla="*/ 5590074 w 8267681"/>
              <a:gd name="connsiteY1947" fmla="*/ 4838442 h 6698675"/>
              <a:gd name="connsiteX1948" fmla="*/ 5583028 w 8267681"/>
              <a:gd name="connsiteY1948" fmla="*/ 4829047 h 6698675"/>
              <a:gd name="connsiteX1949" fmla="*/ 4396894 w 8267681"/>
              <a:gd name="connsiteY1949" fmla="*/ 4826698 h 6698675"/>
              <a:gd name="connsiteX1950" fmla="*/ 4392197 w 8267681"/>
              <a:gd name="connsiteY1950" fmla="*/ 4838442 h 6698675"/>
              <a:gd name="connsiteX1951" fmla="*/ 4403940 w 8267681"/>
              <a:gd name="connsiteY1951" fmla="*/ 4843140 h 6698675"/>
              <a:gd name="connsiteX1952" fmla="*/ 4408638 w 8267681"/>
              <a:gd name="connsiteY1952" fmla="*/ 4831396 h 6698675"/>
              <a:gd name="connsiteX1953" fmla="*/ 4396894 w 8267681"/>
              <a:gd name="connsiteY1953" fmla="*/ 4826698 h 6698675"/>
              <a:gd name="connsiteX1954" fmla="*/ 1620652 w 8267681"/>
              <a:gd name="connsiteY1954" fmla="*/ 4826697 h 6698675"/>
              <a:gd name="connsiteX1955" fmla="*/ 1630051 w 8267681"/>
              <a:gd name="connsiteY1955" fmla="*/ 4826697 h 6698675"/>
              <a:gd name="connsiteX1956" fmla="*/ 1632395 w 8267681"/>
              <a:gd name="connsiteY1956" fmla="*/ 4829046 h 6698675"/>
              <a:gd name="connsiteX1957" fmla="*/ 1634745 w 8267681"/>
              <a:gd name="connsiteY1957" fmla="*/ 4838441 h 6698675"/>
              <a:gd name="connsiteX1958" fmla="*/ 1634745 w 8267681"/>
              <a:gd name="connsiteY1958" fmla="*/ 4847836 h 6698675"/>
              <a:gd name="connsiteX1959" fmla="*/ 1630051 w 8267681"/>
              <a:gd name="connsiteY1959" fmla="*/ 4852534 h 6698675"/>
              <a:gd name="connsiteX1960" fmla="*/ 1620652 w 8267681"/>
              <a:gd name="connsiteY1960" fmla="*/ 4852534 h 6698675"/>
              <a:gd name="connsiteX1961" fmla="*/ 1613608 w 8267681"/>
              <a:gd name="connsiteY1961" fmla="*/ 4845487 h 6698675"/>
              <a:gd name="connsiteX1962" fmla="*/ 1613608 w 8267681"/>
              <a:gd name="connsiteY1962" fmla="*/ 4838441 h 6698675"/>
              <a:gd name="connsiteX1963" fmla="*/ 1618302 w 8267681"/>
              <a:gd name="connsiteY1963" fmla="*/ 4829046 h 6698675"/>
              <a:gd name="connsiteX1964" fmla="*/ 1620652 w 8267681"/>
              <a:gd name="connsiteY1964" fmla="*/ 4826697 h 6698675"/>
              <a:gd name="connsiteX1965" fmla="*/ 2574242 w 8267681"/>
              <a:gd name="connsiteY1965" fmla="*/ 4824350 h 6698675"/>
              <a:gd name="connsiteX1966" fmla="*/ 2539011 w 8267681"/>
              <a:gd name="connsiteY1966" fmla="*/ 4843140 h 6698675"/>
              <a:gd name="connsiteX1967" fmla="*/ 2548406 w 8267681"/>
              <a:gd name="connsiteY1967" fmla="*/ 4850186 h 6698675"/>
              <a:gd name="connsiteX1968" fmla="*/ 2574242 w 8267681"/>
              <a:gd name="connsiteY1968" fmla="*/ 4824350 h 6698675"/>
              <a:gd name="connsiteX1969" fmla="*/ 1543145 w 8267681"/>
              <a:gd name="connsiteY1969" fmla="*/ 4824349 h 6698675"/>
              <a:gd name="connsiteX1970" fmla="*/ 1552537 w 8267681"/>
              <a:gd name="connsiteY1970" fmla="*/ 4829047 h 6698675"/>
              <a:gd name="connsiteX1971" fmla="*/ 1557238 w 8267681"/>
              <a:gd name="connsiteY1971" fmla="*/ 4836093 h 6698675"/>
              <a:gd name="connsiteX1972" fmla="*/ 1550189 w 8267681"/>
              <a:gd name="connsiteY1972" fmla="*/ 4843139 h 6698675"/>
              <a:gd name="connsiteX1973" fmla="*/ 1543145 w 8267681"/>
              <a:gd name="connsiteY1973" fmla="*/ 4838442 h 6698675"/>
              <a:gd name="connsiteX1974" fmla="*/ 1538446 w 8267681"/>
              <a:gd name="connsiteY1974" fmla="*/ 4833744 h 6698675"/>
              <a:gd name="connsiteX1975" fmla="*/ 1406915 w 8267681"/>
              <a:gd name="connsiteY1975" fmla="*/ 4824349 h 6698675"/>
              <a:gd name="connsiteX1976" fmla="*/ 1411612 w 8267681"/>
              <a:gd name="connsiteY1976" fmla="*/ 4826698 h 6698675"/>
              <a:gd name="connsiteX1977" fmla="*/ 1409262 w 8267681"/>
              <a:gd name="connsiteY1977" fmla="*/ 4836093 h 6698675"/>
              <a:gd name="connsiteX1978" fmla="*/ 1406915 w 8267681"/>
              <a:gd name="connsiteY1978" fmla="*/ 4838442 h 6698675"/>
              <a:gd name="connsiteX1979" fmla="*/ 1404570 w 8267681"/>
              <a:gd name="connsiteY1979" fmla="*/ 4836093 h 6698675"/>
              <a:gd name="connsiteX1980" fmla="*/ 1402219 w 8267681"/>
              <a:gd name="connsiteY1980" fmla="*/ 4826698 h 6698675"/>
              <a:gd name="connsiteX1981" fmla="*/ 5437403 w 8267681"/>
              <a:gd name="connsiteY1981" fmla="*/ 4822001 h 6698675"/>
              <a:gd name="connsiteX1982" fmla="*/ 5432706 w 8267681"/>
              <a:gd name="connsiteY1982" fmla="*/ 4833745 h 6698675"/>
              <a:gd name="connsiteX1983" fmla="*/ 5444449 w 8267681"/>
              <a:gd name="connsiteY1983" fmla="*/ 4838442 h 6698675"/>
              <a:gd name="connsiteX1984" fmla="*/ 5449147 w 8267681"/>
              <a:gd name="connsiteY1984" fmla="*/ 4826698 h 6698675"/>
              <a:gd name="connsiteX1985" fmla="*/ 5437403 w 8267681"/>
              <a:gd name="connsiteY1985" fmla="*/ 4822001 h 6698675"/>
              <a:gd name="connsiteX1986" fmla="*/ 3039300 w 8267681"/>
              <a:gd name="connsiteY1986" fmla="*/ 4812606 h 6698675"/>
              <a:gd name="connsiteX1987" fmla="*/ 3018161 w 8267681"/>
              <a:gd name="connsiteY1987" fmla="*/ 4819652 h 6698675"/>
              <a:gd name="connsiteX1988" fmla="*/ 3020510 w 8267681"/>
              <a:gd name="connsiteY1988" fmla="*/ 4822001 h 6698675"/>
              <a:gd name="connsiteX1989" fmla="*/ 3020510 w 8267681"/>
              <a:gd name="connsiteY1989" fmla="*/ 4831396 h 6698675"/>
              <a:gd name="connsiteX1990" fmla="*/ 3020510 w 8267681"/>
              <a:gd name="connsiteY1990" fmla="*/ 4836094 h 6698675"/>
              <a:gd name="connsiteX1991" fmla="*/ 3046347 w 8267681"/>
              <a:gd name="connsiteY1991" fmla="*/ 4833745 h 6698675"/>
              <a:gd name="connsiteX1992" fmla="*/ 3055742 w 8267681"/>
              <a:gd name="connsiteY1992" fmla="*/ 4819652 h 6698675"/>
              <a:gd name="connsiteX1993" fmla="*/ 3039300 w 8267681"/>
              <a:gd name="connsiteY1993" fmla="*/ 4812606 h 6698675"/>
              <a:gd name="connsiteX1994" fmla="*/ 2839654 w 8267681"/>
              <a:gd name="connsiteY1994" fmla="*/ 4810257 h 6698675"/>
              <a:gd name="connsiteX1995" fmla="*/ 2837305 w 8267681"/>
              <a:gd name="connsiteY1995" fmla="*/ 4812606 h 6698675"/>
              <a:gd name="connsiteX1996" fmla="*/ 2842003 w 8267681"/>
              <a:gd name="connsiteY1996" fmla="*/ 4812606 h 6698675"/>
              <a:gd name="connsiteX1997" fmla="*/ 2839654 w 8267681"/>
              <a:gd name="connsiteY1997" fmla="*/ 4810257 h 6698675"/>
              <a:gd name="connsiteX1998" fmla="*/ 1594816 w 8267681"/>
              <a:gd name="connsiteY1998" fmla="*/ 4810257 h 6698675"/>
              <a:gd name="connsiteX1999" fmla="*/ 1604210 w 8267681"/>
              <a:gd name="connsiteY1999" fmla="*/ 4810257 h 6698675"/>
              <a:gd name="connsiteX2000" fmla="*/ 1604210 w 8267681"/>
              <a:gd name="connsiteY2000" fmla="*/ 4857233 h 6698675"/>
              <a:gd name="connsiteX2001" fmla="*/ 1594816 w 8267681"/>
              <a:gd name="connsiteY2001" fmla="*/ 4859582 h 6698675"/>
              <a:gd name="connsiteX2002" fmla="*/ 1585423 w 8267681"/>
              <a:gd name="connsiteY2002" fmla="*/ 4854884 h 6698675"/>
              <a:gd name="connsiteX2003" fmla="*/ 1580723 w 8267681"/>
              <a:gd name="connsiteY2003" fmla="*/ 4861930 h 6698675"/>
              <a:gd name="connsiteX2004" fmla="*/ 1587773 w 8267681"/>
              <a:gd name="connsiteY2004" fmla="*/ 4878372 h 6698675"/>
              <a:gd name="connsiteX2005" fmla="*/ 1557238 w 8267681"/>
              <a:gd name="connsiteY2005" fmla="*/ 4892464 h 6698675"/>
              <a:gd name="connsiteX2006" fmla="*/ 1550189 w 8267681"/>
              <a:gd name="connsiteY2006" fmla="*/ 4880720 h 6698675"/>
              <a:gd name="connsiteX2007" fmla="*/ 1566630 w 8267681"/>
              <a:gd name="connsiteY2007" fmla="*/ 4861930 h 6698675"/>
              <a:gd name="connsiteX2008" fmla="*/ 1576025 w 8267681"/>
              <a:gd name="connsiteY2008" fmla="*/ 4861930 h 6698675"/>
              <a:gd name="connsiteX2009" fmla="*/ 1587773 w 8267681"/>
              <a:gd name="connsiteY2009" fmla="*/ 4847838 h 6698675"/>
              <a:gd name="connsiteX2010" fmla="*/ 1587773 w 8267681"/>
              <a:gd name="connsiteY2010" fmla="*/ 4838442 h 6698675"/>
              <a:gd name="connsiteX2011" fmla="*/ 1559588 w 8267681"/>
              <a:gd name="connsiteY2011" fmla="*/ 4829047 h 6698675"/>
              <a:gd name="connsiteX2012" fmla="*/ 1554887 w 8267681"/>
              <a:gd name="connsiteY2012" fmla="*/ 4819652 h 6698675"/>
              <a:gd name="connsiteX2013" fmla="*/ 1529053 w 8267681"/>
              <a:gd name="connsiteY2013" fmla="*/ 4810256 h 6698675"/>
              <a:gd name="connsiteX2014" fmla="*/ 1531403 w 8267681"/>
              <a:gd name="connsiteY2014" fmla="*/ 4819651 h 6698675"/>
              <a:gd name="connsiteX2015" fmla="*/ 1529053 w 8267681"/>
              <a:gd name="connsiteY2015" fmla="*/ 4826697 h 6698675"/>
              <a:gd name="connsiteX2016" fmla="*/ 1519655 w 8267681"/>
              <a:gd name="connsiteY2016" fmla="*/ 4824349 h 6698675"/>
              <a:gd name="connsiteX2017" fmla="*/ 2849049 w 8267681"/>
              <a:gd name="connsiteY2017" fmla="*/ 4803211 h 6698675"/>
              <a:gd name="connsiteX2018" fmla="*/ 2844352 w 8267681"/>
              <a:gd name="connsiteY2018" fmla="*/ 4805560 h 6698675"/>
              <a:gd name="connsiteX2019" fmla="*/ 2846700 w 8267681"/>
              <a:gd name="connsiteY2019" fmla="*/ 4812606 h 6698675"/>
              <a:gd name="connsiteX2020" fmla="*/ 2851398 w 8267681"/>
              <a:gd name="connsiteY2020" fmla="*/ 4812606 h 6698675"/>
              <a:gd name="connsiteX2021" fmla="*/ 2849049 w 8267681"/>
              <a:gd name="connsiteY2021" fmla="*/ 4803211 h 6698675"/>
              <a:gd name="connsiteX2022" fmla="*/ 2684635 w 8267681"/>
              <a:gd name="connsiteY2022" fmla="*/ 4800862 h 6698675"/>
              <a:gd name="connsiteX2023" fmla="*/ 2630613 w 8267681"/>
              <a:gd name="connsiteY2023" fmla="*/ 4826698 h 6698675"/>
              <a:gd name="connsiteX2024" fmla="*/ 2640008 w 8267681"/>
              <a:gd name="connsiteY2024" fmla="*/ 4824350 h 6698675"/>
              <a:gd name="connsiteX2025" fmla="*/ 2665845 w 8267681"/>
              <a:gd name="connsiteY2025" fmla="*/ 4817303 h 6698675"/>
              <a:gd name="connsiteX2026" fmla="*/ 2682286 w 8267681"/>
              <a:gd name="connsiteY2026" fmla="*/ 4812606 h 6698675"/>
              <a:gd name="connsiteX2027" fmla="*/ 2684635 w 8267681"/>
              <a:gd name="connsiteY2027" fmla="*/ 4800862 h 6698675"/>
              <a:gd name="connsiteX2028" fmla="*/ 5425659 w 8267681"/>
              <a:gd name="connsiteY2028" fmla="*/ 4798513 h 6698675"/>
              <a:gd name="connsiteX2029" fmla="*/ 5436932 w 8267681"/>
              <a:gd name="connsiteY2029" fmla="*/ 4803344 h 6698675"/>
              <a:gd name="connsiteX2030" fmla="*/ 5435164 w 8267681"/>
              <a:gd name="connsiteY2030" fmla="*/ 4807871 h 6698675"/>
              <a:gd name="connsiteX2031" fmla="*/ 5424462 w 8267681"/>
              <a:gd name="connsiteY2031" fmla="*/ 4817646 h 6698675"/>
              <a:gd name="connsiteX2032" fmla="*/ 5418613 w 8267681"/>
              <a:gd name="connsiteY2032" fmla="*/ 4814955 h 6698675"/>
              <a:gd name="connsiteX2033" fmla="*/ 5425659 w 8267681"/>
              <a:gd name="connsiteY2033" fmla="*/ 4798513 h 6698675"/>
              <a:gd name="connsiteX2034" fmla="*/ 1620652 w 8267681"/>
              <a:gd name="connsiteY2034" fmla="*/ 4798512 h 6698675"/>
              <a:gd name="connsiteX2035" fmla="*/ 1627701 w 8267681"/>
              <a:gd name="connsiteY2035" fmla="*/ 4803210 h 6698675"/>
              <a:gd name="connsiteX2036" fmla="*/ 1620652 w 8267681"/>
              <a:gd name="connsiteY2036" fmla="*/ 4810256 h 6698675"/>
              <a:gd name="connsiteX2037" fmla="*/ 1615958 w 8267681"/>
              <a:gd name="connsiteY2037" fmla="*/ 4803210 h 6698675"/>
              <a:gd name="connsiteX2038" fmla="*/ 5454506 w 8267681"/>
              <a:gd name="connsiteY2038" fmla="*/ 4796428 h 6698675"/>
              <a:gd name="connsiteX2039" fmla="*/ 5463310 w 8267681"/>
              <a:gd name="connsiteY2039" fmla="*/ 4799950 h 6698675"/>
              <a:gd name="connsiteX2040" fmla="*/ 5456193 w 8267681"/>
              <a:gd name="connsiteY2040" fmla="*/ 4810257 h 6698675"/>
              <a:gd name="connsiteX2041" fmla="*/ 5453698 w 8267681"/>
              <a:gd name="connsiteY2041" fmla="*/ 4798219 h 6698675"/>
              <a:gd name="connsiteX2042" fmla="*/ 2466198 w 8267681"/>
              <a:gd name="connsiteY2042" fmla="*/ 4791466 h 6698675"/>
              <a:gd name="connsiteX2043" fmla="*/ 2470896 w 8267681"/>
              <a:gd name="connsiteY2043" fmla="*/ 4798512 h 6698675"/>
              <a:gd name="connsiteX2044" fmla="*/ 2466198 w 8267681"/>
              <a:gd name="connsiteY2044" fmla="*/ 4805559 h 6698675"/>
              <a:gd name="connsiteX2045" fmla="*/ 2459152 w 8267681"/>
              <a:gd name="connsiteY2045" fmla="*/ 4798512 h 6698675"/>
              <a:gd name="connsiteX2046" fmla="*/ 1611258 w 8267681"/>
              <a:gd name="connsiteY2046" fmla="*/ 4791466 h 6698675"/>
              <a:gd name="connsiteX2047" fmla="*/ 1613608 w 8267681"/>
              <a:gd name="connsiteY2047" fmla="*/ 4796164 h 6698675"/>
              <a:gd name="connsiteX2048" fmla="*/ 1611258 w 8267681"/>
              <a:gd name="connsiteY2048" fmla="*/ 4798512 h 6698675"/>
              <a:gd name="connsiteX2049" fmla="*/ 1604209 w 8267681"/>
              <a:gd name="connsiteY2049" fmla="*/ 4796164 h 6698675"/>
              <a:gd name="connsiteX2050" fmla="*/ 2968837 w 8267681"/>
              <a:gd name="connsiteY2050" fmla="*/ 4786769 h 6698675"/>
              <a:gd name="connsiteX2051" fmla="*/ 2947698 w 8267681"/>
              <a:gd name="connsiteY2051" fmla="*/ 4814955 h 6698675"/>
              <a:gd name="connsiteX2052" fmla="*/ 2945350 w 8267681"/>
              <a:gd name="connsiteY2052" fmla="*/ 4814955 h 6698675"/>
              <a:gd name="connsiteX2053" fmla="*/ 2943000 w 8267681"/>
              <a:gd name="connsiteY2053" fmla="*/ 4817303 h 6698675"/>
              <a:gd name="connsiteX2054" fmla="*/ 2943000 w 8267681"/>
              <a:gd name="connsiteY2054" fmla="*/ 4819652 h 6698675"/>
              <a:gd name="connsiteX2055" fmla="*/ 2945350 w 8267681"/>
              <a:gd name="connsiteY2055" fmla="*/ 4822001 h 6698675"/>
              <a:gd name="connsiteX2056" fmla="*/ 2940652 w 8267681"/>
              <a:gd name="connsiteY2056" fmla="*/ 4850186 h 6698675"/>
              <a:gd name="connsiteX2057" fmla="*/ 2945350 w 8267681"/>
              <a:gd name="connsiteY2057" fmla="*/ 4840791 h 6698675"/>
              <a:gd name="connsiteX2058" fmla="*/ 2947698 w 8267681"/>
              <a:gd name="connsiteY2058" fmla="*/ 4840791 h 6698675"/>
              <a:gd name="connsiteX2059" fmla="*/ 2971186 w 8267681"/>
              <a:gd name="connsiteY2059" fmla="*/ 4850186 h 6698675"/>
              <a:gd name="connsiteX2060" fmla="*/ 3004069 w 8267681"/>
              <a:gd name="connsiteY2060" fmla="*/ 4838442 h 6698675"/>
              <a:gd name="connsiteX2061" fmla="*/ 3004069 w 8267681"/>
              <a:gd name="connsiteY2061" fmla="*/ 4831396 h 6698675"/>
              <a:gd name="connsiteX2062" fmla="*/ 3004069 w 8267681"/>
              <a:gd name="connsiteY2062" fmla="*/ 4822001 h 6698675"/>
              <a:gd name="connsiteX2063" fmla="*/ 2968837 w 8267681"/>
              <a:gd name="connsiteY2063" fmla="*/ 4817303 h 6698675"/>
              <a:gd name="connsiteX2064" fmla="*/ 2961791 w 8267681"/>
              <a:gd name="connsiteY2064" fmla="*/ 4819652 h 6698675"/>
              <a:gd name="connsiteX2065" fmla="*/ 2968837 w 8267681"/>
              <a:gd name="connsiteY2065" fmla="*/ 4786769 h 6698675"/>
              <a:gd name="connsiteX2066" fmla="*/ 2484988 w 8267681"/>
              <a:gd name="connsiteY2066" fmla="*/ 4786768 h 6698675"/>
              <a:gd name="connsiteX2067" fmla="*/ 2489686 w 8267681"/>
              <a:gd name="connsiteY2067" fmla="*/ 4791466 h 6698675"/>
              <a:gd name="connsiteX2068" fmla="*/ 2482640 w 8267681"/>
              <a:gd name="connsiteY2068" fmla="*/ 4796163 h 6698675"/>
              <a:gd name="connsiteX2069" fmla="*/ 2477942 w 8267681"/>
              <a:gd name="connsiteY2069" fmla="*/ 4791466 h 6698675"/>
              <a:gd name="connsiteX2070" fmla="*/ 1568980 w 8267681"/>
              <a:gd name="connsiteY2070" fmla="*/ 4786768 h 6698675"/>
              <a:gd name="connsiteX2071" fmla="*/ 1578373 w 8267681"/>
              <a:gd name="connsiteY2071" fmla="*/ 4789117 h 6698675"/>
              <a:gd name="connsiteX2072" fmla="*/ 1578373 w 8267681"/>
              <a:gd name="connsiteY2072" fmla="*/ 4796163 h 6698675"/>
              <a:gd name="connsiteX2073" fmla="*/ 1568980 w 8267681"/>
              <a:gd name="connsiteY2073" fmla="*/ 4796163 h 6698675"/>
              <a:gd name="connsiteX2074" fmla="*/ 1566630 w 8267681"/>
              <a:gd name="connsiteY2074" fmla="*/ 4793814 h 6698675"/>
              <a:gd name="connsiteX2075" fmla="*/ 3046090 w 8267681"/>
              <a:gd name="connsiteY2075" fmla="*/ 4785264 h 6698675"/>
              <a:gd name="connsiteX2076" fmla="*/ 3041649 w 8267681"/>
              <a:gd name="connsiteY2076" fmla="*/ 4789118 h 6698675"/>
              <a:gd name="connsiteX2077" fmla="*/ 3072184 w 8267681"/>
              <a:gd name="connsiteY2077" fmla="*/ 4796164 h 6698675"/>
              <a:gd name="connsiteX2078" fmla="*/ 3046090 w 8267681"/>
              <a:gd name="connsiteY2078" fmla="*/ 4785264 h 6698675"/>
              <a:gd name="connsiteX2079" fmla="*/ 2745703 w 8267681"/>
              <a:gd name="connsiteY2079" fmla="*/ 4784420 h 6698675"/>
              <a:gd name="connsiteX2080" fmla="*/ 2712820 w 8267681"/>
              <a:gd name="connsiteY2080" fmla="*/ 4791467 h 6698675"/>
              <a:gd name="connsiteX2081" fmla="*/ 2738657 w 8267681"/>
              <a:gd name="connsiteY2081" fmla="*/ 4789118 h 6698675"/>
              <a:gd name="connsiteX2082" fmla="*/ 2745703 w 8267681"/>
              <a:gd name="connsiteY2082" fmla="*/ 4784420 h 6698675"/>
              <a:gd name="connsiteX2083" fmla="*/ 3729841 w 8267681"/>
              <a:gd name="connsiteY2083" fmla="*/ 4779723 h 6698675"/>
              <a:gd name="connsiteX2084" fmla="*/ 3725144 w 8267681"/>
              <a:gd name="connsiteY2084" fmla="*/ 4791467 h 6698675"/>
              <a:gd name="connsiteX2085" fmla="*/ 3736888 w 8267681"/>
              <a:gd name="connsiteY2085" fmla="*/ 4796164 h 6698675"/>
              <a:gd name="connsiteX2086" fmla="*/ 3741585 w 8267681"/>
              <a:gd name="connsiteY2086" fmla="*/ 4784420 h 6698675"/>
              <a:gd name="connsiteX2087" fmla="*/ 3729841 w 8267681"/>
              <a:gd name="connsiteY2087" fmla="*/ 4779723 h 6698675"/>
              <a:gd name="connsiteX2088" fmla="*/ 5925949 w 8267681"/>
              <a:gd name="connsiteY2088" fmla="*/ 4774731 h 6698675"/>
              <a:gd name="connsiteX2089" fmla="*/ 5923600 w 8267681"/>
              <a:gd name="connsiteY2089" fmla="*/ 4777374 h 6698675"/>
              <a:gd name="connsiteX2090" fmla="*/ 5979971 w 8267681"/>
              <a:gd name="connsiteY2090" fmla="*/ 4868976 h 6698675"/>
              <a:gd name="connsiteX2091" fmla="*/ 5928298 w 8267681"/>
              <a:gd name="connsiteY2091" fmla="*/ 4777374 h 6698675"/>
              <a:gd name="connsiteX2092" fmla="*/ 5925949 w 8267681"/>
              <a:gd name="connsiteY2092" fmla="*/ 4774731 h 6698675"/>
              <a:gd name="connsiteX2093" fmla="*/ 6118549 w 8267681"/>
              <a:gd name="connsiteY2093" fmla="*/ 4770328 h 6698675"/>
              <a:gd name="connsiteX2094" fmla="*/ 6120898 w 8267681"/>
              <a:gd name="connsiteY2094" fmla="*/ 4775025 h 6698675"/>
              <a:gd name="connsiteX2095" fmla="*/ 6116385 w 8267681"/>
              <a:gd name="connsiteY2095" fmla="*/ 4770512 h 6698675"/>
              <a:gd name="connsiteX2096" fmla="*/ 6116200 w 8267681"/>
              <a:gd name="connsiteY2096" fmla="*/ 4770328 h 6698675"/>
              <a:gd name="connsiteX2097" fmla="*/ 6116385 w 8267681"/>
              <a:gd name="connsiteY2097" fmla="*/ 4770512 h 6698675"/>
              <a:gd name="connsiteX2098" fmla="*/ 6116160 w 8267681"/>
              <a:gd name="connsiteY2098" fmla="*/ 4770532 h 6698675"/>
              <a:gd name="connsiteX2099" fmla="*/ 1484425 w 8267681"/>
              <a:gd name="connsiteY2099" fmla="*/ 4770328 h 6698675"/>
              <a:gd name="connsiteX2100" fmla="*/ 1493818 w 8267681"/>
              <a:gd name="connsiteY2100" fmla="*/ 4770328 h 6698675"/>
              <a:gd name="connsiteX2101" fmla="*/ 1491470 w 8267681"/>
              <a:gd name="connsiteY2101" fmla="*/ 4793816 h 6698675"/>
              <a:gd name="connsiteX2102" fmla="*/ 1491470 w 8267681"/>
              <a:gd name="connsiteY2102" fmla="*/ 4810257 h 6698675"/>
              <a:gd name="connsiteX2103" fmla="*/ 1484425 w 8267681"/>
              <a:gd name="connsiteY2103" fmla="*/ 4800862 h 6698675"/>
              <a:gd name="connsiteX2104" fmla="*/ 1477377 w 8267681"/>
              <a:gd name="connsiteY2104" fmla="*/ 4796164 h 6698675"/>
              <a:gd name="connsiteX2105" fmla="*/ 1467982 w 8267681"/>
              <a:gd name="connsiteY2105" fmla="*/ 4800862 h 6698675"/>
              <a:gd name="connsiteX2106" fmla="*/ 1467982 w 8267681"/>
              <a:gd name="connsiteY2106" fmla="*/ 4789118 h 6698675"/>
              <a:gd name="connsiteX2107" fmla="*/ 1479726 w 8267681"/>
              <a:gd name="connsiteY2107" fmla="*/ 4777374 h 6698675"/>
              <a:gd name="connsiteX2108" fmla="*/ 1484425 w 8267681"/>
              <a:gd name="connsiteY2108" fmla="*/ 4770328 h 6698675"/>
              <a:gd name="connsiteX2109" fmla="*/ 1568980 w 8267681"/>
              <a:gd name="connsiteY2109" fmla="*/ 4765629 h 6698675"/>
              <a:gd name="connsiteX2110" fmla="*/ 1571330 w 8267681"/>
              <a:gd name="connsiteY2110" fmla="*/ 4767978 h 6698675"/>
              <a:gd name="connsiteX2111" fmla="*/ 1576024 w 8267681"/>
              <a:gd name="connsiteY2111" fmla="*/ 4777373 h 6698675"/>
              <a:gd name="connsiteX2112" fmla="*/ 1568980 w 8267681"/>
              <a:gd name="connsiteY2112" fmla="*/ 4786768 h 6698675"/>
              <a:gd name="connsiteX2113" fmla="*/ 1559588 w 8267681"/>
              <a:gd name="connsiteY2113" fmla="*/ 4782070 h 6698675"/>
              <a:gd name="connsiteX2114" fmla="*/ 1554887 w 8267681"/>
              <a:gd name="connsiteY2114" fmla="*/ 4777373 h 6698675"/>
              <a:gd name="connsiteX2115" fmla="*/ 1559588 w 8267681"/>
              <a:gd name="connsiteY2115" fmla="*/ 4767978 h 6698675"/>
              <a:gd name="connsiteX2116" fmla="*/ 1526702 w 8267681"/>
              <a:gd name="connsiteY2116" fmla="*/ 4765629 h 6698675"/>
              <a:gd name="connsiteX2117" fmla="*/ 1540795 w 8267681"/>
              <a:gd name="connsiteY2117" fmla="*/ 4775024 h 6698675"/>
              <a:gd name="connsiteX2118" fmla="*/ 1536096 w 8267681"/>
              <a:gd name="connsiteY2118" fmla="*/ 4784419 h 6698675"/>
              <a:gd name="connsiteX2119" fmla="*/ 1533749 w 8267681"/>
              <a:gd name="connsiteY2119" fmla="*/ 4784419 h 6698675"/>
              <a:gd name="connsiteX2120" fmla="*/ 1526702 w 8267681"/>
              <a:gd name="connsiteY2120" fmla="*/ 4784419 h 6698675"/>
              <a:gd name="connsiteX2121" fmla="*/ 1517305 w 8267681"/>
              <a:gd name="connsiteY2121" fmla="*/ 4777373 h 6698675"/>
              <a:gd name="connsiteX2122" fmla="*/ 1425704 w 8267681"/>
              <a:gd name="connsiteY2122" fmla="*/ 4763281 h 6698675"/>
              <a:gd name="connsiteX2123" fmla="*/ 1430400 w 8267681"/>
              <a:gd name="connsiteY2123" fmla="*/ 4767979 h 6698675"/>
              <a:gd name="connsiteX2124" fmla="*/ 1432749 w 8267681"/>
              <a:gd name="connsiteY2124" fmla="*/ 4775025 h 6698675"/>
              <a:gd name="connsiteX2125" fmla="*/ 1425704 w 8267681"/>
              <a:gd name="connsiteY2125" fmla="*/ 4779722 h 6698675"/>
              <a:gd name="connsiteX2126" fmla="*/ 1421006 w 8267681"/>
              <a:gd name="connsiteY2126" fmla="*/ 4775025 h 6698675"/>
              <a:gd name="connsiteX2127" fmla="*/ 1421006 w 8267681"/>
              <a:gd name="connsiteY2127" fmla="*/ 4767979 h 6698675"/>
              <a:gd name="connsiteX2128" fmla="*/ 2917164 w 8267681"/>
              <a:gd name="connsiteY2128" fmla="*/ 4760933 h 6698675"/>
              <a:gd name="connsiteX2129" fmla="*/ 2903071 w 8267681"/>
              <a:gd name="connsiteY2129" fmla="*/ 4772676 h 6698675"/>
              <a:gd name="connsiteX2130" fmla="*/ 2905420 w 8267681"/>
              <a:gd name="connsiteY2130" fmla="*/ 4791467 h 6698675"/>
              <a:gd name="connsiteX2131" fmla="*/ 2917164 w 8267681"/>
              <a:gd name="connsiteY2131" fmla="*/ 4760933 h 6698675"/>
              <a:gd name="connsiteX2132" fmla="*/ 2954744 w 8267681"/>
              <a:gd name="connsiteY2132" fmla="*/ 4758584 h 6698675"/>
              <a:gd name="connsiteX2133" fmla="*/ 2950047 w 8267681"/>
              <a:gd name="connsiteY2133" fmla="*/ 4763281 h 6698675"/>
              <a:gd name="connsiteX2134" fmla="*/ 2954744 w 8267681"/>
              <a:gd name="connsiteY2134" fmla="*/ 4763281 h 6698675"/>
              <a:gd name="connsiteX2135" fmla="*/ 2957093 w 8267681"/>
              <a:gd name="connsiteY2135" fmla="*/ 4758584 h 6698675"/>
              <a:gd name="connsiteX2136" fmla="*/ 2954744 w 8267681"/>
              <a:gd name="connsiteY2136" fmla="*/ 4758584 h 6698675"/>
              <a:gd name="connsiteX2137" fmla="*/ 5564825 w 8267681"/>
              <a:gd name="connsiteY2137" fmla="*/ 4755648 h 6698675"/>
              <a:gd name="connsiteX2138" fmla="*/ 5547796 w 8267681"/>
              <a:gd name="connsiteY2138" fmla="*/ 4765630 h 6698675"/>
              <a:gd name="connsiteX2139" fmla="*/ 5566586 w 8267681"/>
              <a:gd name="connsiteY2139" fmla="*/ 4800862 h 6698675"/>
              <a:gd name="connsiteX2140" fmla="*/ 5592423 w 8267681"/>
              <a:gd name="connsiteY2140" fmla="*/ 4756235 h 6698675"/>
              <a:gd name="connsiteX2141" fmla="*/ 5564825 w 8267681"/>
              <a:gd name="connsiteY2141" fmla="*/ 4755648 h 6698675"/>
              <a:gd name="connsiteX2142" fmla="*/ 2682286 w 8267681"/>
              <a:gd name="connsiteY2142" fmla="*/ 4753886 h 6698675"/>
              <a:gd name="connsiteX2143" fmla="*/ 2663496 w 8267681"/>
              <a:gd name="connsiteY2143" fmla="*/ 4765630 h 6698675"/>
              <a:gd name="connsiteX2144" fmla="*/ 2698728 w 8267681"/>
              <a:gd name="connsiteY2144" fmla="*/ 4758584 h 6698675"/>
              <a:gd name="connsiteX2145" fmla="*/ 2682286 w 8267681"/>
              <a:gd name="connsiteY2145" fmla="*/ 4753886 h 6698675"/>
              <a:gd name="connsiteX2146" fmla="*/ 4857843 w 8267681"/>
              <a:gd name="connsiteY2146" fmla="*/ 4751537 h 6698675"/>
              <a:gd name="connsiteX2147" fmla="*/ 4847860 w 8267681"/>
              <a:gd name="connsiteY2147" fmla="*/ 4751538 h 6698675"/>
              <a:gd name="connsiteX2148" fmla="*/ 4864301 w 8267681"/>
              <a:gd name="connsiteY2148" fmla="*/ 4758584 h 6698675"/>
              <a:gd name="connsiteX2149" fmla="*/ 4857843 w 8267681"/>
              <a:gd name="connsiteY2149" fmla="*/ 4751537 h 6698675"/>
              <a:gd name="connsiteX2150" fmla="*/ 5925949 w 8267681"/>
              <a:gd name="connsiteY2150" fmla="*/ 4746840 h 6698675"/>
              <a:gd name="connsiteX2151" fmla="*/ 5998761 w 8267681"/>
              <a:gd name="connsiteY2151" fmla="*/ 4887767 h 6698675"/>
              <a:gd name="connsiteX2152" fmla="*/ 5965878 w 8267681"/>
              <a:gd name="connsiteY2152" fmla="*/ 4800862 h 6698675"/>
              <a:gd name="connsiteX2153" fmla="*/ 5925949 w 8267681"/>
              <a:gd name="connsiteY2153" fmla="*/ 4746840 h 6698675"/>
              <a:gd name="connsiteX2154" fmla="*/ 1503213 w 8267681"/>
              <a:gd name="connsiteY2154" fmla="*/ 4744490 h 6698675"/>
              <a:gd name="connsiteX2155" fmla="*/ 1510260 w 8267681"/>
              <a:gd name="connsiteY2155" fmla="*/ 4749188 h 6698675"/>
              <a:gd name="connsiteX2156" fmla="*/ 1510260 w 8267681"/>
              <a:gd name="connsiteY2156" fmla="*/ 4758583 h 6698675"/>
              <a:gd name="connsiteX2157" fmla="*/ 1500867 w 8267681"/>
              <a:gd name="connsiteY2157" fmla="*/ 4760931 h 6698675"/>
              <a:gd name="connsiteX2158" fmla="*/ 1498517 w 8267681"/>
              <a:gd name="connsiteY2158" fmla="*/ 4758583 h 6698675"/>
              <a:gd name="connsiteX2159" fmla="*/ 1498517 w 8267681"/>
              <a:gd name="connsiteY2159" fmla="*/ 4749188 h 6698675"/>
              <a:gd name="connsiteX2160" fmla="*/ 1418657 w 8267681"/>
              <a:gd name="connsiteY2160" fmla="*/ 4744490 h 6698675"/>
              <a:gd name="connsiteX2161" fmla="*/ 1425704 w 8267681"/>
              <a:gd name="connsiteY2161" fmla="*/ 4749188 h 6698675"/>
              <a:gd name="connsiteX2162" fmla="*/ 1418657 w 8267681"/>
              <a:gd name="connsiteY2162" fmla="*/ 4756234 h 6698675"/>
              <a:gd name="connsiteX2163" fmla="*/ 1411612 w 8267681"/>
              <a:gd name="connsiteY2163" fmla="*/ 4749188 h 6698675"/>
              <a:gd name="connsiteX2164" fmla="*/ 3745953 w 8267681"/>
              <a:gd name="connsiteY2164" fmla="*/ 4740308 h 6698675"/>
              <a:gd name="connsiteX2165" fmla="*/ 3739236 w 8267681"/>
              <a:gd name="connsiteY2165" fmla="*/ 4742143 h 6698675"/>
              <a:gd name="connsiteX2166" fmla="*/ 3746282 w 8267681"/>
              <a:gd name="connsiteY2166" fmla="*/ 4772676 h 6698675"/>
              <a:gd name="connsiteX2167" fmla="*/ 3745953 w 8267681"/>
              <a:gd name="connsiteY2167" fmla="*/ 4740308 h 6698675"/>
              <a:gd name="connsiteX2168" fmla="*/ 1282428 w 8267681"/>
              <a:gd name="connsiteY2168" fmla="*/ 4732746 h 6698675"/>
              <a:gd name="connsiteX2169" fmla="*/ 1291823 w 8267681"/>
              <a:gd name="connsiteY2169" fmla="*/ 4732746 h 6698675"/>
              <a:gd name="connsiteX2170" fmla="*/ 1294172 w 8267681"/>
              <a:gd name="connsiteY2170" fmla="*/ 4739792 h 6698675"/>
              <a:gd name="connsiteX2171" fmla="*/ 1291823 w 8267681"/>
              <a:gd name="connsiteY2171" fmla="*/ 4746839 h 6698675"/>
              <a:gd name="connsiteX2172" fmla="*/ 1282428 w 8267681"/>
              <a:gd name="connsiteY2172" fmla="*/ 4746839 h 6698675"/>
              <a:gd name="connsiteX2173" fmla="*/ 1277730 w 8267681"/>
              <a:gd name="connsiteY2173" fmla="*/ 4739792 h 6698675"/>
              <a:gd name="connsiteX2174" fmla="*/ 3043301 w 8267681"/>
              <a:gd name="connsiteY2174" fmla="*/ 4728086 h 6698675"/>
              <a:gd name="connsiteX2175" fmla="*/ 2978232 w 8267681"/>
              <a:gd name="connsiteY2175" fmla="*/ 4751538 h 6698675"/>
              <a:gd name="connsiteX2176" fmla="*/ 2973535 w 8267681"/>
              <a:gd name="connsiteY2176" fmla="*/ 4760933 h 6698675"/>
              <a:gd name="connsiteX2177" fmla="*/ 2982930 w 8267681"/>
              <a:gd name="connsiteY2177" fmla="*/ 4758584 h 6698675"/>
              <a:gd name="connsiteX2178" fmla="*/ 2982930 w 8267681"/>
              <a:gd name="connsiteY2178" fmla="*/ 4756235 h 6698675"/>
              <a:gd name="connsiteX2179" fmla="*/ 2985278 w 8267681"/>
              <a:gd name="connsiteY2179" fmla="*/ 4756235 h 6698675"/>
              <a:gd name="connsiteX2180" fmla="*/ 2992325 w 8267681"/>
              <a:gd name="connsiteY2180" fmla="*/ 4756235 h 6698675"/>
              <a:gd name="connsiteX2181" fmla="*/ 2992325 w 8267681"/>
              <a:gd name="connsiteY2181" fmla="*/ 4758584 h 6698675"/>
              <a:gd name="connsiteX2182" fmla="*/ 3008766 w 8267681"/>
              <a:gd name="connsiteY2182" fmla="*/ 4751538 h 6698675"/>
              <a:gd name="connsiteX2183" fmla="*/ 3065137 w 8267681"/>
              <a:gd name="connsiteY2183" fmla="*/ 4730399 h 6698675"/>
              <a:gd name="connsiteX2184" fmla="*/ 3043301 w 8267681"/>
              <a:gd name="connsiteY2184" fmla="*/ 4728086 h 6698675"/>
              <a:gd name="connsiteX2185" fmla="*/ 2769191 w 8267681"/>
              <a:gd name="connsiteY2185" fmla="*/ 4728050 h 6698675"/>
              <a:gd name="connsiteX2186" fmla="*/ 2759797 w 8267681"/>
              <a:gd name="connsiteY2186" fmla="*/ 4732747 h 6698675"/>
              <a:gd name="connsiteX2187" fmla="*/ 2755098 w 8267681"/>
              <a:gd name="connsiteY2187" fmla="*/ 4737445 h 6698675"/>
              <a:gd name="connsiteX2188" fmla="*/ 2769191 w 8267681"/>
              <a:gd name="connsiteY2188" fmla="*/ 4728050 h 6698675"/>
              <a:gd name="connsiteX2189" fmla="*/ 6004891 w 8267681"/>
              <a:gd name="connsiteY2189" fmla="*/ 4727059 h 6698675"/>
              <a:gd name="connsiteX2190" fmla="*/ 6010799 w 8267681"/>
              <a:gd name="connsiteY2190" fmla="*/ 4731867 h 6698675"/>
              <a:gd name="connsiteX2191" fmla="*/ 6010739 w 8267681"/>
              <a:gd name="connsiteY2191" fmla="*/ 4735416 h 6698675"/>
              <a:gd name="connsiteX2192" fmla="*/ 5999451 w 8267681"/>
              <a:gd name="connsiteY2192" fmla="*/ 4730023 h 6698675"/>
              <a:gd name="connsiteX2193" fmla="*/ 2512121 w 8267681"/>
              <a:gd name="connsiteY2193" fmla="*/ 4721047 h 6698675"/>
              <a:gd name="connsiteX2194" fmla="*/ 2506128 w 8267681"/>
              <a:gd name="connsiteY2194" fmla="*/ 4723352 h 6698675"/>
              <a:gd name="connsiteX2195" fmla="*/ 2506788 w 8267681"/>
              <a:gd name="connsiteY2195" fmla="*/ 4722680 h 6698675"/>
              <a:gd name="connsiteX2196" fmla="*/ 5597120 w 8267681"/>
              <a:gd name="connsiteY2196" fmla="*/ 4716306 h 6698675"/>
              <a:gd name="connsiteX2197" fmla="*/ 5618259 w 8267681"/>
              <a:gd name="connsiteY2197" fmla="*/ 4744491 h 6698675"/>
              <a:gd name="connsiteX2198" fmla="*/ 5627654 w 8267681"/>
              <a:gd name="connsiteY2198" fmla="*/ 4742143 h 6698675"/>
              <a:gd name="connsiteX2199" fmla="*/ 5627654 w 8267681"/>
              <a:gd name="connsiteY2199" fmla="*/ 4732747 h 6698675"/>
              <a:gd name="connsiteX2200" fmla="*/ 5597120 w 8267681"/>
              <a:gd name="connsiteY2200" fmla="*/ 4716306 h 6698675"/>
              <a:gd name="connsiteX2201" fmla="*/ 5493774 w 8267681"/>
              <a:gd name="connsiteY2201" fmla="*/ 4716306 h 6698675"/>
              <a:gd name="connsiteX2202" fmla="*/ 5496634 w 8267681"/>
              <a:gd name="connsiteY2202" fmla="*/ 4720547 h 6698675"/>
              <a:gd name="connsiteX2203" fmla="*/ 5485653 w 8267681"/>
              <a:gd name="connsiteY2203" fmla="*/ 4730296 h 6698675"/>
              <a:gd name="connsiteX2204" fmla="*/ 5486691 w 8267681"/>
              <a:gd name="connsiteY2204" fmla="*/ 4728784 h 6698675"/>
              <a:gd name="connsiteX2205" fmla="*/ 5493774 w 8267681"/>
              <a:gd name="connsiteY2205" fmla="*/ 4716306 h 6698675"/>
              <a:gd name="connsiteX2206" fmla="*/ 6491637 w 8267681"/>
              <a:gd name="connsiteY2206" fmla="*/ 4710392 h 6698675"/>
              <a:gd name="connsiteX2207" fmla="*/ 6501401 w 8267681"/>
              <a:gd name="connsiteY2207" fmla="*/ 4812606 h 6698675"/>
              <a:gd name="connsiteX2208" fmla="*/ 6499052 w 8267681"/>
              <a:gd name="connsiteY2208" fmla="*/ 4793815 h 6698675"/>
              <a:gd name="connsiteX2209" fmla="*/ 1364636 w 8267681"/>
              <a:gd name="connsiteY2209" fmla="*/ 4709260 h 6698675"/>
              <a:gd name="connsiteX2210" fmla="*/ 1390472 w 8267681"/>
              <a:gd name="connsiteY2210" fmla="*/ 4737445 h 6698675"/>
              <a:gd name="connsiteX2211" fmla="*/ 1388127 w 8267681"/>
              <a:gd name="connsiteY2211" fmla="*/ 4756236 h 6698675"/>
              <a:gd name="connsiteX2212" fmla="*/ 1404570 w 8267681"/>
              <a:gd name="connsiteY2212" fmla="*/ 4772677 h 6698675"/>
              <a:gd name="connsiteX2213" fmla="*/ 1413962 w 8267681"/>
              <a:gd name="connsiteY2213" fmla="*/ 4782072 h 6698675"/>
              <a:gd name="connsiteX2214" fmla="*/ 1413962 w 8267681"/>
              <a:gd name="connsiteY2214" fmla="*/ 4791467 h 6698675"/>
              <a:gd name="connsiteX2215" fmla="*/ 1416312 w 8267681"/>
              <a:gd name="connsiteY2215" fmla="*/ 4796165 h 6698675"/>
              <a:gd name="connsiteX2216" fmla="*/ 1425704 w 8267681"/>
              <a:gd name="connsiteY2216" fmla="*/ 4798514 h 6698675"/>
              <a:gd name="connsiteX2217" fmla="*/ 1428054 w 8267681"/>
              <a:gd name="connsiteY2217" fmla="*/ 4800863 h 6698675"/>
              <a:gd name="connsiteX2218" fmla="*/ 1418662 w 8267681"/>
              <a:gd name="connsiteY2218" fmla="*/ 4803211 h 6698675"/>
              <a:gd name="connsiteX2219" fmla="*/ 1409265 w 8267681"/>
              <a:gd name="connsiteY2219" fmla="*/ 4800863 h 6698675"/>
              <a:gd name="connsiteX2220" fmla="*/ 1383426 w 8267681"/>
              <a:gd name="connsiteY2220" fmla="*/ 4791467 h 6698675"/>
              <a:gd name="connsiteX2221" fmla="*/ 1381077 w 8267681"/>
              <a:gd name="connsiteY2221" fmla="*/ 4775026 h 6698675"/>
              <a:gd name="connsiteX2222" fmla="*/ 1381077 w 8267681"/>
              <a:gd name="connsiteY2222" fmla="*/ 4765631 h 6698675"/>
              <a:gd name="connsiteX2223" fmla="*/ 1378730 w 8267681"/>
              <a:gd name="connsiteY2223" fmla="*/ 4763282 h 6698675"/>
              <a:gd name="connsiteX2224" fmla="*/ 1369334 w 8267681"/>
              <a:gd name="connsiteY2224" fmla="*/ 4782072 h 6698675"/>
              <a:gd name="connsiteX2225" fmla="*/ 1359937 w 8267681"/>
              <a:gd name="connsiteY2225" fmla="*/ 4765631 h 6698675"/>
              <a:gd name="connsiteX2226" fmla="*/ 1371684 w 8267681"/>
              <a:gd name="connsiteY2226" fmla="*/ 4742143 h 6698675"/>
              <a:gd name="connsiteX2227" fmla="*/ 1359937 w 8267681"/>
              <a:gd name="connsiteY2227" fmla="*/ 4713958 h 6698675"/>
              <a:gd name="connsiteX2228" fmla="*/ 1364636 w 8267681"/>
              <a:gd name="connsiteY2228" fmla="*/ 4709260 h 6698675"/>
              <a:gd name="connsiteX2229" fmla="*/ 1874309 w 8267681"/>
              <a:gd name="connsiteY2229" fmla="*/ 4706911 h 6698675"/>
              <a:gd name="connsiteX2230" fmla="*/ 1867266 w 8267681"/>
              <a:gd name="connsiteY2230" fmla="*/ 4713957 h 6698675"/>
              <a:gd name="connsiteX2231" fmla="*/ 1874309 w 8267681"/>
              <a:gd name="connsiteY2231" fmla="*/ 4721003 h 6698675"/>
              <a:gd name="connsiteX2232" fmla="*/ 1881358 w 8267681"/>
              <a:gd name="connsiteY2232" fmla="*/ 4713957 h 6698675"/>
              <a:gd name="connsiteX2233" fmla="*/ 2961791 w 8267681"/>
              <a:gd name="connsiteY2233" fmla="*/ 4704562 h 6698675"/>
              <a:gd name="connsiteX2234" fmla="*/ 2961791 w 8267681"/>
              <a:gd name="connsiteY2234" fmla="*/ 4709259 h 6698675"/>
              <a:gd name="connsiteX2235" fmla="*/ 2964139 w 8267681"/>
              <a:gd name="connsiteY2235" fmla="*/ 4709259 h 6698675"/>
              <a:gd name="connsiteX2236" fmla="*/ 2961791 w 8267681"/>
              <a:gd name="connsiteY2236" fmla="*/ 4704562 h 6698675"/>
              <a:gd name="connsiteX2237" fmla="*/ 5533703 w 8267681"/>
              <a:gd name="connsiteY2237" fmla="*/ 4699865 h 6698675"/>
              <a:gd name="connsiteX2238" fmla="*/ 5529006 w 8267681"/>
              <a:gd name="connsiteY2238" fmla="*/ 4711608 h 6698675"/>
              <a:gd name="connsiteX2239" fmla="*/ 5538401 w 8267681"/>
              <a:gd name="connsiteY2239" fmla="*/ 4723352 h 6698675"/>
              <a:gd name="connsiteX2240" fmla="*/ 5547796 w 8267681"/>
              <a:gd name="connsiteY2240" fmla="*/ 4699865 h 6698675"/>
              <a:gd name="connsiteX2241" fmla="*/ 5533703 w 8267681"/>
              <a:gd name="connsiteY2241" fmla="*/ 4699865 h 6698675"/>
              <a:gd name="connsiteX2242" fmla="*/ 1604209 w 8267681"/>
              <a:gd name="connsiteY2242" fmla="*/ 4695166 h 6698675"/>
              <a:gd name="connsiteX2243" fmla="*/ 1608908 w 8267681"/>
              <a:gd name="connsiteY2243" fmla="*/ 4702212 h 6698675"/>
              <a:gd name="connsiteX2244" fmla="*/ 1604209 w 8267681"/>
              <a:gd name="connsiteY2244" fmla="*/ 4709259 h 6698675"/>
              <a:gd name="connsiteX2245" fmla="*/ 1597165 w 8267681"/>
              <a:gd name="connsiteY2245" fmla="*/ 4702212 h 6698675"/>
              <a:gd name="connsiteX2246" fmla="*/ 1273032 w 8267681"/>
              <a:gd name="connsiteY2246" fmla="*/ 4695166 h 6698675"/>
              <a:gd name="connsiteX2247" fmla="*/ 1284778 w 8267681"/>
              <a:gd name="connsiteY2247" fmla="*/ 4695166 h 6698675"/>
              <a:gd name="connsiteX2248" fmla="*/ 1291821 w 8267681"/>
              <a:gd name="connsiteY2248" fmla="*/ 4704561 h 6698675"/>
              <a:gd name="connsiteX2249" fmla="*/ 1291821 w 8267681"/>
              <a:gd name="connsiteY2249" fmla="*/ 4716305 h 6698675"/>
              <a:gd name="connsiteX2250" fmla="*/ 1282428 w 8267681"/>
              <a:gd name="connsiteY2250" fmla="*/ 4716305 h 6698675"/>
              <a:gd name="connsiteX2251" fmla="*/ 1280078 w 8267681"/>
              <a:gd name="connsiteY2251" fmla="*/ 4711607 h 6698675"/>
              <a:gd name="connsiteX2252" fmla="*/ 1172038 w 8267681"/>
              <a:gd name="connsiteY2252" fmla="*/ 4692817 h 6698675"/>
              <a:gd name="connsiteX2253" fmla="*/ 1181432 w 8267681"/>
              <a:gd name="connsiteY2253" fmla="*/ 4692817 h 6698675"/>
              <a:gd name="connsiteX2254" fmla="*/ 1172038 w 8267681"/>
              <a:gd name="connsiteY2254" fmla="*/ 4704561 h 6698675"/>
              <a:gd name="connsiteX2255" fmla="*/ 1169688 w 8267681"/>
              <a:gd name="connsiteY2255" fmla="*/ 4695166 h 6698675"/>
              <a:gd name="connsiteX2256" fmla="*/ 1235452 w 8267681"/>
              <a:gd name="connsiteY2256" fmla="*/ 4690468 h 6698675"/>
              <a:gd name="connsiteX2257" fmla="*/ 1237800 w 8267681"/>
              <a:gd name="connsiteY2257" fmla="*/ 4695166 h 6698675"/>
              <a:gd name="connsiteX2258" fmla="*/ 1237800 w 8267681"/>
              <a:gd name="connsiteY2258" fmla="*/ 4704561 h 6698675"/>
              <a:gd name="connsiteX2259" fmla="*/ 1233102 w 8267681"/>
              <a:gd name="connsiteY2259" fmla="*/ 4709258 h 6698675"/>
              <a:gd name="connsiteX2260" fmla="*/ 1223708 w 8267681"/>
              <a:gd name="connsiteY2260" fmla="*/ 4713956 h 6698675"/>
              <a:gd name="connsiteX2261" fmla="*/ 1219010 w 8267681"/>
              <a:gd name="connsiteY2261" fmla="*/ 4704561 h 6698675"/>
              <a:gd name="connsiteX2262" fmla="*/ 1223708 w 8267681"/>
              <a:gd name="connsiteY2262" fmla="*/ 4695166 h 6698675"/>
              <a:gd name="connsiteX2263" fmla="*/ 3034604 w 8267681"/>
              <a:gd name="connsiteY2263" fmla="*/ 4688121 h 6698675"/>
              <a:gd name="connsiteX2264" fmla="*/ 3022859 w 8267681"/>
              <a:gd name="connsiteY2264" fmla="*/ 4690469 h 6698675"/>
              <a:gd name="connsiteX2265" fmla="*/ 3013464 w 8267681"/>
              <a:gd name="connsiteY2265" fmla="*/ 4699865 h 6698675"/>
              <a:gd name="connsiteX2266" fmla="*/ 3018161 w 8267681"/>
              <a:gd name="connsiteY2266" fmla="*/ 4690469 h 6698675"/>
              <a:gd name="connsiteX2267" fmla="*/ 3004069 w 8267681"/>
              <a:gd name="connsiteY2267" fmla="*/ 4695167 h 6698675"/>
              <a:gd name="connsiteX2268" fmla="*/ 3004069 w 8267681"/>
              <a:gd name="connsiteY2268" fmla="*/ 4697516 h 6698675"/>
              <a:gd name="connsiteX2269" fmla="*/ 2994674 w 8267681"/>
              <a:gd name="connsiteY2269" fmla="*/ 4709259 h 6698675"/>
              <a:gd name="connsiteX2270" fmla="*/ 3006417 w 8267681"/>
              <a:gd name="connsiteY2270" fmla="*/ 4709259 h 6698675"/>
              <a:gd name="connsiteX2271" fmla="*/ 3013464 w 8267681"/>
              <a:gd name="connsiteY2271" fmla="*/ 4704562 h 6698675"/>
              <a:gd name="connsiteX2272" fmla="*/ 3013464 w 8267681"/>
              <a:gd name="connsiteY2272" fmla="*/ 4706911 h 6698675"/>
              <a:gd name="connsiteX2273" fmla="*/ 3034604 w 8267681"/>
              <a:gd name="connsiteY2273" fmla="*/ 4688121 h 6698675"/>
              <a:gd name="connsiteX2274" fmla="*/ 6489287 w 8267681"/>
              <a:gd name="connsiteY2274" fmla="*/ 4685794 h 6698675"/>
              <a:gd name="connsiteX2275" fmla="*/ 6489657 w 8267681"/>
              <a:gd name="connsiteY2275" fmla="*/ 4688120 h 6698675"/>
              <a:gd name="connsiteX2276" fmla="*/ 6491637 w 8267681"/>
              <a:gd name="connsiteY2276" fmla="*/ 4710392 h 6698675"/>
              <a:gd name="connsiteX2277" fmla="*/ 1343499 w 8267681"/>
              <a:gd name="connsiteY2277" fmla="*/ 4683422 h 6698675"/>
              <a:gd name="connsiteX2278" fmla="*/ 1345844 w 8267681"/>
              <a:gd name="connsiteY2278" fmla="*/ 4690468 h 6698675"/>
              <a:gd name="connsiteX2279" fmla="*/ 1341149 w 8267681"/>
              <a:gd name="connsiteY2279" fmla="*/ 4692817 h 6698675"/>
              <a:gd name="connsiteX2280" fmla="*/ 1338799 w 8267681"/>
              <a:gd name="connsiteY2280" fmla="*/ 4690468 h 6698675"/>
              <a:gd name="connsiteX2281" fmla="*/ 1012319 w 8267681"/>
              <a:gd name="connsiteY2281" fmla="*/ 4664633 h 6698675"/>
              <a:gd name="connsiteX2282" fmla="*/ 1021714 w 8267681"/>
              <a:gd name="connsiteY2282" fmla="*/ 4666982 h 6698675"/>
              <a:gd name="connsiteX2283" fmla="*/ 1017014 w 8267681"/>
              <a:gd name="connsiteY2283" fmla="*/ 4685772 h 6698675"/>
              <a:gd name="connsiteX2284" fmla="*/ 1024062 w 8267681"/>
              <a:gd name="connsiteY2284" fmla="*/ 4702213 h 6698675"/>
              <a:gd name="connsiteX2285" fmla="*/ 1019363 w 8267681"/>
              <a:gd name="connsiteY2285" fmla="*/ 4709260 h 6698675"/>
              <a:gd name="connsiteX2286" fmla="*/ 1014664 w 8267681"/>
              <a:gd name="connsiteY2286" fmla="*/ 4702213 h 6698675"/>
              <a:gd name="connsiteX2287" fmla="*/ 1007619 w 8267681"/>
              <a:gd name="connsiteY2287" fmla="*/ 4692818 h 6698675"/>
              <a:gd name="connsiteX2288" fmla="*/ 1359937 w 8267681"/>
              <a:gd name="connsiteY2288" fmla="*/ 4664632 h 6698675"/>
              <a:gd name="connsiteX2289" fmla="*/ 1388127 w 8267681"/>
              <a:gd name="connsiteY2289" fmla="*/ 4664632 h 6698675"/>
              <a:gd name="connsiteX2290" fmla="*/ 1395172 w 8267681"/>
              <a:gd name="connsiteY2290" fmla="*/ 4674027 h 6698675"/>
              <a:gd name="connsiteX2291" fmla="*/ 1385777 w 8267681"/>
              <a:gd name="connsiteY2291" fmla="*/ 4678725 h 6698675"/>
              <a:gd name="connsiteX2292" fmla="*/ 1371684 w 8267681"/>
              <a:gd name="connsiteY2292" fmla="*/ 4683422 h 6698675"/>
              <a:gd name="connsiteX2293" fmla="*/ 1362287 w 8267681"/>
              <a:gd name="connsiteY2293" fmla="*/ 4676376 h 6698675"/>
              <a:gd name="connsiteX2294" fmla="*/ 1359937 w 8267681"/>
              <a:gd name="connsiteY2294" fmla="*/ 4674027 h 6698675"/>
              <a:gd name="connsiteX2295" fmla="*/ 1071040 w 8267681"/>
              <a:gd name="connsiteY2295" fmla="*/ 4664632 h 6698675"/>
              <a:gd name="connsiteX2296" fmla="*/ 1078084 w 8267681"/>
              <a:gd name="connsiteY2296" fmla="*/ 4669330 h 6698675"/>
              <a:gd name="connsiteX2297" fmla="*/ 1071040 w 8267681"/>
              <a:gd name="connsiteY2297" fmla="*/ 4678725 h 6698675"/>
              <a:gd name="connsiteX2298" fmla="*/ 1066340 w 8267681"/>
              <a:gd name="connsiteY2298" fmla="*/ 4669330 h 6698675"/>
              <a:gd name="connsiteX2299" fmla="*/ 1273032 w 8267681"/>
              <a:gd name="connsiteY2299" fmla="*/ 4662283 h 6698675"/>
              <a:gd name="connsiteX2300" fmla="*/ 1301221 w 8267681"/>
              <a:gd name="connsiteY2300" fmla="*/ 4662283 h 6698675"/>
              <a:gd name="connsiteX2301" fmla="*/ 1291821 w 8267681"/>
              <a:gd name="connsiteY2301" fmla="*/ 4671678 h 6698675"/>
              <a:gd name="connsiteX2302" fmla="*/ 1282428 w 8267681"/>
              <a:gd name="connsiteY2302" fmla="*/ 4671678 h 6698675"/>
              <a:gd name="connsiteX2303" fmla="*/ 876088 w 8267681"/>
              <a:gd name="connsiteY2303" fmla="*/ 4657585 h 6698675"/>
              <a:gd name="connsiteX2304" fmla="*/ 883136 w 8267681"/>
              <a:gd name="connsiteY2304" fmla="*/ 4666980 h 6698675"/>
              <a:gd name="connsiteX2305" fmla="*/ 883136 w 8267681"/>
              <a:gd name="connsiteY2305" fmla="*/ 4674026 h 6698675"/>
              <a:gd name="connsiteX2306" fmla="*/ 876088 w 8267681"/>
              <a:gd name="connsiteY2306" fmla="*/ 4678724 h 6698675"/>
              <a:gd name="connsiteX2307" fmla="*/ 1209615 w 8267681"/>
              <a:gd name="connsiteY2307" fmla="*/ 4650539 h 6698675"/>
              <a:gd name="connsiteX2308" fmla="*/ 1209615 w 8267681"/>
              <a:gd name="connsiteY2308" fmla="*/ 4652888 h 6698675"/>
              <a:gd name="connsiteX2309" fmla="*/ 1207265 w 8267681"/>
              <a:gd name="connsiteY2309" fmla="*/ 4659934 h 6698675"/>
              <a:gd name="connsiteX2310" fmla="*/ 1197873 w 8267681"/>
              <a:gd name="connsiteY2310" fmla="*/ 4659934 h 6698675"/>
              <a:gd name="connsiteX2311" fmla="*/ 1197873 w 8267681"/>
              <a:gd name="connsiteY2311" fmla="*/ 4652888 h 6698675"/>
              <a:gd name="connsiteX2312" fmla="*/ 2654101 w 8267681"/>
              <a:gd name="connsiteY2312" fmla="*/ 4643494 h 6698675"/>
              <a:gd name="connsiteX2313" fmla="*/ 2632963 w 8267681"/>
              <a:gd name="connsiteY2313" fmla="*/ 4652889 h 6698675"/>
              <a:gd name="connsiteX2314" fmla="*/ 2649403 w 8267681"/>
              <a:gd name="connsiteY2314" fmla="*/ 4662284 h 6698675"/>
              <a:gd name="connsiteX2315" fmla="*/ 2654101 w 8267681"/>
              <a:gd name="connsiteY2315" fmla="*/ 4643494 h 6698675"/>
              <a:gd name="connsiteX2316" fmla="*/ 1341149 w 8267681"/>
              <a:gd name="connsiteY2316" fmla="*/ 4638796 h 6698675"/>
              <a:gd name="connsiteX2317" fmla="*/ 1348194 w 8267681"/>
              <a:gd name="connsiteY2317" fmla="*/ 4641145 h 6698675"/>
              <a:gd name="connsiteX2318" fmla="*/ 1348194 w 8267681"/>
              <a:gd name="connsiteY2318" fmla="*/ 4666981 h 6698675"/>
              <a:gd name="connsiteX2319" fmla="*/ 1343499 w 8267681"/>
              <a:gd name="connsiteY2319" fmla="*/ 4669330 h 6698675"/>
              <a:gd name="connsiteX2320" fmla="*/ 1334102 w 8267681"/>
              <a:gd name="connsiteY2320" fmla="*/ 4669330 h 6698675"/>
              <a:gd name="connsiteX2321" fmla="*/ 1329406 w 8267681"/>
              <a:gd name="connsiteY2321" fmla="*/ 4664633 h 6698675"/>
              <a:gd name="connsiteX2322" fmla="*/ 1329406 w 8267681"/>
              <a:gd name="connsiteY2322" fmla="*/ 4655237 h 6698675"/>
              <a:gd name="connsiteX2323" fmla="*/ 1132110 w 8267681"/>
              <a:gd name="connsiteY2323" fmla="*/ 4638795 h 6698675"/>
              <a:gd name="connsiteX2324" fmla="*/ 1141503 w 8267681"/>
              <a:gd name="connsiteY2324" fmla="*/ 4641144 h 6698675"/>
              <a:gd name="connsiteX2325" fmla="*/ 1146203 w 8267681"/>
              <a:gd name="connsiteY2325" fmla="*/ 4648190 h 6698675"/>
              <a:gd name="connsiteX2326" fmla="*/ 1141503 w 8267681"/>
              <a:gd name="connsiteY2326" fmla="*/ 4650539 h 6698675"/>
              <a:gd name="connsiteX2327" fmla="*/ 1132110 w 8267681"/>
              <a:gd name="connsiteY2327" fmla="*/ 4652888 h 6698675"/>
              <a:gd name="connsiteX2328" fmla="*/ 1122711 w 8267681"/>
              <a:gd name="connsiteY2328" fmla="*/ 4652888 h 6698675"/>
              <a:gd name="connsiteX2329" fmla="*/ 1120361 w 8267681"/>
              <a:gd name="connsiteY2329" fmla="*/ 4645841 h 6698675"/>
              <a:gd name="connsiteX2330" fmla="*/ 1122711 w 8267681"/>
              <a:gd name="connsiteY2330" fmla="*/ 4643493 h 6698675"/>
              <a:gd name="connsiteX2331" fmla="*/ 2903071 w 8267681"/>
              <a:gd name="connsiteY2331" fmla="*/ 4631750 h 6698675"/>
              <a:gd name="connsiteX2332" fmla="*/ 2903071 w 8267681"/>
              <a:gd name="connsiteY2332" fmla="*/ 4641145 h 6698675"/>
              <a:gd name="connsiteX2333" fmla="*/ 2921861 w 8267681"/>
              <a:gd name="connsiteY2333" fmla="*/ 4641145 h 6698675"/>
              <a:gd name="connsiteX2334" fmla="*/ 2910118 w 8267681"/>
              <a:gd name="connsiteY2334" fmla="*/ 4631750 h 6698675"/>
              <a:gd name="connsiteX2335" fmla="*/ 2903071 w 8267681"/>
              <a:gd name="connsiteY2335" fmla="*/ 4631750 h 6698675"/>
              <a:gd name="connsiteX2336" fmla="*/ 1565848 w 8267681"/>
              <a:gd name="connsiteY2336" fmla="*/ 4629401 h 6698675"/>
              <a:gd name="connsiteX2337" fmla="*/ 1566630 w 8267681"/>
              <a:gd name="connsiteY2337" fmla="*/ 4629401 h 6698675"/>
              <a:gd name="connsiteX2338" fmla="*/ 1570425 w 8267681"/>
              <a:gd name="connsiteY2338" fmla="*/ 4631930 h 6698675"/>
              <a:gd name="connsiteX2339" fmla="*/ 1568980 w 8267681"/>
              <a:gd name="connsiteY2339" fmla="*/ 4634098 h 6698675"/>
              <a:gd name="connsiteX2340" fmla="*/ 1164996 w 8267681"/>
              <a:gd name="connsiteY2340" fmla="*/ 4629400 h 6698675"/>
              <a:gd name="connsiteX2341" fmla="*/ 1183780 w 8267681"/>
              <a:gd name="connsiteY2341" fmla="*/ 4629400 h 6698675"/>
              <a:gd name="connsiteX2342" fmla="*/ 1183780 w 8267681"/>
              <a:gd name="connsiteY2342" fmla="*/ 4638795 h 6698675"/>
              <a:gd name="connsiteX2343" fmla="*/ 1174388 w 8267681"/>
              <a:gd name="connsiteY2343" fmla="*/ 4645841 h 6698675"/>
              <a:gd name="connsiteX2344" fmla="*/ 1164996 w 8267681"/>
              <a:gd name="connsiteY2344" fmla="*/ 4641144 h 6698675"/>
              <a:gd name="connsiteX2345" fmla="*/ 1160296 w 8267681"/>
              <a:gd name="connsiteY2345" fmla="*/ 4636446 h 6698675"/>
              <a:gd name="connsiteX2346" fmla="*/ 1458590 w 8267681"/>
              <a:gd name="connsiteY2346" fmla="*/ 4627051 h 6698675"/>
              <a:gd name="connsiteX2347" fmla="*/ 1467982 w 8267681"/>
              <a:gd name="connsiteY2347" fmla="*/ 4643492 h 6698675"/>
              <a:gd name="connsiteX2348" fmla="*/ 1460934 w 8267681"/>
              <a:gd name="connsiteY2348" fmla="*/ 4652888 h 6698675"/>
              <a:gd name="connsiteX2349" fmla="*/ 1479726 w 8267681"/>
              <a:gd name="connsiteY2349" fmla="*/ 4678724 h 6698675"/>
              <a:gd name="connsiteX2350" fmla="*/ 1493818 w 8267681"/>
              <a:gd name="connsiteY2350" fmla="*/ 4690468 h 6698675"/>
              <a:gd name="connsiteX2351" fmla="*/ 1500867 w 8267681"/>
              <a:gd name="connsiteY2351" fmla="*/ 4685771 h 6698675"/>
              <a:gd name="connsiteX2352" fmla="*/ 1496167 w 8267681"/>
              <a:gd name="connsiteY2352" fmla="*/ 4676376 h 6698675"/>
              <a:gd name="connsiteX2353" fmla="*/ 1510260 w 8267681"/>
              <a:gd name="connsiteY2353" fmla="*/ 4669329 h 6698675"/>
              <a:gd name="connsiteX2354" fmla="*/ 1512610 w 8267681"/>
              <a:gd name="connsiteY2354" fmla="*/ 4676376 h 6698675"/>
              <a:gd name="connsiteX2355" fmla="*/ 1503213 w 8267681"/>
              <a:gd name="connsiteY2355" fmla="*/ 4685771 h 6698675"/>
              <a:gd name="connsiteX2356" fmla="*/ 1512610 w 8267681"/>
              <a:gd name="connsiteY2356" fmla="*/ 4702212 h 6698675"/>
              <a:gd name="connsiteX2357" fmla="*/ 1484425 w 8267681"/>
              <a:gd name="connsiteY2357" fmla="*/ 4709258 h 6698675"/>
              <a:gd name="connsiteX2358" fmla="*/ 1475028 w 8267681"/>
              <a:gd name="connsiteY2358" fmla="*/ 4702212 h 6698675"/>
              <a:gd name="connsiteX2359" fmla="*/ 1470332 w 8267681"/>
              <a:gd name="connsiteY2359" fmla="*/ 4718654 h 6698675"/>
              <a:gd name="connsiteX2360" fmla="*/ 1491468 w 8267681"/>
              <a:gd name="connsiteY2360" fmla="*/ 4718654 h 6698675"/>
              <a:gd name="connsiteX2361" fmla="*/ 1517305 w 8267681"/>
              <a:gd name="connsiteY2361" fmla="*/ 4721002 h 6698675"/>
              <a:gd name="connsiteX2362" fmla="*/ 1533749 w 8267681"/>
              <a:gd name="connsiteY2362" fmla="*/ 4692817 h 6698675"/>
              <a:gd name="connsiteX2363" fmla="*/ 1554887 w 8267681"/>
              <a:gd name="connsiteY2363" fmla="*/ 4711607 h 6698675"/>
              <a:gd name="connsiteX2364" fmla="*/ 1547841 w 8267681"/>
              <a:gd name="connsiteY2364" fmla="*/ 4728049 h 6698675"/>
              <a:gd name="connsiteX2365" fmla="*/ 1559588 w 8267681"/>
              <a:gd name="connsiteY2365" fmla="*/ 4725700 h 6698675"/>
              <a:gd name="connsiteX2366" fmla="*/ 1561931 w 8267681"/>
              <a:gd name="connsiteY2366" fmla="*/ 4728049 h 6698675"/>
              <a:gd name="connsiteX2367" fmla="*/ 1568980 w 8267681"/>
              <a:gd name="connsiteY2367" fmla="*/ 4737444 h 6698675"/>
              <a:gd name="connsiteX2368" fmla="*/ 1550189 w 8267681"/>
              <a:gd name="connsiteY2368" fmla="*/ 4744490 h 6698675"/>
              <a:gd name="connsiteX2369" fmla="*/ 1538446 w 8267681"/>
              <a:gd name="connsiteY2369" fmla="*/ 4739793 h 6698675"/>
              <a:gd name="connsiteX2370" fmla="*/ 1522003 w 8267681"/>
              <a:gd name="connsiteY2370" fmla="*/ 4746839 h 6698675"/>
              <a:gd name="connsiteX2371" fmla="*/ 1505561 w 8267681"/>
              <a:gd name="connsiteY2371" fmla="*/ 4732746 h 6698675"/>
              <a:gd name="connsiteX2372" fmla="*/ 1496167 w 8267681"/>
              <a:gd name="connsiteY2372" fmla="*/ 4746839 h 6698675"/>
              <a:gd name="connsiteX2373" fmla="*/ 1465632 w 8267681"/>
              <a:gd name="connsiteY2373" fmla="*/ 4730398 h 6698675"/>
              <a:gd name="connsiteX2374" fmla="*/ 1446842 w 8267681"/>
              <a:gd name="connsiteY2374" fmla="*/ 4746839 h 6698675"/>
              <a:gd name="connsiteX2375" fmla="*/ 1444497 w 8267681"/>
              <a:gd name="connsiteY2375" fmla="*/ 4772675 h 6698675"/>
              <a:gd name="connsiteX2376" fmla="*/ 1449189 w 8267681"/>
              <a:gd name="connsiteY2376" fmla="*/ 4789117 h 6698675"/>
              <a:gd name="connsiteX2377" fmla="*/ 1444497 w 8267681"/>
              <a:gd name="connsiteY2377" fmla="*/ 4805558 h 6698675"/>
              <a:gd name="connsiteX2378" fmla="*/ 1451539 w 8267681"/>
              <a:gd name="connsiteY2378" fmla="*/ 4812605 h 6698675"/>
              <a:gd name="connsiteX2379" fmla="*/ 1460934 w 8267681"/>
              <a:gd name="connsiteY2379" fmla="*/ 4807907 h 6698675"/>
              <a:gd name="connsiteX2380" fmla="*/ 1460934 w 8267681"/>
              <a:gd name="connsiteY2380" fmla="*/ 4822000 h 6698675"/>
              <a:gd name="connsiteX2381" fmla="*/ 1451539 w 8267681"/>
              <a:gd name="connsiteY2381" fmla="*/ 4822000 h 6698675"/>
              <a:gd name="connsiteX2382" fmla="*/ 1444497 w 8267681"/>
              <a:gd name="connsiteY2382" fmla="*/ 4807907 h 6698675"/>
              <a:gd name="connsiteX2383" fmla="*/ 1437447 w 8267681"/>
              <a:gd name="connsiteY2383" fmla="*/ 4814953 h 6698675"/>
              <a:gd name="connsiteX2384" fmla="*/ 1435098 w 8267681"/>
              <a:gd name="connsiteY2384" fmla="*/ 4782071 h 6698675"/>
              <a:gd name="connsiteX2385" fmla="*/ 1437447 w 8267681"/>
              <a:gd name="connsiteY2385" fmla="*/ 4772675 h 6698675"/>
              <a:gd name="connsiteX2386" fmla="*/ 1432749 w 8267681"/>
              <a:gd name="connsiteY2386" fmla="*/ 4763280 h 6698675"/>
              <a:gd name="connsiteX2387" fmla="*/ 1463283 w 8267681"/>
              <a:gd name="connsiteY2387" fmla="*/ 4704561 h 6698675"/>
              <a:gd name="connsiteX2388" fmla="*/ 1467982 w 8267681"/>
              <a:gd name="connsiteY2388" fmla="*/ 4699863 h 6698675"/>
              <a:gd name="connsiteX2389" fmla="*/ 1477377 w 8267681"/>
              <a:gd name="connsiteY2389" fmla="*/ 4688119 h 6698675"/>
              <a:gd name="connsiteX2390" fmla="*/ 1463283 w 8267681"/>
              <a:gd name="connsiteY2390" fmla="*/ 4688119 h 6698675"/>
              <a:gd name="connsiteX2391" fmla="*/ 1446842 w 8267681"/>
              <a:gd name="connsiteY2391" fmla="*/ 4685771 h 6698675"/>
              <a:gd name="connsiteX2392" fmla="*/ 1453889 w 8267681"/>
              <a:gd name="connsiteY2392" fmla="*/ 4659934 h 6698675"/>
              <a:gd name="connsiteX2393" fmla="*/ 1451539 w 8267681"/>
              <a:gd name="connsiteY2393" fmla="*/ 4634097 h 6698675"/>
              <a:gd name="connsiteX2394" fmla="*/ 1458590 w 8267681"/>
              <a:gd name="connsiteY2394" fmla="*/ 4627051 h 6698675"/>
              <a:gd name="connsiteX2395" fmla="*/ 970042 w 8267681"/>
              <a:gd name="connsiteY2395" fmla="*/ 4624703 h 6698675"/>
              <a:gd name="connsiteX2396" fmla="*/ 974738 w 8267681"/>
              <a:gd name="connsiteY2396" fmla="*/ 4634098 h 6698675"/>
              <a:gd name="connsiteX2397" fmla="*/ 970042 w 8267681"/>
              <a:gd name="connsiteY2397" fmla="*/ 4638796 h 6698675"/>
              <a:gd name="connsiteX2398" fmla="*/ 962993 w 8267681"/>
              <a:gd name="connsiteY2398" fmla="*/ 4634098 h 6698675"/>
              <a:gd name="connsiteX2399" fmla="*/ 1275381 w 8267681"/>
              <a:gd name="connsiteY2399" fmla="*/ 4622355 h 6698675"/>
              <a:gd name="connsiteX2400" fmla="*/ 1296521 w 8267681"/>
              <a:gd name="connsiteY2400" fmla="*/ 4638796 h 6698675"/>
              <a:gd name="connsiteX2401" fmla="*/ 1291823 w 8267681"/>
              <a:gd name="connsiteY2401" fmla="*/ 4648192 h 6698675"/>
              <a:gd name="connsiteX2402" fmla="*/ 1249545 w 8267681"/>
              <a:gd name="connsiteY2402" fmla="*/ 4662284 h 6698675"/>
              <a:gd name="connsiteX2403" fmla="*/ 1240151 w 8267681"/>
              <a:gd name="connsiteY2403" fmla="*/ 4657587 h 6698675"/>
              <a:gd name="connsiteX2404" fmla="*/ 1265986 w 8267681"/>
              <a:gd name="connsiteY2404" fmla="*/ 4631750 h 6698675"/>
              <a:gd name="connsiteX2405" fmla="*/ 1275381 w 8267681"/>
              <a:gd name="connsiteY2405" fmla="*/ 4622355 h 6698675"/>
              <a:gd name="connsiteX2406" fmla="*/ 2957093 w 8267681"/>
              <a:gd name="connsiteY2406" fmla="*/ 4620006 h 6698675"/>
              <a:gd name="connsiteX2407" fmla="*/ 2950047 w 8267681"/>
              <a:gd name="connsiteY2407" fmla="*/ 4622355 h 6698675"/>
              <a:gd name="connsiteX2408" fmla="*/ 2950047 w 8267681"/>
              <a:gd name="connsiteY2408" fmla="*/ 4627052 h 6698675"/>
              <a:gd name="connsiteX2409" fmla="*/ 2957093 w 8267681"/>
              <a:gd name="connsiteY2409" fmla="*/ 4622355 h 6698675"/>
              <a:gd name="connsiteX2410" fmla="*/ 2957093 w 8267681"/>
              <a:gd name="connsiteY2410" fmla="*/ 4620006 h 6698675"/>
              <a:gd name="connsiteX2411" fmla="*/ 2658799 w 8267681"/>
              <a:gd name="connsiteY2411" fmla="*/ 4620006 h 6698675"/>
              <a:gd name="connsiteX2412" fmla="*/ 2618869 w 8267681"/>
              <a:gd name="connsiteY2412" fmla="*/ 4643494 h 6698675"/>
              <a:gd name="connsiteX2413" fmla="*/ 2654101 w 8267681"/>
              <a:gd name="connsiteY2413" fmla="*/ 4636448 h 6698675"/>
              <a:gd name="connsiteX2414" fmla="*/ 2658799 w 8267681"/>
              <a:gd name="connsiteY2414" fmla="*/ 4620006 h 6698675"/>
              <a:gd name="connsiteX2415" fmla="*/ 885486 w 8267681"/>
              <a:gd name="connsiteY2415" fmla="*/ 4617656 h 6698675"/>
              <a:gd name="connsiteX2416" fmla="*/ 890181 w 8267681"/>
              <a:gd name="connsiteY2416" fmla="*/ 4624702 h 6698675"/>
              <a:gd name="connsiteX2417" fmla="*/ 885486 w 8267681"/>
              <a:gd name="connsiteY2417" fmla="*/ 4627051 h 6698675"/>
              <a:gd name="connsiteX2418" fmla="*/ 878437 w 8267681"/>
              <a:gd name="connsiteY2418" fmla="*/ 4624702 h 6698675"/>
              <a:gd name="connsiteX2419" fmla="*/ 1080432 w 8267681"/>
              <a:gd name="connsiteY2419" fmla="*/ 4615307 h 6698675"/>
              <a:gd name="connsiteX2420" fmla="*/ 1082782 w 8267681"/>
              <a:gd name="connsiteY2420" fmla="*/ 4617656 h 6698675"/>
              <a:gd name="connsiteX2421" fmla="*/ 1080432 w 8267681"/>
              <a:gd name="connsiteY2421" fmla="*/ 4634097 h 6698675"/>
              <a:gd name="connsiteX2422" fmla="*/ 1073390 w 8267681"/>
              <a:gd name="connsiteY2422" fmla="*/ 4643492 h 6698675"/>
              <a:gd name="connsiteX2423" fmla="*/ 1071040 w 8267681"/>
              <a:gd name="connsiteY2423" fmla="*/ 4643492 h 6698675"/>
              <a:gd name="connsiteX2424" fmla="*/ 1068690 w 8267681"/>
              <a:gd name="connsiteY2424" fmla="*/ 4634097 h 6698675"/>
              <a:gd name="connsiteX2425" fmla="*/ 1078084 w 8267681"/>
              <a:gd name="connsiteY2425" fmla="*/ 4617656 h 6698675"/>
              <a:gd name="connsiteX2426" fmla="*/ 1080432 w 8267681"/>
              <a:gd name="connsiteY2426" fmla="*/ 4615307 h 6698675"/>
              <a:gd name="connsiteX2427" fmla="*/ 927764 w 8267681"/>
              <a:gd name="connsiteY2427" fmla="*/ 4610610 h 6698675"/>
              <a:gd name="connsiteX2428" fmla="*/ 937157 w 8267681"/>
              <a:gd name="connsiteY2428" fmla="*/ 4612959 h 6698675"/>
              <a:gd name="connsiteX2429" fmla="*/ 939507 w 8267681"/>
              <a:gd name="connsiteY2429" fmla="*/ 4617656 h 6698675"/>
              <a:gd name="connsiteX2430" fmla="*/ 937157 w 8267681"/>
              <a:gd name="connsiteY2430" fmla="*/ 4622354 h 6698675"/>
              <a:gd name="connsiteX2431" fmla="*/ 934808 w 8267681"/>
              <a:gd name="connsiteY2431" fmla="*/ 4624703 h 6698675"/>
              <a:gd name="connsiteX2432" fmla="*/ 927764 w 8267681"/>
              <a:gd name="connsiteY2432" fmla="*/ 4629400 h 6698675"/>
              <a:gd name="connsiteX2433" fmla="*/ 923064 w 8267681"/>
              <a:gd name="connsiteY2433" fmla="*/ 4624703 h 6698675"/>
              <a:gd name="connsiteX2434" fmla="*/ 923064 w 8267681"/>
              <a:gd name="connsiteY2434" fmla="*/ 4615308 h 6698675"/>
              <a:gd name="connsiteX2435" fmla="*/ 927764 w 8267681"/>
              <a:gd name="connsiteY2435" fmla="*/ 4610610 h 6698675"/>
              <a:gd name="connsiteX2436" fmla="*/ 1698150 w 8267681"/>
              <a:gd name="connsiteY2436" fmla="*/ 4608262 h 6698675"/>
              <a:gd name="connsiteX2437" fmla="*/ 1691104 w 8267681"/>
              <a:gd name="connsiteY2437" fmla="*/ 4610611 h 6698675"/>
              <a:gd name="connsiteX2438" fmla="*/ 1698150 w 8267681"/>
              <a:gd name="connsiteY2438" fmla="*/ 4615308 h 6698675"/>
              <a:gd name="connsiteX2439" fmla="*/ 1707547 w 8267681"/>
              <a:gd name="connsiteY2439" fmla="*/ 4608262 h 6698675"/>
              <a:gd name="connsiteX2440" fmla="*/ 1310613 w 8267681"/>
              <a:gd name="connsiteY2440" fmla="*/ 4608261 h 6698675"/>
              <a:gd name="connsiteX2441" fmla="*/ 1331751 w 8267681"/>
              <a:gd name="connsiteY2441" fmla="*/ 4617656 h 6698675"/>
              <a:gd name="connsiteX2442" fmla="*/ 1317659 w 8267681"/>
              <a:gd name="connsiteY2442" fmla="*/ 4634098 h 6698675"/>
              <a:gd name="connsiteX2443" fmla="*/ 1305916 w 8267681"/>
              <a:gd name="connsiteY2443" fmla="*/ 4627051 h 6698675"/>
              <a:gd name="connsiteX2444" fmla="*/ 1303566 w 8267681"/>
              <a:gd name="connsiteY2444" fmla="*/ 4610610 h 6698675"/>
              <a:gd name="connsiteX2445" fmla="*/ 1310613 w 8267681"/>
              <a:gd name="connsiteY2445" fmla="*/ 4608261 h 6698675"/>
              <a:gd name="connsiteX2446" fmla="*/ 2489091 w 8267681"/>
              <a:gd name="connsiteY2446" fmla="*/ 4605304 h 6698675"/>
              <a:gd name="connsiteX2447" fmla="*/ 2492035 w 8267681"/>
              <a:gd name="connsiteY2447" fmla="*/ 4605913 h 6698675"/>
              <a:gd name="connsiteX2448" fmla="*/ 2473246 w 8267681"/>
              <a:gd name="connsiteY2448" fmla="*/ 4615308 h 6698675"/>
              <a:gd name="connsiteX2449" fmla="*/ 2473246 w 8267681"/>
              <a:gd name="connsiteY2449" fmla="*/ 4610784 h 6698675"/>
              <a:gd name="connsiteX2450" fmla="*/ 2488549 w 8267681"/>
              <a:gd name="connsiteY2450" fmla="*/ 4605399 h 6698675"/>
              <a:gd name="connsiteX2451" fmla="*/ 1531403 w 8267681"/>
              <a:gd name="connsiteY2451" fmla="*/ 4598867 h 6698675"/>
              <a:gd name="connsiteX2452" fmla="*/ 1524352 w 8267681"/>
              <a:gd name="connsiteY2452" fmla="*/ 4605913 h 6698675"/>
              <a:gd name="connsiteX2453" fmla="*/ 1526702 w 8267681"/>
              <a:gd name="connsiteY2453" fmla="*/ 4615308 h 6698675"/>
              <a:gd name="connsiteX2454" fmla="*/ 1522004 w 8267681"/>
              <a:gd name="connsiteY2454" fmla="*/ 4631749 h 6698675"/>
              <a:gd name="connsiteX2455" fmla="*/ 1529053 w 8267681"/>
              <a:gd name="connsiteY2455" fmla="*/ 4638796 h 6698675"/>
              <a:gd name="connsiteX2456" fmla="*/ 1545495 w 8267681"/>
              <a:gd name="connsiteY2456" fmla="*/ 4624703 h 6698675"/>
              <a:gd name="connsiteX2457" fmla="*/ 1543145 w 8267681"/>
              <a:gd name="connsiteY2457" fmla="*/ 4615308 h 6698675"/>
              <a:gd name="connsiteX2458" fmla="*/ 885486 w 8267681"/>
              <a:gd name="connsiteY2458" fmla="*/ 4598866 h 6698675"/>
              <a:gd name="connsiteX2459" fmla="*/ 892530 w 8267681"/>
              <a:gd name="connsiteY2459" fmla="*/ 4605912 h 6698675"/>
              <a:gd name="connsiteX2460" fmla="*/ 885486 w 8267681"/>
              <a:gd name="connsiteY2460" fmla="*/ 4612959 h 6698675"/>
              <a:gd name="connsiteX2461" fmla="*/ 880786 w 8267681"/>
              <a:gd name="connsiteY2461" fmla="*/ 4605912 h 6698675"/>
              <a:gd name="connsiteX2462" fmla="*/ 2714582 w 8267681"/>
              <a:gd name="connsiteY2462" fmla="*/ 4596518 h 6698675"/>
              <a:gd name="connsiteX2463" fmla="*/ 2696379 w 8267681"/>
              <a:gd name="connsiteY2463" fmla="*/ 4598867 h 6698675"/>
              <a:gd name="connsiteX2464" fmla="*/ 2663496 w 8267681"/>
              <a:gd name="connsiteY2464" fmla="*/ 4615308 h 6698675"/>
              <a:gd name="connsiteX2465" fmla="*/ 2733959 w 8267681"/>
              <a:gd name="connsiteY2465" fmla="*/ 4601216 h 6698675"/>
              <a:gd name="connsiteX2466" fmla="*/ 2741006 w 8267681"/>
              <a:gd name="connsiteY2466" fmla="*/ 4601216 h 6698675"/>
              <a:gd name="connsiteX2467" fmla="*/ 2729262 w 8267681"/>
              <a:gd name="connsiteY2467" fmla="*/ 4598867 h 6698675"/>
              <a:gd name="connsiteX2468" fmla="*/ 2729262 w 8267681"/>
              <a:gd name="connsiteY2468" fmla="*/ 4601216 h 6698675"/>
              <a:gd name="connsiteX2469" fmla="*/ 2714582 w 8267681"/>
              <a:gd name="connsiteY2469" fmla="*/ 4596518 h 6698675"/>
              <a:gd name="connsiteX2470" fmla="*/ 979435 w 8267681"/>
              <a:gd name="connsiteY2470" fmla="*/ 4596518 h 6698675"/>
              <a:gd name="connsiteX2471" fmla="*/ 988835 w 8267681"/>
              <a:gd name="connsiteY2471" fmla="*/ 4605913 h 6698675"/>
              <a:gd name="connsiteX2472" fmla="*/ 1005270 w 8267681"/>
              <a:gd name="connsiteY2472" fmla="*/ 4617657 h 6698675"/>
              <a:gd name="connsiteX2473" fmla="*/ 998227 w 8267681"/>
              <a:gd name="connsiteY2473" fmla="*/ 4634099 h 6698675"/>
              <a:gd name="connsiteX2474" fmla="*/ 995877 w 8267681"/>
              <a:gd name="connsiteY2474" fmla="*/ 4638796 h 6698675"/>
              <a:gd name="connsiteX2475" fmla="*/ 991178 w 8267681"/>
              <a:gd name="connsiteY2475" fmla="*/ 4634099 h 6698675"/>
              <a:gd name="connsiteX2476" fmla="*/ 988835 w 8267681"/>
              <a:gd name="connsiteY2476" fmla="*/ 4622355 h 6698675"/>
              <a:gd name="connsiteX2477" fmla="*/ 974742 w 8267681"/>
              <a:gd name="connsiteY2477" fmla="*/ 4608262 h 6698675"/>
              <a:gd name="connsiteX2478" fmla="*/ 974742 w 8267681"/>
              <a:gd name="connsiteY2478" fmla="*/ 4598867 h 6698675"/>
              <a:gd name="connsiteX2479" fmla="*/ 979435 w 8267681"/>
              <a:gd name="connsiteY2479" fmla="*/ 4596518 h 6698675"/>
              <a:gd name="connsiteX2480" fmla="*/ 2926559 w 8267681"/>
              <a:gd name="connsiteY2480" fmla="*/ 4594169 h 6698675"/>
              <a:gd name="connsiteX2481" fmla="*/ 2926559 w 8267681"/>
              <a:gd name="connsiteY2481" fmla="*/ 4596518 h 6698675"/>
              <a:gd name="connsiteX2482" fmla="*/ 2924210 w 8267681"/>
              <a:gd name="connsiteY2482" fmla="*/ 4598867 h 6698675"/>
              <a:gd name="connsiteX2483" fmla="*/ 1430400 w 8267681"/>
              <a:gd name="connsiteY2483" fmla="*/ 4593875 h 6698675"/>
              <a:gd name="connsiteX2484" fmla="*/ 1421006 w 8267681"/>
              <a:gd name="connsiteY2484" fmla="*/ 4594168 h 6698675"/>
              <a:gd name="connsiteX2485" fmla="*/ 1411612 w 8267681"/>
              <a:gd name="connsiteY2485" fmla="*/ 4596517 h 6698675"/>
              <a:gd name="connsiteX2486" fmla="*/ 1383426 w 8267681"/>
              <a:gd name="connsiteY2486" fmla="*/ 4605912 h 6698675"/>
              <a:gd name="connsiteX2487" fmla="*/ 1385777 w 8267681"/>
              <a:gd name="connsiteY2487" fmla="*/ 4631749 h 6698675"/>
              <a:gd name="connsiteX2488" fmla="*/ 1392822 w 8267681"/>
              <a:gd name="connsiteY2488" fmla="*/ 4638795 h 6698675"/>
              <a:gd name="connsiteX2489" fmla="*/ 1392822 w 8267681"/>
              <a:gd name="connsiteY2489" fmla="*/ 4622354 h 6698675"/>
              <a:gd name="connsiteX2490" fmla="*/ 1404570 w 8267681"/>
              <a:gd name="connsiteY2490" fmla="*/ 4605912 h 6698675"/>
              <a:gd name="connsiteX2491" fmla="*/ 1411612 w 8267681"/>
              <a:gd name="connsiteY2491" fmla="*/ 4603563 h 6698675"/>
              <a:gd name="connsiteX2492" fmla="*/ 1421006 w 8267681"/>
              <a:gd name="connsiteY2492" fmla="*/ 4610610 h 6698675"/>
              <a:gd name="connsiteX2493" fmla="*/ 1432749 w 8267681"/>
              <a:gd name="connsiteY2493" fmla="*/ 4598866 h 6698675"/>
              <a:gd name="connsiteX2494" fmla="*/ 1430400 w 8267681"/>
              <a:gd name="connsiteY2494" fmla="*/ 4593875 h 6698675"/>
              <a:gd name="connsiteX2495" fmla="*/ 1317659 w 8267681"/>
              <a:gd name="connsiteY2495" fmla="*/ 4591820 h 6698675"/>
              <a:gd name="connsiteX2496" fmla="*/ 1327056 w 8267681"/>
              <a:gd name="connsiteY2496" fmla="*/ 4591820 h 6698675"/>
              <a:gd name="connsiteX2497" fmla="*/ 1329406 w 8267681"/>
              <a:gd name="connsiteY2497" fmla="*/ 4596518 h 6698675"/>
              <a:gd name="connsiteX2498" fmla="*/ 1327056 w 8267681"/>
              <a:gd name="connsiteY2498" fmla="*/ 4598866 h 6698675"/>
              <a:gd name="connsiteX2499" fmla="*/ 1317659 w 8267681"/>
              <a:gd name="connsiteY2499" fmla="*/ 4596518 h 6698675"/>
              <a:gd name="connsiteX2500" fmla="*/ 1089827 w 8267681"/>
              <a:gd name="connsiteY2500" fmla="*/ 4591820 h 6698675"/>
              <a:gd name="connsiteX2501" fmla="*/ 1099225 w 8267681"/>
              <a:gd name="connsiteY2501" fmla="*/ 4601215 h 6698675"/>
              <a:gd name="connsiteX2502" fmla="*/ 1089827 w 8267681"/>
              <a:gd name="connsiteY2502" fmla="*/ 4610610 h 6698675"/>
              <a:gd name="connsiteX2503" fmla="*/ 1082782 w 8267681"/>
              <a:gd name="connsiteY2503" fmla="*/ 4603564 h 6698675"/>
              <a:gd name="connsiteX2504" fmla="*/ 1087482 w 8267681"/>
              <a:gd name="connsiteY2504" fmla="*/ 4594169 h 6698675"/>
              <a:gd name="connsiteX2505" fmla="*/ 1089827 w 8267681"/>
              <a:gd name="connsiteY2505" fmla="*/ 4591820 h 6698675"/>
              <a:gd name="connsiteX2506" fmla="*/ 1148548 w 8267681"/>
              <a:gd name="connsiteY2506" fmla="*/ 4584773 h 6698675"/>
              <a:gd name="connsiteX2507" fmla="*/ 1157945 w 8267681"/>
              <a:gd name="connsiteY2507" fmla="*/ 4584773 h 6698675"/>
              <a:gd name="connsiteX2508" fmla="*/ 1160296 w 8267681"/>
              <a:gd name="connsiteY2508" fmla="*/ 4591819 h 6698675"/>
              <a:gd name="connsiteX2509" fmla="*/ 1162646 w 8267681"/>
              <a:gd name="connsiteY2509" fmla="*/ 4601215 h 6698675"/>
              <a:gd name="connsiteX2510" fmla="*/ 1162646 w 8267681"/>
              <a:gd name="connsiteY2510" fmla="*/ 4610610 h 6698675"/>
              <a:gd name="connsiteX2511" fmla="*/ 1157945 w 8267681"/>
              <a:gd name="connsiteY2511" fmla="*/ 4615307 h 6698675"/>
              <a:gd name="connsiteX2512" fmla="*/ 1148548 w 8267681"/>
              <a:gd name="connsiteY2512" fmla="*/ 4612959 h 6698675"/>
              <a:gd name="connsiteX2513" fmla="*/ 1148548 w 8267681"/>
              <a:gd name="connsiteY2513" fmla="*/ 4610610 h 6698675"/>
              <a:gd name="connsiteX2514" fmla="*/ 1146203 w 8267681"/>
              <a:gd name="connsiteY2514" fmla="*/ 4601215 h 6698675"/>
              <a:gd name="connsiteX2515" fmla="*/ 1146203 w 8267681"/>
              <a:gd name="connsiteY2515" fmla="*/ 4591819 h 6698675"/>
              <a:gd name="connsiteX2516" fmla="*/ 1148548 w 8267681"/>
              <a:gd name="connsiteY2516" fmla="*/ 4584773 h 6698675"/>
              <a:gd name="connsiteX2517" fmla="*/ 5099253 w 8267681"/>
              <a:gd name="connsiteY2517" fmla="*/ 4582462 h 6698675"/>
              <a:gd name="connsiteX2518" fmla="*/ 5092133 w 8267681"/>
              <a:gd name="connsiteY2518" fmla="*/ 4587123 h 6698675"/>
              <a:gd name="connsiteX2519" fmla="*/ 5103877 w 8267681"/>
              <a:gd name="connsiteY2519" fmla="*/ 4605913 h 6698675"/>
              <a:gd name="connsiteX2520" fmla="*/ 5099253 w 8267681"/>
              <a:gd name="connsiteY2520" fmla="*/ 4582462 h 6698675"/>
              <a:gd name="connsiteX2521" fmla="*/ 2954744 w 8267681"/>
              <a:gd name="connsiteY2521" fmla="*/ 4582426 h 6698675"/>
              <a:gd name="connsiteX2522" fmla="*/ 2957093 w 8267681"/>
              <a:gd name="connsiteY2522" fmla="*/ 4596518 h 6698675"/>
              <a:gd name="connsiteX2523" fmla="*/ 2968837 w 8267681"/>
              <a:gd name="connsiteY2523" fmla="*/ 4594169 h 6698675"/>
              <a:gd name="connsiteX2524" fmla="*/ 2954744 w 8267681"/>
              <a:gd name="connsiteY2524" fmla="*/ 4582426 h 6698675"/>
              <a:gd name="connsiteX2525" fmla="*/ 2917164 w 8267681"/>
              <a:gd name="connsiteY2525" fmla="*/ 4582426 h 6698675"/>
              <a:gd name="connsiteX2526" fmla="*/ 2919514 w 8267681"/>
              <a:gd name="connsiteY2526" fmla="*/ 4589472 h 6698675"/>
              <a:gd name="connsiteX2527" fmla="*/ 2924210 w 8267681"/>
              <a:gd name="connsiteY2527" fmla="*/ 4594169 h 6698675"/>
              <a:gd name="connsiteX2528" fmla="*/ 2921861 w 8267681"/>
              <a:gd name="connsiteY2528" fmla="*/ 4596518 h 6698675"/>
              <a:gd name="connsiteX2529" fmla="*/ 2924210 w 8267681"/>
              <a:gd name="connsiteY2529" fmla="*/ 4601216 h 6698675"/>
              <a:gd name="connsiteX2530" fmla="*/ 2931256 w 8267681"/>
              <a:gd name="connsiteY2530" fmla="*/ 4601216 h 6698675"/>
              <a:gd name="connsiteX2531" fmla="*/ 2935954 w 8267681"/>
              <a:gd name="connsiteY2531" fmla="*/ 4601216 h 6698675"/>
              <a:gd name="connsiteX2532" fmla="*/ 2940652 w 8267681"/>
              <a:gd name="connsiteY2532" fmla="*/ 4598867 h 6698675"/>
              <a:gd name="connsiteX2533" fmla="*/ 2919514 w 8267681"/>
              <a:gd name="connsiteY2533" fmla="*/ 4582426 h 6698675"/>
              <a:gd name="connsiteX2534" fmla="*/ 2917164 w 8267681"/>
              <a:gd name="connsiteY2534" fmla="*/ 4582426 h 6698675"/>
              <a:gd name="connsiteX2535" fmla="*/ 2999371 w 8267681"/>
              <a:gd name="connsiteY2535" fmla="*/ 4580077 h 6698675"/>
              <a:gd name="connsiteX2536" fmla="*/ 2985278 w 8267681"/>
              <a:gd name="connsiteY2536" fmla="*/ 4584774 h 6698675"/>
              <a:gd name="connsiteX2537" fmla="*/ 2985278 w 8267681"/>
              <a:gd name="connsiteY2537" fmla="*/ 4594169 h 6698675"/>
              <a:gd name="connsiteX2538" fmla="*/ 3008766 w 8267681"/>
              <a:gd name="connsiteY2538" fmla="*/ 4596518 h 6698675"/>
              <a:gd name="connsiteX2539" fmla="*/ 2999371 w 8267681"/>
              <a:gd name="connsiteY2539" fmla="*/ 4580077 h 6698675"/>
              <a:gd name="connsiteX2540" fmla="*/ 2910118 w 8267681"/>
              <a:gd name="connsiteY2540" fmla="*/ 4580077 h 6698675"/>
              <a:gd name="connsiteX2541" fmla="*/ 2891327 w 8267681"/>
              <a:gd name="connsiteY2541" fmla="*/ 4605913 h 6698675"/>
              <a:gd name="connsiteX2542" fmla="*/ 2910118 w 8267681"/>
              <a:gd name="connsiteY2542" fmla="*/ 4580077 h 6698675"/>
              <a:gd name="connsiteX2543" fmla="*/ 962993 w 8267681"/>
              <a:gd name="connsiteY2543" fmla="*/ 4580076 h 6698675"/>
              <a:gd name="connsiteX2544" fmla="*/ 967692 w 8267681"/>
              <a:gd name="connsiteY2544" fmla="*/ 4582425 h 6698675"/>
              <a:gd name="connsiteX2545" fmla="*/ 960649 w 8267681"/>
              <a:gd name="connsiteY2545" fmla="*/ 4598866 h 6698675"/>
              <a:gd name="connsiteX2546" fmla="*/ 953599 w 8267681"/>
              <a:gd name="connsiteY2546" fmla="*/ 4605913 h 6698675"/>
              <a:gd name="connsiteX2547" fmla="*/ 944207 w 8267681"/>
              <a:gd name="connsiteY2547" fmla="*/ 4598866 h 6698675"/>
              <a:gd name="connsiteX2548" fmla="*/ 953599 w 8267681"/>
              <a:gd name="connsiteY2548" fmla="*/ 4582425 h 6698675"/>
              <a:gd name="connsiteX2549" fmla="*/ 1522004 w 8267681"/>
              <a:gd name="connsiteY2549" fmla="*/ 4577728 h 6698675"/>
              <a:gd name="connsiteX2550" fmla="*/ 1519655 w 8267681"/>
              <a:gd name="connsiteY2550" fmla="*/ 4591820 h 6698675"/>
              <a:gd name="connsiteX2551" fmla="*/ 1522004 w 8267681"/>
              <a:gd name="connsiteY2551" fmla="*/ 4589472 h 6698675"/>
              <a:gd name="connsiteX2552" fmla="*/ 1529053 w 8267681"/>
              <a:gd name="connsiteY2552" fmla="*/ 4580076 h 6698675"/>
              <a:gd name="connsiteX2553" fmla="*/ 1073390 w 8267681"/>
              <a:gd name="connsiteY2553" fmla="*/ 4577727 h 6698675"/>
              <a:gd name="connsiteX2554" fmla="*/ 1078084 w 8267681"/>
              <a:gd name="connsiteY2554" fmla="*/ 4584773 h 6698675"/>
              <a:gd name="connsiteX2555" fmla="*/ 1078084 w 8267681"/>
              <a:gd name="connsiteY2555" fmla="*/ 4591820 h 6698675"/>
              <a:gd name="connsiteX2556" fmla="*/ 1073390 w 8267681"/>
              <a:gd name="connsiteY2556" fmla="*/ 4596517 h 6698675"/>
              <a:gd name="connsiteX2557" fmla="*/ 1063991 w 8267681"/>
              <a:gd name="connsiteY2557" fmla="*/ 4594168 h 6698675"/>
              <a:gd name="connsiteX2558" fmla="*/ 3015813 w 8267681"/>
              <a:gd name="connsiteY2558" fmla="*/ 4573030 h 6698675"/>
              <a:gd name="connsiteX2559" fmla="*/ 3004069 w 8267681"/>
              <a:gd name="connsiteY2559" fmla="*/ 4577728 h 6698675"/>
              <a:gd name="connsiteX2560" fmla="*/ 3011115 w 8267681"/>
              <a:gd name="connsiteY2560" fmla="*/ 4598867 h 6698675"/>
              <a:gd name="connsiteX2561" fmla="*/ 3015813 w 8267681"/>
              <a:gd name="connsiteY2561" fmla="*/ 4601216 h 6698675"/>
              <a:gd name="connsiteX2562" fmla="*/ 3022859 w 8267681"/>
              <a:gd name="connsiteY2562" fmla="*/ 4594169 h 6698675"/>
              <a:gd name="connsiteX2563" fmla="*/ 3015813 w 8267681"/>
              <a:gd name="connsiteY2563" fmla="*/ 4573030 h 6698675"/>
              <a:gd name="connsiteX2564" fmla="*/ 5634700 w 8267681"/>
              <a:gd name="connsiteY2564" fmla="*/ 4573029 h 6698675"/>
              <a:gd name="connsiteX2565" fmla="*/ 5634700 w 8267681"/>
              <a:gd name="connsiteY2565" fmla="*/ 4580075 h 6698675"/>
              <a:gd name="connsiteX2566" fmla="*/ 5634700 w 8267681"/>
              <a:gd name="connsiteY2566" fmla="*/ 4573029 h 6698675"/>
              <a:gd name="connsiteX2567" fmla="*/ 3065137 w 8267681"/>
              <a:gd name="connsiteY2567" fmla="*/ 4570682 h 6698675"/>
              <a:gd name="connsiteX2568" fmla="*/ 3067486 w 8267681"/>
              <a:gd name="connsiteY2568" fmla="*/ 4575379 h 6698675"/>
              <a:gd name="connsiteX2569" fmla="*/ 3072184 w 8267681"/>
              <a:gd name="connsiteY2569" fmla="*/ 4573030 h 6698675"/>
              <a:gd name="connsiteX2570" fmla="*/ 3065137 w 8267681"/>
              <a:gd name="connsiteY2570" fmla="*/ 4570682 h 6698675"/>
              <a:gd name="connsiteX2571" fmla="*/ 1470332 w 8267681"/>
              <a:gd name="connsiteY2571" fmla="*/ 4570681 h 6698675"/>
              <a:gd name="connsiteX2572" fmla="*/ 1470332 w 8267681"/>
              <a:gd name="connsiteY2572" fmla="*/ 4573030 h 6698675"/>
              <a:gd name="connsiteX2573" fmla="*/ 1472682 w 8267681"/>
              <a:gd name="connsiteY2573" fmla="*/ 4582425 h 6698675"/>
              <a:gd name="connsiteX2574" fmla="*/ 1451539 w 8267681"/>
              <a:gd name="connsiteY2574" fmla="*/ 4584774 h 6698675"/>
              <a:gd name="connsiteX2575" fmla="*/ 1449189 w 8267681"/>
              <a:gd name="connsiteY2575" fmla="*/ 4582425 h 6698675"/>
              <a:gd name="connsiteX2576" fmla="*/ 1451539 w 8267681"/>
              <a:gd name="connsiteY2576" fmla="*/ 4577727 h 6698675"/>
              <a:gd name="connsiteX2577" fmla="*/ 1460934 w 8267681"/>
              <a:gd name="connsiteY2577" fmla="*/ 4577727 h 6698675"/>
              <a:gd name="connsiteX2578" fmla="*/ 1467982 w 8267681"/>
              <a:gd name="connsiteY2578" fmla="*/ 4573030 h 6698675"/>
              <a:gd name="connsiteX2579" fmla="*/ 1470332 w 8267681"/>
              <a:gd name="connsiteY2579" fmla="*/ 4570681 h 6698675"/>
              <a:gd name="connsiteX2580" fmla="*/ 3046347 w 8267681"/>
              <a:gd name="connsiteY2580" fmla="*/ 4568333 h 6698675"/>
              <a:gd name="connsiteX2581" fmla="*/ 3027557 w 8267681"/>
              <a:gd name="connsiteY2581" fmla="*/ 4570682 h 6698675"/>
              <a:gd name="connsiteX2582" fmla="*/ 3034604 w 8267681"/>
              <a:gd name="connsiteY2582" fmla="*/ 4587123 h 6698675"/>
              <a:gd name="connsiteX2583" fmla="*/ 3046347 w 8267681"/>
              <a:gd name="connsiteY2583" fmla="*/ 4582426 h 6698675"/>
              <a:gd name="connsiteX2584" fmla="*/ 3046347 w 8267681"/>
              <a:gd name="connsiteY2584" fmla="*/ 4568333 h 6698675"/>
              <a:gd name="connsiteX2585" fmla="*/ 2684635 w 8267681"/>
              <a:gd name="connsiteY2585" fmla="*/ 4568333 h 6698675"/>
              <a:gd name="connsiteX2586" fmla="*/ 2656449 w 8267681"/>
              <a:gd name="connsiteY2586" fmla="*/ 4573030 h 6698675"/>
              <a:gd name="connsiteX2587" fmla="*/ 2684635 w 8267681"/>
              <a:gd name="connsiteY2587" fmla="*/ 4573030 h 6698675"/>
              <a:gd name="connsiteX2588" fmla="*/ 2684635 w 8267681"/>
              <a:gd name="connsiteY2588" fmla="*/ 4568333 h 6698675"/>
              <a:gd name="connsiteX2589" fmla="*/ 1583073 w 8267681"/>
              <a:gd name="connsiteY2589" fmla="*/ 4568332 h 6698675"/>
              <a:gd name="connsiteX2590" fmla="*/ 1587769 w 8267681"/>
              <a:gd name="connsiteY2590" fmla="*/ 4575378 h 6698675"/>
              <a:gd name="connsiteX2591" fmla="*/ 1585423 w 8267681"/>
              <a:gd name="connsiteY2591" fmla="*/ 4584773 h 6698675"/>
              <a:gd name="connsiteX2592" fmla="*/ 1583073 w 8267681"/>
              <a:gd name="connsiteY2592" fmla="*/ 4587122 h 6698675"/>
              <a:gd name="connsiteX2593" fmla="*/ 1578373 w 8267681"/>
              <a:gd name="connsiteY2593" fmla="*/ 4584773 h 6698675"/>
              <a:gd name="connsiteX2594" fmla="*/ 1571330 w 8267681"/>
              <a:gd name="connsiteY2594" fmla="*/ 4575378 h 6698675"/>
              <a:gd name="connsiteX2595" fmla="*/ 1700499 w 8267681"/>
              <a:gd name="connsiteY2595" fmla="*/ 4563635 h 6698675"/>
              <a:gd name="connsiteX2596" fmla="*/ 1698150 w 8267681"/>
              <a:gd name="connsiteY2596" fmla="*/ 4565984 h 6698675"/>
              <a:gd name="connsiteX2597" fmla="*/ 1695805 w 8267681"/>
              <a:gd name="connsiteY2597" fmla="*/ 4575379 h 6698675"/>
              <a:gd name="connsiteX2598" fmla="*/ 1695805 w 8267681"/>
              <a:gd name="connsiteY2598" fmla="*/ 4584774 h 6698675"/>
              <a:gd name="connsiteX2599" fmla="*/ 1700499 w 8267681"/>
              <a:gd name="connsiteY2599" fmla="*/ 4587123 h 6698675"/>
              <a:gd name="connsiteX2600" fmla="*/ 1702848 w 8267681"/>
              <a:gd name="connsiteY2600" fmla="*/ 4584774 h 6698675"/>
              <a:gd name="connsiteX2601" fmla="*/ 1705197 w 8267681"/>
              <a:gd name="connsiteY2601" fmla="*/ 4575379 h 6698675"/>
              <a:gd name="connsiteX2602" fmla="*/ 1702848 w 8267681"/>
              <a:gd name="connsiteY2602" fmla="*/ 4565984 h 6698675"/>
              <a:gd name="connsiteX2603" fmla="*/ 1700499 w 8267681"/>
              <a:gd name="connsiteY2603" fmla="*/ 4563635 h 6698675"/>
              <a:gd name="connsiteX2604" fmla="*/ 1268336 w 8267681"/>
              <a:gd name="connsiteY2604" fmla="*/ 4563635 h 6698675"/>
              <a:gd name="connsiteX2605" fmla="*/ 1277730 w 8267681"/>
              <a:gd name="connsiteY2605" fmla="*/ 4570681 h 6698675"/>
              <a:gd name="connsiteX2606" fmla="*/ 1282428 w 8267681"/>
              <a:gd name="connsiteY2606" fmla="*/ 4580076 h 6698675"/>
              <a:gd name="connsiteX2607" fmla="*/ 1263637 w 8267681"/>
              <a:gd name="connsiteY2607" fmla="*/ 4580076 h 6698675"/>
              <a:gd name="connsiteX2608" fmla="*/ 1263637 w 8267681"/>
              <a:gd name="connsiteY2608" fmla="*/ 4570681 h 6698675"/>
              <a:gd name="connsiteX2609" fmla="*/ 1268336 w 8267681"/>
              <a:gd name="connsiteY2609" fmla="*/ 4563635 h 6698675"/>
              <a:gd name="connsiteX2610" fmla="*/ 845567 w 8267681"/>
              <a:gd name="connsiteY2610" fmla="*/ 4563634 h 6698675"/>
              <a:gd name="connsiteX2611" fmla="*/ 859660 w 8267681"/>
              <a:gd name="connsiteY2611" fmla="*/ 4570680 h 6698675"/>
              <a:gd name="connsiteX2612" fmla="*/ 854959 w 8267681"/>
              <a:gd name="connsiteY2612" fmla="*/ 4589471 h 6698675"/>
              <a:gd name="connsiteX2613" fmla="*/ 845567 w 8267681"/>
              <a:gd name="connsiteY2613" fmla="*/ 4594168 h 6698675"/>
              <a:gd name="connsiteX2614" fmla="*/ 840870 w 8267681"/>
              <a:gd name="connsiteY2614" fmla="*/ 4587122 h 6698675"/>
              <a:gd name="connsiteX2615" fmla="*/ 833817 w 8267681"/>
              <a:gd name="connsiteY2615" fmla="*/ 4570680 h 6698675"/>
              <a:gd name="connsiteX2616" fmla="*/ 2769191 w 8267681"/>
              <a:gd name="connsiteY2616" fmla="*/ 4558938 h 6698675"/>
              <a:gd name="connsiteX2617" fmla="*/ 2752749 w 8267681"/>
              <a:gd name="connsiteY2617" fmla="*/ 4561286 h 6698675"/>
              <a:gd name="connsiteX2618" fmla="*/ 2750401 w 8267681"/>
              <a:gd name="connsiteY2618" fmla="*/ 4563635 h 6698675"/>
              <a:gd name="connsiteX2619" fmla="*/ 2743354 w 8267681"/>
              <a:gd name="connsiteY2619" fmla="*/ 4561286 h 6698675"/>
              <a:gd name="connsiteX2620" fmla="*/ 2741006 w 8267681"/>
              <a:gd name="connsiteY2620" fmla="*/ 4573030 h 6698675"/>
              <a:gd name="connsiteX2621" fmla="*/ 2769191 w 8267681"/>
              <a:gd name="connsiteY2621" fmla="*/ 4570682 h 6698675"/>
              <a:gd name="connsiteX2622" fmla="*/ 2778586 w 8267681"/>
              <a:gd name="connsiteY2622" fmla="*/ 4570682 h 6698675"/>
              <a:gd name="connsiteX2623" fmla="*/ 2769191 w 8267681"/>
              <a:gd name="connsiteY2623" fmla="*/ 4558938 h 6698675"/>
              <a:gd name="connsiteX2624" fmla="*/ 1132110 w 8267681"/>
              <a:gd name="connsiteY2624" fmla="*/ 4558937 h 6698675"/>
              <a:gd name="connsiteX2625" fmla="*/ 1132110 w 8267681"/>
              <a:gd name="connsiteY2625" fmla="*/ 4570681 h 6698675"/>
              <a:gd name="connsiteX2626" fmla="*/ 1125060 w 8267681"/>
              <a:gd name="connsiteY2626" fmla="*/ 4568332 h 6698675"/>
              <a:gd name="connsiteX2627" fmla="*/ 963002 w 8267681"/>
              <a:gd name="connsiteY2627" fmla="*/ 4556588 h 6698675"/>
              <a:gd name="connsiteX2628" fmla="*/ 963002 w 8267681"/>
              <a:gd name="connsiteY2628" fmla="*/ 4558937 h 6698675"/>
              <a:gd name="connsiteX2629" fmla="*/ 967700 w 8267681"/>
              <a:gd name="connsiteY2629" fmla="*/ 4568332 h 6698675"/>
              <a:gd name="connsiteX2630" fmla="*/ 963002 w 8267681"/>
              <a:gd name="connsiteY2630" fmla="*/ 4570681 h 6698675"/>
              <a:gd name="connsiteX2631" fmla="*/ 958308 w 8267681"/>
              <a:gd name="connsiteY2631" fmla="*/ 4565983 h 6698675"/>
              <a:gd name="connsiteX2632" fmla="*/ 5742451 w 8267681"/>
              <a:gd name="connsiteY2632" fmla="*/ 4556002 h 6698675"/>
              <a:gd name="connsiteX2633" fmla="*/ 5756838 w 8267681"/>
              <a:gd name="connsiteY2633" fmla="*/ 4575379 h 6698675"/>
              <a:gd name="connsiteX2634" fmla="*/ 5735699 w 8267681"/>
              <a:gd name="connsiteY2634" fmla="*/ 4591821 h 6698675"/>
              <a:gd name="connsiteX2635" fmla="*/ 5719257 w 8267681"/>
              <a:gd name="connsiteY2635" fmla="*/ 4561287 h 6698675"/>
              <a:gd name="connsiteX2636" fmla="*/ 5742451 w 8267681"/>
              <a:gd name="connsiteY2636" fmla="*/ 4556002 h 6698675"/>
              <a:gd name="connsiteX2637" fmla="*/ 2398084 w 8267681"/>
              <a:gd name="connsiteY2637" fmla="*/ 4554240 h 6698675"/>
              <a:gd name="connsiteX2638" fmla="*/ 2386340 w 8267681"/>
              <a:gd name="connsiteY2638" fmla="*/ 4558938 h 6698675"/>
              <a:gd name="connsiteX2639" fmla="*/ 2391037 w 8267681"/>
              <a:gd name="connsiteY2639" fmla="*/ 4570682 h 6698675"/>
              <a:gd name="connsiteX2640" fmla="*/ 2393386 w 8267681"/>
              <a:gd name="connsiteY2640" fmla="*/ 4573030 h 6698675"/>
              <a:gd name="connsiteX2641" fmla="*/ 2402781 w 8267681"/>
              <a:gd name="connsiteY2641" fmla="*/ 4573030 h 6698675"/>
              <a:gd name="connsiteX2642" fmla="*/ 2398084 w 8267681"/>
              <a:gd name="connsiteY2642" fmla="*/ 4563635 h 6698675"/>
              <a:gd name="connsiteX2643" fmla="*/ 1174388 w 8267681"/>
              <a:gd name="connsiteY2643" fmla="*/ 4551890 h 6698675"/>
              <a:gd name="connsiteX2644" fmla="*/ 1183780 w 8267681"/>
              <a:gd name="connsiteY2644" fmla="*/ 4554239 h 6698675"/>
              <a:gd name="connsiteX2645" fmla="*/ 1188481 w 8267681"/>
              <a:gd name="connsiteY2645" fmla="*/ 4561285 h 6698675"/>
              <a:gd name="connsiteX2646" fmla="*/ 1183780 w 8267681"/>
              <a:gd name="connsiteY2646" fmla="*/ 4563634 h 6698675"/>
              <a:gd name="connsiteX2647" fmla="*/ 1174388 w 8267681"/>
              <a:gd name="connsiteY2647" fmla="*/ 4565983 h 6698675"/>
              <a:gd name="connsiteX2648" fmla="*/ 1167341 w 8267681"/>
              <a:gd name="connsiteY2648" fmla="*/ 4558936 h 6698675"/>
              <a:gd name="connsiteX2649" fmla="*/ 1207265 w 8267681"/>
              <a:gd name="connsiteY2649" fmla="*/ 4549543 h 6698675"/>
              <a:gd name="connsiteX2650" fmla="*/ 1223708 w 8267681"/>
              <a:gd name="connsiteY2650" fmla="*/ 4563636 h 6698675"/>
              <a:gd name="connsiteX2651" fmla="*/ 1233103 w 8267681"/>
              <a:gd name="connsiteY2651" fmla="*/ 4556589 h 6698675"/>
              <a:gd name="connsiteX2652" fmla="*/ 1240151 w 8267681"/>
              <a:gd name="connsiteY2652" fmla="*/ 4561287 h 6698675"/>
              <a:gd name="connsiteX2653" fmla="*/ 1230754 w 8267681"/>
              <a:gd name="connsiteY2653" fmla="*/ 4577729 h 6698675"/>
              <a:gd name="connsiteX2654" fmla="*/ 1247196 w 8267681"/>
              <a:gd name="connsiteY2654" fmla="*/ 4594170 h 6698675"/>
              <a:gd name="connsiteX2655" fmla="*/ 1233103 w 8267681"/>
              <a:gd name="connsiteY2655" fmla="*/ 4601216 h 6698675"/>
              <a:gd name="connsiteX2656" fmla="*/ 1202568 w 8267681"/>
              <a:gd name="connsiteY2656" fmla="*/ 4603565 h 6698675"/>
              <a:gd name="connsiteX2657" fmla="*/ 1207265 w 8267681"/>
              <a:gd name="connsiteY2657" fmla="*/ 4596519 h 6698675"/>
              <a:gd name="connsiteX2658" fmla="*/ 1216660 w 8267681"/>
              <a:gd name="connsiteY2658" fmla="*/ 4598868 h 6698675"/>
              <a:gd name="connsiteX2659" fmla="*/ 1219010 w 8267681"/>
              <a:gd name="connsiteY2659" fmla="*/ 4594170 h 6698675"/>
              <a:gd name="connsiteX2660" fmla="*/ 1197873 w 8267681"/>
              <a:gd name="connsiteY2660" fmla="*/ 4575380 h 6698675"/>
              <a:gd name="connsiteX2661" fmla="*/ 1188481 w 8267681"/>
              <a:gd name="connsiteY2661" fmla="*/ 4582426 h 6698675"/>
              <a:gd name="connsiteX2662" fmla="*/ 1176738 w 8267681"/>
              <a:gd name="connsiteY2662" fmla="*/ 4601216 h 6698675"/>
              <a:gd name="connsiteX2663" fmla="*/ 1186130 w 8267681"/>
              <a:gd name="connsiteY2663" fmla="*/ 4568333 h 6698675"/>
              <a:gd name="connsiteX2664" fmla="*/ 2477942 w 8267681"/>
              <a:gd name="connsiteY2664" fmla="*/ 4549542 h 6698675"/>
              <a:gd name="connsiteX2665" fmla="*/ 2475594 w 8267681"/>
              <a:gd name="connsiteY2665" fmla="*/ 4554240 h 6698675"/>
              <a:gd name="connsiteX2666" fmla="*/ 2475594 w 8267681"/>
              <a:gd name="connsiteY2666" fmla="*/ 4556589 h 6698675"/>
              <a:gd name="connsiteX2667" fmla="*/ 2487337 w 8267681"/>
              <a:gd name="connsiteY2667" fmla="*/ 4551891 h 6698675"/>
              <a:gd name="connsiteX2668" fmla="*/ 1362286 w 8267681"/>
              <a:gd name="connsiteY2668" fmla="*/ 4549542 h 6698675"/>
              <a:gd name="connsiteX2669" fmla="*/ 1371684 w 8267681"/>
              <a:gd name="connsiteY2669" fmla="*/ 4554240 h 6698675"/>
              <a:gd name="connsiteX2670" fmla="*/ 1374034 w 8267681"/>
              <a:gd name="connsiteY2670" fmla="*/ 4556588 h 6698675"/>
              <a:gd name="connsiteX2671" fmla="*/ 1371684 w 8267681"/>
              <a:gd name="connsiteY2671" fmla="*/ 4558937 h 6698675"/>
              <a:gd name="connsiteX2672" fmla="*/ 1366984 w 8267681"/>
              <a:gd name="connsiteY2672" fmla="*/ 4563635 h 6698675"/>
              <a:gd name="connsiteX2673" fmla="*/ 1362286 w 8267681"/>
              <a:gd name="connsiteY2673" fmla="*/ 4565984 h 6698675"/>
              <a:gd name="connsiteX2674" fmla="*/ 1359937 w 8267681"/>
              <a:gd name="connsiteY2674" fmla="*/ 4563635 h 6698675"/>
              <a:gd name="connsiteX2675" fmla="*/ 1357592 w 8267681"/>
              <a:gd name="connsiteY2675" fmla="*/ 4554240 h 6698675"/>
              <a:gd name="connsiteX2676" fmla="*/ 1618291 w 8267681"/>
              <a:gd name="connsiteY2676" fmla="*/ 4537799 h 6698675"/>
              <a:gd name="connsiteX2677" fmla="*/ 1606549 w 8267681"/>
              <a:gd name="connsiteY2677" fmla="*/ 4549542 h 6698675"/>
              <a:gd name="connsiteX2678" fmla="*/ 1608899 w 8267681"/>
              <a:gd name="connsiteY2678" fmla="*/ 4561286 h 6698675"/>
              <a:gd name="connsiteX2679" fmla="*/ 1599502 w 8267681"/>
              <a:gd name="connsiteY2679" fmla="*/ 4563635 h 6698675"/>
              <a:gd name="connsiteX2680" fmla="*/ 1587170 w 8267681"/>
              <a:gd name="connsiteY2680" fmla="*/ 4560992 h 6698675"/>
              <a:gd name="connsiteX2681" fmla="*/ 1580878 w 8267681"/>
              <a:gd name="connsiteY2681" fmla="*/ 4556448 h 6698675"/>
              <a:gd name="connsiteX2682" fmla="*/ 1580723 w 8267681"/>
              <a:gd name="connsiteY2682" fmla="*/ 4558937 h 6698675"/>
              <a:gd name="connsiteX2683" fmla="*/ 1578373 w 8267681"/>
              <a:gd name="connsiteY2683" fmla="*/ 4561286 h 6698675"/>
              <a:gd name="connsiteX2684" fmla="*/ 1561932 w 8267681"/>
              <a:gd name="connsiteY2684" fmla="*/ 4547194 h 6698675"/>
              <a:gd name="connsiteX2685" fmla="*/ 1538446 w 8267681"/>
              <a:gd name="connsiteY2685" fmla="*/ 4575379 h 6698675"/>
              <a:gd name="connsiteX2686" fmla="*/ 1545495 w 8267681"/>
              <a:gd name="connsiteY2686" fmla="*/ 4582425 h 6698675"/>
              <a:gd name="connsiteX2687" fmla="*/ 1561932 w 8267681"/>
              <a:gd name="connsiteY2687" fmla="*/ 4556589 h 6698675"/>
              <a:gd name="connsiteX2688" fmla="*/ 1566630 w 8267681"/>
              <a:gd name="connsiteY2688" fmla="*/ 4565984 h 6698675"/>
              <a:gd name="connsiteX2689" fmla="*/ 1561932 w 8267681"/>
              <a:gd name="connsiteY2689" fmla="*/ 4598867 h 6698675"/>
              <a:gd name="connsiteX2690" fmla="*/ 1552538 w 8267681"/>
              <a:gd name="connsiteY2690" fmla="*/ 4596518 h 6698675"/>
              <a:gd name="connsiteX2691" fmla="*/ 1552538 w 8267681"/>
              <a:gd name="connsiteY2691" fmla="*/ 4603564 h 6698675"/>
              <a:gd name="connsiteX2692" fmla="*/ 1564282 w 8267681"/>
              <a:gd name="connsiteY2692" fmla="*/ 4612959 h 6698675"/>
              <a:gd name="connsiteX2693" fmla="*/ 1601866 w 8267681"/>
              <a:gd name="connsiteY2693" fmla="*/ 4608262 h 6698675"/>
              <a:gd name="connsiteX2694" fmla="*/ 1603165 w 8267681"/>
              <a:gd name="connsiteY2694" fmla="*/ 4613457 h 6698675"/>
              <a:gd name="connsiteX2695" fmla="*/ 1609044 w 8267681"/>
              <a:gd name="connsiteY2695" fmla="*/ 4608225 h 6698675"/>
              <a:gd name="connsiteX2696" fmla="*/ 1627686 w 8267681"/>
              <a:gd name="connsiteY2696" fmla="*/ 4603564 h 6698675"/>
              <a:gd name="connsiteX2697" fmla="*/ 1622992 w 8267681"/>
              <a:gd name="connsiteY2697" fmla="*/ 4568333 h 6698675"/>
              <a:gd name="connsiteX2698" fmla="*/ 1627686 w 8267681"/>
              <a:gd name="connsiteY2698" fmla="*/ 4551891 h 6698675"/>
              <a:gd name="connsiteX2699" fmla="*/ 1618291 w 8267681"/>
              <a:gd name="connsiteY2699" fmla="*/ 4537799 h 6698675"/>
              <a:gd name="connsiteX2700" fmla="*/ 1021714 w 8267681"/>
              <a:gd name="connsiteY2700" fmla="*/ 4535450 h 6698675"/>
              <a:gd name="connsiteX2701" fmla="*/ 1038156 w 8267681"/>
              <a:gd name="connsiteY2701" fmla="*/ 4547194 h 6698675"/>
              <a:gd name="connsiteX2702" fmla="*/ 1026412 w 8267681"/>
              <a:gd name="connsiteY2702" fmla="*/ 4563635 h 6698675"/>
              <a:gd name="connsiteX2703" fmla="*/ 1031108 w 8267681"/>
              <a:gd name="connsiteY2703" fmla="*/ 4573030 h 6698675"/>
              <a:gd name="connsiteX2704" fmla="*/ 1026412 w 8267681"/>
              <a:gd name="connsiteY2704" fmla="*/ 4577728 h 6698675"/>
              <a:gd name="connsiteX2705" fmla="*/ 1017015 w 8267681"/>
              <a:gd name="connsiteY2705" fmla="*/ 4573030 h 6698675"/>
              <a:gd name="connsiteX2706" fmla="*/ 995877 w 8267681"/>
              <a:gd name="connsiteY2706" fmla="*/ 4556589 h 6698675"/>
              <a:gd name="connsiteX2707" fmla="*/ 1002922 w 8267681"/>
              <a:gd name="connsiteY2707" fmla="*/ 4549543 h 6698675"/>
              <a:gd name="connsiteX2708" fmla="*/ 1012319 w 8267681"/>
              <a:gd name="connsiteY2708" fmla="*/ 4551891 h 6698675"/>
              <a:gd name="connsiteX2709" fmla="*/ 1017015 w 8267681"/>
              <a:gd name="connsiteY2709" fmla="*/ 4540148 h 6698675"/>
              <a:gd name="connsiteX2710" fmla="*/ 1021714 w 8267681"/>
              <a:gd name="connsiteY2710" fmla="*/ 4535450 h 6698675"/>
              <a:gd name="connsiteX2711" fmla="*/ 1157945 w 8267681"/>
              <a:gd name="connsiteY2711" fmla="*/ 4535449 h 6698675"/>
              <a:gd name="connsiteX2712" fmla="*/ 1160296 w 8267681"/>
              <a:gd name="connsiteY2712" fmla="*/ 4535449 h 6698675"/>
              <a:gd name="connsiteX2713" fmla="*/ 1167341 w 8267681"/>
              <a:gd name="connsiteY2713" fmla="*/ 4544844 h 6698675"/>
              <a:gd name="connsiteX2714" fmla="*/ 1157945 w 8267681"/>
              <a:gd name="connsiteY2714" fmla="*/ 4547193 h 6698675"/>
              <a:gd name="connsiteX2715" fmla="*/ 1466513 w 8267681"/>
              <a:gd name="connsiteY2715" fmla="*/ 4534568 h 6698675"/>
              <a:gd name="connsiteX2716" fmla="*/ 1472682 w 8267681"/>
              <a:gd name="connsiteY2716" fmla="*/ 4535449 h 6698675"/>
              <a:gd name="connsiteX2717" fmla="*/ 1475028 w 8267681"/>
              <a:gd name="connsiteY2717" fmla="*/ 4542495 h 6698675"/>
              <a:gd name="connsiteX2718" fmla="*/ 1472682 w 8267681"/>
              <a:gd name="connsiteY2718" fmla="*/ 4547193 h 6698675"/>
              <a:gd name="connsiteX2719" fmla="*/ 1482074 w 8267681"/>
              <a:gd name="connsiteY2719" fmla="*/ 4558937 h 6698675"/>
              <a:gd name="connsiteX2720" fmla="*/ 1479726 w 8267681"/>
              <a:gd name="connsiteY2720" fmla="*/ 4561285 h 6698675"/>
              <a:gd name="connsiteX2721" fmla="*/ 1470332 w 8267681"/>
              <a:gd name="connsiteY2721" fmla="*/ 4565983 h 6698675"/>
              <a:gd name="connsiteX2722" fmla="*/ 1428054 w 8267681"/>
              <a:gd name="connsiteY2722" fmla="*/ 4549541 h 6698675"/>
              <a:gd name="connsiteX2723" fmla="*/ 1423355 w 8267681"/>
              <a:gd name="connsiteY2723" fmla="*/ 4556588 h 6698675"/>
              <a:gd name="connsiteX2724" fmla="*/ 1444497 w 8267681"/>
              <a:gd name="connsiteY2724" fmla="*/ 4601215 h 6698675"/>
              <a:gd name="connsiteX2725" fmla="*/ 1435098 w 8267681"/>
              <a:gd name="connsiteY2725" fmla="*/ 4622354 h 6698675"/>
              <a:gd name="connsiteX2726" fmla="*/ 1418657 w 8267681"/>
              <a:gd name="connsiteY2726" fmla="*/ 4631749 h 6698675"/>
              <a:gd name="connsiteX2727" fmla="*/ 1411612 w 8267681"/>
              <a:gd name="connsiteY2727" fmla="*/ 4629400 h 6698675"/>
              <a:gd name="connsiteX2728" fmla="*/ 1404570 w 8267681"/>
              <a:gd name="connsiteY2728" fmla="*/ 4631749 h 6698675"/>
              <a:gd name="connsiteX2729" fmla="*/ 1411612 w 8267681"/>
              <a:gd name="connsiteY2729" fmla="*/ 4636447 h 6698675"/>
              <a:gd name="connsiteX2730" fmla="*/ 1418657 w 8267681"/>
              <a:gd name="connsiteY2730" fmla="*/ 4631749 h 6698675"/>
              <a:gd name="connsiteX2731" fmla="*/ 1411612 w 8267681"/>
              <a:gd name="connsiteY2731" fmla="*/ 4638795 h 6698675"/>
              <a:gd name="connsiteX2732" fmla="*/ 1418657 w 8267681"/>
              <a:gd name="connsiteY2732" fmla="*/ 4645842 h 6698675"/>
              <a:gd name="connsiteX2733" fmla="*/ 1428054 w 8267681"/>
              <a:gd name="connsiteY2733" fmla="*/ 4634098 h 6698675"/>
              <a:gd name="connsiteX2734" fmla="*/ 1435098 w 8267681"/>
              <a:gd name="connsiteY2734" fmla="*/ 4638795 h 6698675"/>
              <a:gd name="connsiteX2735" fmla="*/ 1432749 w 8267681"/>
              <a:gd name="connsiteY2735" fmla="*/ 4648190 h 6698675"/>
              <a:gd name="connsiteX2736" fmla="*/ 1435098 w 8267681"/>
              <a:gd name="connsiteY2736" fmla="*/ 4657585 h 6698675"/>
              <a:gd name="connsiteX2737" fmla="*/ 1428054 w 8267681"/>
              <a:gd name="connsiteY2737" fmla="*/ 4671678 h 6698675"/>
              <a:gd name="connsiteX2738" fmla="*/ 1418657 w 8267681"/>
              <a:gd name="connsiteY2738" fmla="*/ 4666980 h 6698675"/>
              <a:gd name="connsiteX2739" fmla="*/ 1411612 w 8267681"/>
              <a:gd name="connsiteY2739" fmla="*/ 4657585 h 6698675"/>
              <a:gd name="connsiteX2740" fmla="*/ 1402219 w 8267681"/>
              <a:gd name="connsiteY2740" fmla="*/ 4664632 h 6698675"/>
              <a:gd name="connsiteX2741" fmla="*/ 1345844 w 8267681"/>
              <a:gd name="connsiteY2741" fmla="*/ 4631749 h 6698675"/>
              <a:gd name="connsiteX2742" fmla="*/ 1355241 w 8267681"/>
              <a:gd name="connsiteY2742" fmla="*/ 4622354 h 6698675"/>
              <a:gd name="connsiteX2743" fmla="*/ 1341149 w 8267681"/>
              <a:gd name="connsiteY2743" fmla="*/ 4605912 h 6698675"/>
              <a:gd name="connsiteX2744" fmla="*/ 1350542 w 8267681"/>
              <a:gd name="connsiteY2744" fmla="*/ 4596517 h 6698675"/>
              <a:gd name="connsiteX2745" fmla="*/ 1341149 w 8267681"/>
              <a:gd name="connsiteY2745" fmla="*/ 4587122 h 6698675"/>
              <a:gd name="connsiteX2746" fmla="*/ 1348194 w 8267681"/>
              <a:gd name="connsiteY2746" fmla="*/ 4584773 h 6698675"/>
              <a:gd name="connsiteX2747" fmla="*/ 1366984 w 8267681"/>
              <a:gd name="connsiteY2747" fmla="*/ 4596517 h 6698675"/>
              <a:gd name="connsiteX2748" fmla="*/ 1352891 w 8267681"/>
              <a:gd name="connsiteY2748" fmla="*/ 4612959 h 6698675"/>
              <a:gd name="connsiteX2749" fmla="*/ 1357592 w 8267681"/>
              <a:gd name="connsiteY2749" fmla="*/ 4620005 h 6698675"/>
              <a:gd name="connsiteX2750" fmla="*/ 1366984 w 8267681"/>
              <a:gd name="connsiteY2750" fmla="*/ 4615307 h 6698675"/>
              <a:gd name="connsiteX2751" fmla="*/ 1383426 w 8267681"/>
              <a:gd name="connsiteY2751" fmla="*/ 4587122 h 6698675"/>
              <a:gd name="connsiteX2752" fmla="*/ 1392822 w 8267681"/>
              <a:gd name="connsiteY2752" fmla="*/ 4573029 h 6698675"/>
              <a:gd name="connsiteX2753" fmla="*/ 1402219 w 8267681"/>
              <a:gd name="connsiteY2753" fmla="*/ 4577727 h 6698675"/>
              <a:gd name="connsiteX2754" fmla="*/ 1411612 w 8267681"/>
              <a:gd name="connsiteY2754" fmla="*/ 4584773 h 6698675"/>
              <a:gd name="connsiteX2755" fmla="*/ 1416312 w 8267681"/>
              <a:gd name="connsiteY2755" fmla="*/ 4577727 h 6698675"/>
              <a:gd name="connsiteX2756" fmla="*/ 1406914 w 8267681"/>
              <a:gd name="connsiteY2756" fmla="*/ 4551890 h 6698675"/>
              <a:gd name="connsiteX2757" fmla="*/ 1392822 w 8267681"/>
              <a:gd name="connsiteY2757" fmla="*/ 4551890 h 6698675"/>
              <a:gd name="connsiteX2758" fmla="*/ 1392822 w 8267681"/>
              <a:gd name="connsiteY2758" fmla="*/ 4542495 h 6698675"/>
              <a:gd name="connsiteX2759" fmla="*/ 1458585 w 8267681"/>
              <a:gd name="connsiteY2759" fmla="*/ 4542495 h 6698675"/>
              <a:gd name="connsiteX2760" fmla="*/ 1466513 w 8267681"/>
              <a:gd name="connsiteY2760" fmla="*/ 4534568 h 6698675"/>
              <a:gd name="connsiteX2761" fmla="*/ 2515523 w 8267681"/>
              <a:gd name="connsiteY2761" fmla="*/ 4533101 h 6698675"/>
              <a:gd name="connsiteX2762" fmla="*/ 2503779 w 8267681"/>
              <a:gd name="connsiteY2762" fmla="*/ 4535450 h 6698675"/>
              <a:gd name="connsiteX2763" fmla="*/ 2503779 w 8267681"/>
              <a:gd name="connsiteY2763" fmla="*/ 4542496 h 6698675"/>
              <a:gd name="connsiteX2764" fmla="*/ 2515523 w 8267681"/>
              <a:gd name="connsiteY2764" fmla="*/ 4533101 h 6698675"/>
              <a:gd name="connsiteX2765" fmla="*/ 1082782 w 8267681"/>
              <a:gd name="connsiteY2765" fmla="*/ 4530753 h 6698675"/>
              <a:gd name="connsiteX2766" fmla="*/ 1087482 w 8267681"/>
              <a:gd name="connsiteY2766" fmla="*/ 4540148 h 6698675"/>
              <a:gd name="connsiteX2767" fmla="*/ 1108618 w 8267681"/>
              <a:gd name="connsiteY2767" fmla="*/ 4549543 h 6698675"/>
              <a:gd name="connsiteX2768" fmla="*/ 1122711 w 8267681"/>
              <a:gd name="connsiteY2768" fmla="*/ 4556589 h 6698675"/>
              <a:gd name="connsiteX2769" fmla="*/ 1115668 w 8267681"/>
              <a:gd name="connsiteY2769" fmla="*/ 4561287 h 6698675"/>
              <a:gd name="connsiteX2770" fmla="*/ 1085132 w 8267681"/>
              <a:gd name="connsiteY2770" fmla="*/ 4573031 h 6698675"/>
              <a:gd name="connsiteX2771" fmla="*/ 1080433 w 8267681"/>
              <a:gd name="connsiteY2771" fmla="*/ 4575380 h 6698675"/>
              <a:gd name="connsiteX2772" fmla="*/ 1075736 w 8267681"/>
              <a:gd name="connsiteY2772" fmla="*/ 4573031 h 6698675"/>
              <a:gd name="connsiteX2773" fmla="*/ 1080433 w 8267681"/>
              <a:gd name="connsiteY2773" fmla="*/ 4549543 h 6698675"/>
              <a:gd name="connsiteX2774" fmla="*/ 1071040 w 8267681"/>
              <a:gd name="connsiteY2774" fmla="*/ 4551892 h 6698675"/>
              <a:gd name="connsiteX2775" fmla="*/ 1066339 w 8267681"/>
              <a:gd name="connsiteY2775" fmla="*/ 4540148 h 6698675"/>
              <a:gd name="connsiteX2776" fmla="*/ 1082782 w 8267681"/>
              <a:gd name="connsiteY2776" fmla="*/ 4530753 h 6698675"/>
              <a:gd name="connsiteX2777" fmla="*/ 2647054 w 8267681"/>
              <a:gd name="connsiteY2777" fmla="*/ 4528404 h 6698675"/>
              <a:gd name="connsiteX2778" fmla="*/ 2581289 w 8267681"/>
              <a:gd name="connsiteY2778" fmla="*/ 4535450 h 6698675"/>
              <a:gd name="connsiteX2779" fmla="*/ 2557801 w 8267681"/>
              <a:gd name="connsiteY2779" fmla="*/ 4561286 h 6698675"/>
              <a:gd name="connsiteX2780" fmla="*/ 2656449 w 8267681"/>
              <a:gd name="connsiteY2780" fmla="*/ 4535450 h 6698675"/>
              <a:gd name="connsiteX2781" fmla="*/ 2647054 w 8267681"/>
              <a:gd name="connsiteY2781" fmla="*/ 4528404 h 6698675"/>
              <a:gd name="connsiteX2782" fmla="*/ 5641747 w 8267681"/>
              <a:gd name="connsiteY2782" fmla="*/ 4528403 h 6698675"/>
              <a:gd name="connsiteX2783" fmla="*/ 5648793 w 8267681"/>
              <a:gd name="connsiteY2783" fmla="*/ 4540147 h 6698675"/>
              <a:gd name="connsiteX2784" fmla="*/ 5641747 w 8267681"/>
              <a:gd name="connsiteY2784" fmla="*/ 4528403 h 6698675"/>
              <a:gd name="connsiteX2785" fmla="*/ 1284778 w 8267681"/>
              <a:gd name="connsiteY2785" fmla="*/ 4526054 h 6698675"/>
              <a:gd name="connsiteX2786" fmla="*/ 1280079 w 8267681"/>
              <a:gd name="connsiteY2786" fmla="*/ 4533100 h 6698675"/>
              <a:gd name="connsiteX2787" fmla="*/ 1282428 w 8267681"/>
              <a:gd name="connsiteY2787" fmla="*/ 4542495 h 6698675"/>
              <a:gd name="connsiteX2788" fmla="*/ 1284778 w 8267681"/>
              <a:gd name="connsiteY2788" fmla="*/ 4544844 h 6698675"/>
              <a:gd name="connsiteX2789" fmla="*/ 1294172 w 8267681"/>
              <a:gd name="connsiteY2789" fmla="*/ 4549542 h 6698675"/>
              <a:gd name="connsiteX2790" fmla="*/ 1298871 w 8267681"/>
              <a:gd name="connsiteY2790" fmla="*/ 4542495 h 6698675"/>
              <a:gd name="connsiteX2791" fmla="*/ 1294172 w 8267681"/>
              <a:gd name="connsiteY2791" fmla="*/ 4535449 h 6698675"/>
              <a:gd name="connsiteX2792" fmla="*/ 1291823 w 8267681"/>
              <a:gd name="connsiteY2792" fmla="*/ 4533100 h 6698675"/>
              <a:gd name="connsiteX2793" fmla="*/ 946557 w 8267681"/>
              <a:gd name="connsiteY2793" fmla="*/ 4521356 h 6698675"/>
              <a:gd name="connsiteX2794" fmla="*/ 951250 w 8267681"/>
              <a:gd name="connsiteY2794" fmla="*/ 4521356 h 6698675"/>
              <a:gd name="connsiteX2795" fmla="*/ 958299 w 8267681"/>
              <a:gd name="connsiteY2795" fmla="*/ 4530751 h 6698675"/>
              <a:gd name="connsiteX2796" fmla="*/ 958299 w 8267681"/>
              <a:gd name="connsiteY2796" fmla="*/ 4540146 h 6698675"/>
              <a:gd name="connsiteX2797" fmla="*/ 958299 w 8267681"/>
              <a:gd name="connsiteY2797" fmla="*/ 4549541 h 6698675"/>
              <a:gd name="connsiteX2798" fmla="*/ 946557 w 8267681"/>
              <a:gd name="connsiteY2798" fmla="*/ 4551890 h 6698675"/>
              <a:gd name="connsiteX2799" fmla="*/ 920715 w 8267681"/>
              <a:gd name="connsiteY2799" fmla="*/ 4547193 h 6698675"/>
              <a:gd name="connsiteX2800" fmla="*/ 939506 w 8267681"/>
              <a:gd name="connsiteY2800" fmla="*/ 4537797 h 6698675"/>
              <a:gd name="connsiteX2801" fmla="*/ 946557 w 8267681"/>
              <a:gd name="connsiteY2801" fmla="*/ 4521356 h 6698675"/>
              <a:gd name="connsiteX2802" fmla="*/ 5679329 w 8267681"/>
              <a:gd name="connsiteY2802" fmla="*/ 4516660 h 6698675"/>
              <a:gd name="connsiteX2803" fmla="*/ 5684026 w 8267681"/>
              <a:gd name="connsiteY2803" fmla="*/ 4561287 h 6698675"/>
              <a:gd name="connsiteX2804" fmla="*/ 5669934 w 8267681"/>
              <a:gd name="connsiteY2804" fmla="*/ 4537799 h 6698675"/>
              <a:gd name="connsiteX2805" fmla="*/ 5653492 w 8267681"/>
              <a:gd name="connsiteY2805" fmla="*/ 4540148 h 6698675"/>
              <a:gd name="connsiteX2806" fmla="*/ 5679329 w 8267681"/>
              <a:gd name="connsiteY2806" fmla="*/ 4516660 h 6698675"/>
              <a:gd name="connsiteX2807" fmla="*/ 2715170 w 8267681"/>
              <a:gd name="connsiteY2807" fmla="*/ 4511962 h 6698675"/>
              <a:gd name="connsiteX2808" fmla="*/ 2665845 w 8267681"/>
              <a:gd name="connsiteY2808" fmla="*/ 4523706 h 6698675"/>
              <a:gd name="connsiteX2809" fmla="*/ 2670543 w 8267681"/>
              <a:gd name="connsiteY2809" fmla="*/ 4530753 h 6698675"/>
              <a:gd name="connsiteX2810" fmla="*/ 2679937 w 8267681"/>
              <a:gd name="connsiteY2810" fmla="*/ 4528404 h 6698675"/>
              <a:gd name="connsiteX2811" fmla="*/ 2717518 w 8267681"/>
              <a:gd name="connsiteY2811" fmla="*/ 4526055 h 6698675"/>
              <a:gd name="connsiteX2812" fmla="*/ 2715170 w 8267681"/>
              <a:gd name="connsiteY2812" fmla="*/ 4523706 h 6698675"/>
              <a:gd name="connsiteX2813" fmla="*/ 2717518 w 8267681"/>
              <a:gd name="connsiteY2813" fmla="*/ 4514311 h 6698675"/>
              <a:gd name="connsiteX2814" fmla="*/ 2715170 w 8267681"/>
              <a:gd name="connsiteY2814" fmla="*/ 4511962 h 6698675"/>
              <a:gd name="connsiteX2815" fmla="*/ 1075734 w 8267681"/>
              <a:gd name="connsiteY2815" fmla="*/ 4511961 h 6698675"/>
              <a:gd name="connsiteX2816" fmla="*/ 1082782 w 8267681"/>
              <a:gd name="connsiteY2816" fmla="*/ 4516659 h 6698675"/>
              <a:gd name="connsiteX2817" fmla="*/ 1075734 w 8267681"/>
              <a:gd name="connsiteY2817" fmla="*/ 4526054 h 6698675"/>
              <a:gd name="connsiteX2818" fmla="*/ 1073390 w 8267681"/>
              <a:gd name="connsiteY2818" fmla="*/ 4528402 h 6698675"/>
              <a:gd name="connsiteX2819" fmla="*/ 1071040 w 8267681"/>
              <a:gd name="connsiteY2819" fmla="*/ 4526054 h 6698675"/>
              <a:gd name="connsiteX2820" fmla="*/ 1068690 w 8267681"/>
              <a:gd name="connsiteY2820" fmla="*/ 4516659 h 6698675"/>
              <a:gd name="connsiteX2821" fmla="*/ 1040504 w 8267681"/>
              <a:gd name="connsiteY2821" fmla="*/ 4507264 h 6698675"/>
              <a:gd name="connsiteX2822" fmla="*/ 1047549 w 8267681"/>
              <a:gd name="connsiteY2822" fmla="*/ 4516659 h 6698675"/>
              <a:gd name="connsiteX2823" fmla="*/ 1040504 w 8267681"/>
              <a:gd name="connsiteY2823" fmla="*/ 4521357 h 6698675"/>
              <a:gd name="connsiteX2824" fmla="*/ 1035805 w 8267681"/>
              <a:gd name="connsiteY2824" fmla="*/ 4516659 h 6698675"/>
              <a:gd name="connsiteX2825" fmla="*/ 995885 w 8267681"/>
              <a:gd name="connsiteY2825" fmla="*/ 4502567 h 6698675"/>
              <a:gd name="connsiteX2826" fmla="*/ 1009978 w 8267681"/>
              <a:gd name="connsiteY2826" fmla="*/ 4509613 h 6698675"/>
              <a:gd name="connsiteX2827" fmla="*/ 1019371 w 8267681"/>
              <a:gd name="connsiteY2827" fmla="*/ 4519009 h 6698675"/>
              <a:gd name="connsiteX2828" fmla="*/ 1014678 w 8267681"/>
              <a:gd name="connsiteY2828" fmla="*/ 4530753 h 6698675"/>
              <a:gd name="connsiteX2829" fmla="*/ 1005277 w 8267681"/>
              <a:gd name="connsiteY2829" fmla="*/ 4535450 h 6698675"/>
              <a:gd name="connsiteX2830" fmla="*/ 1002929 w 8267681"/>
              <a:gd name="connsiteY2830" fmla="*/ 4533101 h 6698675"/>
              <a:gd name="connsiteX2831" fmla="*/ 979443 w 8267681"/>
              <a:gd name="connsiteY2831" fmla="*/ 4523706 h 6698675"/>
              <a:gd name="connsiteX2832" fmla="*/ 991188 w 8267681"/>
              <a:gd name="connsiteY2832" fmla="*/ 4507265 h 6698675"/>
              <a:gd name="connsiteX2833" fmla="*/ 995885 w 8267681"/>
              <a:gd name="connsiteY2833" fmla="*/ 4502567 h 6698675"/>
              <a:gd name="connsiteX2834" fmla="*/ 1157945 w 8267681"/>
              <a:gd name="connsiteY2834" fmla="*/ 4502566 h 6698675"/>
              <a:gd name="connsiteX2835" fmla="*/ 1167341 w 8267681"/>
              <a:gd name="connsiteY2835" fmla="*/ 4502566 h 6698675"/>
              <a:gd name="connsiteX2836" fmla="*/ 1172038 w 8267681"/>
              <a:gd name="connsiteY2836" fmla="*/ 4509612 h 6698675"/>
              <a:gd name="connsiteX2837" fmla="*/ 1167341 w 8267681"/>
              <a:gd name="connsiteY2837" fmla="*/ 4514310 h 6698675"/>
              <a:gd name="connsiteX2838" fmla="*/ 1157945 w 8267681"/>
              <a:gd name="connsiteY2838" fmla="*/ 4514310 h 6698675"/>
              <a:gd name="connsiteX2839" fmla="*/ 1153246 w 8267681"/>
              <a:gd name="connsiteY2839" fmla="*/ 4509612 h 6698675"/>
              <a:gd name="connsiteX2840" fmla="*/ 901929 w 8267681"/>
              <a:gd name="connsiteY2840" fmla="*/ 4502566 h 6698675"/>
              <a:gd name="connsiteX2841" fmla="*/ 911321 w 8267681"/>
              <a:gd name="connsiteY2841" fmla="*/ 4502566 h 6698675"/>
              <a:gd name="connsiteX2842" fmla="*/ 916021 w 8267681"/>
              <a:gd name="connsiteY2842" fmla="*/ 4507264 h 6698675"/>
              <a:gd name="connsiteX2843" fmla="*/ 920715 w 8267681"/>
              <a:gd name="connsiteY2843" fmla="*/ 4514310 h 6698675"/>
              <a:gd name="connsiteX2844" fmla="*/ 918366 w 8267681"/>
              <a:gd name="connsiteY2844" fmla="*/ 4523705 h 6698675"/>
              <a:gd name="connsiteX2845" fmla="*/ 908971 w 8267681"/>
              <a:gd name="connsiteY2845" fmla="*/ 4523705 h 6698675"/>
              <a:gd name="connsiteX2846" fmla="*/ 899579 w 8267681"/>
              <a:gd name="connsiteY2846" fmla="*/ 4507264 h 6698675"/>
              <a:gd name="connsiteX2847" fmla="*/ 901929 w 8267681"/>
              <a:gd name="connsiteY2847" fmla="*/ 4502566 h 6698675"/>
              <a:gd name="connsiteX2848" fmla="*/ 2616520 w 8267681"/>
              <a:gd name="connsiteY2848" fmla="*/ 4500218 h 6698675"/>
              <a:gd name="connsiteX2849" fmla="*/ 2602427 w 8267681"/>
              <a:gd name="connsiteY2849" fmla="*/ 4519009 h 6698675"/>
              <a:gd name="connsiteX2850" fmla="*/ 2628264 w 8267681"/>
              <a:gd name="connsiteY2850" fmla="*/ 4514311 h 6698675"/>
              <a:gd name="connsiteX2851" fmla="*/ 2616520 w 8267681"/>
              <a:gd name="connsiteY2851" fmla="*/ 4500218 h 6698675"/>
              <a:gd name="connsiteX2852" fmla="*/ 1118018 w 8267681"/>
              <a:gd name="connsiteY2852" fmla="*/ 4500218 h 6698675"/>
              <a:gd name="connsiteX2853" fmla="*/ 1129760 w 8267681"/>
              <a:gd name="connsiteY2853" fmla="*/ 4500218 h 6698675"/>
              <a:gd name="connsiteX2854" fmla="*/ 1134461 w 8267681"/>
              <a:gd name="connsiteY2854" fmla="*/ 4504916 h 6698675"/>
              <a:gd name="connsiteX2855" fmla="*/ 1146203 w 8267681"/>
              <a:gd name="connsiteY2855" fmla="*/ 4526054 h 6698675"/>
              <a:gd name="connsiteX2856" fmla="*/ 1148548 w 8267681"/>
              <a:gd name="connsiteY2856" fmla="*/ 4533101 h 6698675"/>
              <a:gd name="connsiteX2857" fmla="*/ 1134461 w 8267681"/>
              <a:gd name="connsiteY2857" fmla="*/ 4542496 h 6698675"/>
              <a:gd name="connsiteX2858" fmla="*/ 1127410 w 8267681"/>
              <a:gd name="connsiteY2858" fmla="*/ 4526054 h 6698675"/>
              <a:gd name="connsiteX2859" fmla="*/ 786838 w 8267681"/>
              <a:gd name="connsiteY2859" fmla="*/ 4497868 h 6698675"/>
              <a:gd name="connsiteX2860" fmla="*/ 791539 w 8267681"/>
              <a:gd name="connsiteY2860" fmla="*/ 4504914 h 6698675"/>
              <a:gd name="connsiteX2861" fmla="*/ 791539 w 8267681"/>
              <a:gd name="connsiteY2861" fmla="*/ 4511961 h 6698675"/>
              <a:gd name="connsiteX2862" fmla="*/ 786838 w 8267681"/>
              <a:gd name="connsiteY2862" fmla="*/ 4516658 h 6698675"/>
              <a:gd name="connsiteX2863" fmla="*/ 2611823 w 8267681"/>
              <a:gd name="connsiteY2863" fmla="*/ 4495521 h 6698675"/>
              <a:gd name="connsiteX2864" fmla="*/ 2524918 w 8267681"/>
              <a:gd name="connsiteY2864" fmla="*/ 4540147 h 6698675"/>
              <a:gd name="connsiteX2865" fmla="*/ 2611823 w 8267681"/>
              <a:gd name="connsiteY2865" fmla="*/ 4495521 h 6698675"/>
              <a:gd name="connsiteX2866" fmla="*/ 2830260 w 8267681"/>
              <a:gd name="connsiteY2866" fmla="*/ 4493172 h 6698675"/>
              <a:gd name="connsiteX2867" fmla="*/ 2813818 w 8267681"/>
              <a:gd name="connsiteY2867" fmla="*/ 4497869 h 6698675"/>
              <a:gd name="connsiteX2868" fmla="*/ 2816166 w 8267681"/>
              <a:gd name="connsiteY2868" fmla="*/ 4500218 h 6698675"/>
              <a:gd name="connsiteX2869" fmla="*/ 2811469 w 8267681"/>
              <a:gd name="connsiteY2869" fmla="*/ 4507265 h 6698675"/>
              <a:gd name="connsiteX2870" fmla="*/ 2804424 w 8267681"/>
              <a:gd name="connsiteY2870" fmla="*/ 4500218 h 6698675"/>
              <a:gd name="connsiteX2871" fmla="*/ 2771540 w 8267681"/>
              <a:gd name="connsiteY2871" fmla="*/ 4497869 h 6698675"/>
              <a:gd name="connsiteX2872" fmla="*/ 2759797 w 8267681"/>
              <a:gd name="connsiteY2872" fmla="*/ 4500218 h 6698675"/>
              <a:gd name="connsiteX2873" fmla="*/ 2764493 w 8267681"/>
              <a:gd name="connsiteY2873" fmla="*/ 4519009 h 6698675"/>
              <a:gd name="connsiteX2874" fmla="*/ 2863142 w 8267681"/>
              <a:gd name="connsiteY2874" fmla="*/ 4495521 h 6698675"/>
              <a:gd name="connsiteX2875" fmla="*/ 2863142 w 8267681"/>
              <a:gd name="connsiteY2875" fmla="*/ 4493172 h 6698675"/>
              <a:gd name="connsiteX2876" fmla="*/ 2830260 w 8267681"/>
              <a:gd name="connsiteY2876" fmla="*/ 4493172 h 6698675"/>
              <a:gd name="connsiteX2877" fmla="*/ 1348194 w 8267681"/>
              <a:gd name="connsiteY2877" fmla="*/ 4490822 h 6698675"/>
              <a:gd name="connsiteX2878" fmla="*/ 1352892 w 8267681"/>
              <a:gd name="connsiteY2878" fmla="*/ 4497868 h 6698675"/>
              <a:gd name="connsiteX2879" fmla="*/ 1338799 w 8267681"/>
              <a:gd name="connsiteY2879" fmla="*/ 4516659 h 6698675"/>
              <a:gd name="connsiteX2880" fmla="*/ 1329406 w 8267681"/>
              <a:gd name="connsiteY2880" fmla="*/ 4514310 h 6698675"/>
              <a:gd name="connsiteX2881" fmla="*/ 1327056 w 8267681"/>
              <a:gd name="connsiteY2881" fmla="*/ 4514310 h 6698675"/>
              <a:gd name="connsiteX2882" fmla="*/ 1324706 w 8267681"/>
              <a:gd name="connsiteY2882" fmla="*/ 4523705 h 6698675"/>
              <a:gd name="connsiteX2883" fmla="*/ 1317659 w 8267681"/>
              <a:gd name="connsiteY2883" fmla="*/ 4549542 h 6698675"/>
              <a:gd name="connsiteX2884" fmla="*/ 1338799 w 8267681"/>
              <a:gd name="connsiteY2884" fmla="*/ 4533100 h 6698675"/>
              <a:gd name="connsiteX2885" fmla="*/ 1345844 w 8267681"/>
              <a:gd name="connsiteY2885" fmla="*/ 4542495 h 6698675"/>
              <a:gd name="connsiteX2886" fmla="*/ 1343499 w 8267681"/>
              <a:gd name="connsiteY2886" fmla="*/ 4551890 h 6698675"/>
              <a:gd name="connsiteX2887" fmla="*/ 1345844 w 8267681"/>
              <a:gd name="connsiteY2887" fmla="*/ 4561285 h 6698675"/>
              <a:gd name="connsiteX2888" fmla="*/ 1320009 w 8267681"/>
              <a:gd name="connsiteY2888" fmla="*/ 4584773 h 6698675"/>
              <a:gd name="connsiteX2889" fmla="*/ 1310613 w 8267681"/>
              <a:gd name="connsiteY2889" fmla="*/ 4584773 h 6698675"/>
              <a:gd name="connsiteX2890" fmla="*/ 1291823 w 8267681"/>
              <a:gd name="connsiteY2890" fmla="*/ 4596517 h 6698675"/>
              <a:gd name="connsiteX2891" fmla="*/ 1294172 w 8267681"/>
              <a:gd name="connsiteY2891" fmla="*/ 4570681 h 6698675"/>
              <a:gd name="connsiteX2892" fmla="*/ 1284778 w 8267681"/>
              <a:gd name="connsiteY2892" fmla="*/ 4565983 h 6698675"/>
              <a:gd name="connsiteX2893" fmla="*/ 1273032 w 8267681"/>
              <a:gd name="connsiteY2893" fmla="*/ 4554239 h 6698675"/>
              <a:gd name="connsiteX2894" fmla="*/ 1256593 w 8267681"/>
              <a:gd name="connsiteY2894" fmla="*/ 4554239 h 6698675"/>
              <a:gd name="connsiteX2895" fmla="*/ 1254243 w 8267681"/>
              <a:gd name="connsiteY2895" fmla="*/ 4544844 h 6698675"/>
              <a:gd name="connsiteX2896" fmla="*/ 1284778 w 8267681"/>
              <a:gd name="connsiteY2896" fmla="*/ 4514310 h 6698675"/>
              <a:gd name="connsiteX2897" fmla="*/ 1310613 w 8267681"/>
              <a:gd name="connsiteY2897" fmla="*/ 4521356 h 6698675"/>
              <a:gd name="connsiteX2898" fmla="*/ 1320009 w 8267681"/>
              <a:gd name="connsiteY2898" fmla="*/ 4502566 h 6698675"/>
              <a:gd name="connsiteX2899" fmla="*/ 1348194 w 8267681"/>
              <a:gd name="connsiteY2899" fmla="*/ 4490822 h 6698675"/>
              <a:gd name="connsiteX2900" fmla="*/ 829124 w 8267681"/>
              <a:gd name="connsiteY2900" fmla="*/ 4486125 h 6698675"/>
              <a:gd name="connsiteX2901" fmla="*/ 845567 w 8267681"/>
              <a:gd name="connsiteY2901" fmla="*/ 4486125 h 6698675"/>
              <a:gd name="connsiteX2902" fmla="*/ 852609 w 8267681"/>
              <a:gd name="connsiteY2902" fmla="*/ 4495520 h 6698675"/>
              <a:gd name="connsiteX2903" fmla="*/ 845567 w 8267681"/>
              <a:gd name="connsiteY2903" fmla="*/ 4504915 h 6698675"/>
              <a:gd name="connsiteX2904" fmla="*/ 838520 w 8267681"/>
              <a:gd name="connsiteY2904" fmla="*/ 4514310 h 6698675"/>
              <a:gd name="connsiteX2905" fmla="*/ 829124 w 8267681"/>
              <a:gd name="connsiteY2905" fmla="*/ 4514310 h 6698675"/>
              <a:gd name="connsiteX2906" fmla="*/ 826774 w 8267681"/>
              <a:gd name="connsiteY2906" fmla="*/ 4511962 h 6698675"/>
              <a:gd name="connsiteX2907" fmla="*/ 812682 w 8267681"/>
              <a:gd name="connsiteY2907" fmla="*/ 4502566 h 6698675"/>
              <a:gd name="connsiteX2908" fmla="*/ 822077 w 8267681"/>
              <a:gd name="connsiteY2908" fmla="*/ 4502566 h 6698675"/>
              <a:gd name="connsiteX2909" fmla="*/ 829124 w 8267681"/>
              <a:gd name="connsiteY2909" fmla="*/ 4486125 h 6698675"/>
              <a:gd name="connsiteX2910" fmla="*/ 1446842 w 8267681"/>
              <a:gd name="connsiteY2910" fmla="*/ 4483777 h 6698675"/>
              <a:gd name="connsiteX2911" fmla="*/ 1439797 w 8267681"/>
              <a:gd name="connsiteY2911" fmla="*/ 4486125 h 6698675"/>
              <a:gd name="connsiteX2912" fmla="*/ 1446842 w 8267681"/>
              <a:gd name="connsiteY2912" fmla="*/ 4490823 h 6698675"/>
              <a:gd name="connsiteX2913" fmla="*/ 1451539 w 8267681"/>
              <a:gd name="connsiteY2913" fmla="*/ 4486125 h 6698675"/>
              <a:gd name="connsiteX2914" fmla="*/ 5622957 w 8267681"/>
              <a:gd name="connsiteY2914" fmla="*/ 4483776 h 6698675"/>
              <a:gd name="connsiteX2915" fmla="*/ 5627655 w 8267681"/>
              <a:gd name="connsiteY2915" fmla="*/ 4483776 h 6698675"/>
              <a:gd name="connsiteX2916" fmla="*/ 5622957 w 8267681"/>
              <a:gd name="connsiteY2916" fmla="*/ 4486125 h 6698675"/>
              <a:gd name="connsiteX2917" fmla="*/ 5622957 w 8267681"/>
              <a:gd name="connsiteY2917" fmla="*/ 4483776 h 6698675"/>
              <a:gd name="connsiteX2918" fmla="*/ 2618869 w 8267681"/>
              <a:gd name="connsiteY2918" fmla="*/ 4481428 h 6698675"/>
              <a:gd name="connsiteX2919" fmla="*/ 2609474 w 8267681"/>
              <a:gd name="connsiteY2919" fmla="*/ 4488474 h 6698675"/>
              <a:gd name="connsiteX2920" fmla="*/ 2616520 w 8267681"/>
              <a:gd name="connsiteY2920" fmla="*/ 4486125 h 6698675"/>
              <a:gd name="connsiteX2921" fmla="*/ 2618869 w 8267681"/>
              <a:gd name="connsiteY2921" fmla="*/ 4481428 h 6698675"/>
              <a:gd name="connsiteX2922" fmla="*/ 880786 w 8267681"/>
              <a:gd name="connsiteY2922" fmla="*/ 4481427 h 6698675"/>
              <a:gd name="connsiteX2923" fmla="*/ 885486 w 8267681"/>
              <a:gd name="connsiteY2923" fmla="*/ 4486125 h 6698675"/>
              <a:gd name="connsiteX2924" fmla="*/ 890181 w 8267681"/>
              <a:gd name="connsiteY2924" fmla="*/ 4493171 h 6698675"/>
              <a:gd name="connsiteX2925" fmla="*/ 887836 w 8267681"/>
              <a:gd name="connsiteY2925" fmla="*/ 4504915 h 6698675"/>
              <a:gd name="connsiteX2926" fmla="*/ 880786 w 8267681"/>
              <a:gd name="connsiteY2926" fmla="*/ 4507264 h 6698675"/>
              <a:gd name="connsiteX2927" fmla="*/ 876088 w 8267681"/>
              <a:gd name="connsiteY2927" fmla="*/ 4502566 h 6698675"/>
              <a:gd name="connsiteX2928" fmla="*/ 871394 w 8267681"/>
              <a:gd name="connsiteY2928" fmla="*/ 4490822 h 6698675"/>
              <a:gd name="connsiteX2929" fmla="*/ 880786 w 8267681"/>
              <a:gd name="connsiteY2929" fmla="*/ 4481427 h 6698675"/>
              <a:gd name="connsiteX2930" fmla="*/ 777446 w 8267681"/>
              <a:gd name="connsiteY2930" fmla="*/ 4481427 h 6698675"/>
              <a:gd name="connsiteX2931" fmla="*/ 782138 w 8267681"/>
              <a:gd name="connsiteY2931" fmla="*/ 4486125 h 6698675"/>
              <a:gd name="connsiteX2932" fmla="*/ 777446 w 8267681"/>
              <a:gd name="connsiteY2932" fmla="*/ 4495520 h 6698675"/>
              <a:gd name="connsiteX2933" fmla="*/ 772746 w 8267681"/>
              <a:gd name="connsiteY2933" fmla="*/ 4486125 h 6698675"/>
              <a:gd name="connsiteX2934" fmla="*/ 2698728 w 8267681"/>
              <a:gd name="connsiteY2934" fmla="*/ 4479079 h 6698675"/>
              <a:gd name="connsiteX2935" fmla="*/ 2686984 w 8267681"/>
              <a:gd name="connsiteY2935" fmla="*/ 4481428 h 6698675"/>
              <a:gd name="connsiteX2936" fmla="*/ 2684635 w 8267681"/>
              <a:gd name="connsiteY2936" fmla="*/ 4486125 h 6698675"/>
              <a:gd name="connsiteX2937" fmla="*/ 2675240 w 8267681"/>
              <a:gd name="connsiteY2937" fmla="*/ 4486125 h 6698675"/>
              <a:gd name="connsiteX2938" fmla="*/ 2658799 w 8267681"/>
              <a:gd name="connsiteY2938" fmla="*/ 4502567 h 6698675"/>
              <a:gd name="connsiteX2939" fmla="*/ 2649403 w 8267681"/>
              <a:gd name="connsiteY2939" fmla="*/ 4490823 h 6698675"/>
              <a:gd name="connsiteX2940" fmla="*/ 2642357 w 8267681"/>
              <a:gd name="connsiteY2940" fmla="*/ 4495521 h 6698675"/>
              <a:gd name="connsiteX2941" fmla="*/ 2656449 w 8267681"/>
              <a:gd name="connsiteY2941" fmla="*/ 4509613 h 6698675"/>
              <a:gd name="connsiteX2942" fmla="*/ 2694030 w 8267681"/>
              <a:gd name="connsiteY2942" fmla="*/ 4502567 h 6698675"/>
              <a:gd name="connsiteX2943" fmla="*/ 2691681 w 8267681"/>
              <a:gd name="connsiteY2943" fmla="*/ 4486125 h 6698675"/>
              <a:gd name="connsiteX2944" fmla="*/ 2698728 w 8267681"/>
              <a:gd name="connsiteY2944" fmla="*/ 4479079 h 6698675"/>
              <a:gd name="connsiteX2945" fmla="*/ 1693472 w 8267681"/>
              <a:gd name="connsiteY2945" fmla="*/ 4476730 h 6698675"/>
              <a:gd name="connsiteX2946" fmla="*/ 1700516 w 8267681"/>
              <a:gd name="connsiteY2946" fmla="*/ 4483776 h 6698675"/>
              <a:gd name="connsiteX2947" fmla="*/ 1709910 w 8267681"/>
              <a:gd name="connsiteY2947" fmla="*/ 4481428 h 6698675"/>
              <a:gd name="connsiteX2948" fmla="*/ 1693472 w 8267681"/>
              <a:gd name="connsiteY2948" fmla="*/ 4488474 h 6698675"/>
              <a:gd name="connsiteX2949" fmla="*/ 1691121 w 8267681"/>
              <a:gd name="connsiteY2949" fmla="*/ 4483776 h 6698675"/>
              <a:gd name="connsiteX2950" fmla="*/ 1601861 w 8267681"/>
              <a:gd name="connsiteY2950" fmla="*/ 4472032 h 6698675"/>
              <a:gd name="connsiteX2951" fmla="*/ 1606559 w 8267681"/>
              <a:gd name="connsiteY2951" fmla="*/ 4481427 h 6698675"/>
              <a:gd name="connsiteX2952" fmla="*/ 1599515 w 8267681"/>
              <a:gd name="connsiteY2952" fmla="*/ 4490822 h 6698675"/>
              <a:gd name="connsiteX2953" fmla="*/ 1590118 w 8267681"/>
              <a:gd name="connsiteY2953" fmla="*/ 4500217 h 6698675"/>
              <a:gd name="connsiteX2954" fmla="*/ 1590118 w 8267681"/>
              <a:gd name="connsiteY2954" fmla="*/ 4497868 h 6698675"/>
              <a:gd name="connsiteX2955" fmla="*/ 1585423 w 8267681"/>
              <a:gd name="connsiteY2955" fmla="*/ 4490822 h 6698675"/>
              <a:gd name="connsiteX2956" fmla="*/ 862010 w 8267681"/>
              <a:gd name="connsiteY2956" fmla="*/ 4469683 h 6698675"/>
              <a:gd name="connsiteX2957" fmla="*/ 869052 w 8267681"/>
              <a:gd name="connsiteY2957" fmla="*/ 4479078 h 6698675"/>
              <a:gd name="connsiteX2958" fmla="*/ 862010 w 8267681"/>
              <a:gd name="connsiteY2958" fmla="*/ 4481427 h 6698675"/>
              <a:gd name="connsiteX2959" fmla="*/ 3062788 w 8267681"/>
              <a:gd name="connsiteY2959" fmla="*/ 4467335 h 6698675"/>
              <a:gd name="connsiteX2960" fmla="*/ 3046347 w 8267681"/>
              <a:gd name="connsiteY2960" fmla="*/ 4521357 h 6698675"/>
              <a:gd name="connsiteX2961" fmla="*/ 3062788 w 8267681"/>
              <a:gd name="connsiteY2961" fmla="*/ 4467335 h 6698675"/>
              <a:gd name="connsiteX2962" fmla="*/ 946559 w 8267681"/>
              <a:gd name="connsiteY2962" fmla="*/ 4467334 h 6698675"/>
              <a:gd name="connsiteX2963" fmla="*/ 955958 w 8267681"/>
              <a:gd name="connsiteY2963" fmla="*/ 4472032 h 6698675"/>
              <a:gd name="connsiteX2964" fmla="*/ 953607 w 8267681"/>
              <a:gd name="connsiteY2964" fmla="*/ 4481427 h 6698675"/>
              <a:gd name="connsiteX2965" fmla="*/ 946559 w 8267681"/>
              <a:gd name="connsiteY2965" fmla="*/ 4488473 h 6698675"/>
              <a:gd name="connsiteX2966" fmla="*/ 941860 w 8267681"/>
              <a:gd name="connsiteY2966" fmla="*/ 4481427 h 6698675"/>
              <a:gd name="connsiteX2967" fmla="*/ 941860 w 8267681"/>
              <a:gd name="connsiteY2967" fmla="*/ 4472032 h 6698675"/>
              <a:gd name="connsiteX2968" fmla="*/ 1118018 w 8267681"/>
              <a:gd name="connsiteY2968" fmla="*/ 4462637 h 6698675"/>
              <a:gd name="connsiteX2969" fmla="*/ 1127410 w 8267681"/>
              <a:gd name="connsiteY2969" fmla="*/ 4462637 h 6698675"/>
              <a:gd name="connsiteX2970" fmla="*/ 1129760 w 8267681"/>
              <a:gd name="connsiteY2970" fmla="*/ 4464986 h 6698675"/>
              <a:gd name="connsiteX2971" fmla="*/ 1132110 w 8267681"/>
              <a:gd name="connsiteY2971" fmla="*/ 4474381 h 6698675"/>
              <a:gd name="connsiteX2972" fmla="*/ 1127410 w 8267681"/>
              <a:gd name="connsiteY2972" fmla="*/ 4481427 h 6698675"/>
              <a:gd name="connsiteX2973" fmla="*/ 1120362 w 8267681"/>
              <a:gd name="connsiteY2973" fmla="*/ 4474381 h 6698675"/>
              <a:gd name="connsiteX2974" fmla="*/ 1115668 w 8267681"/>
              <a:gd name="connsiteY2974" fmla="*/ 4464986 h 6698675"/>
              <a:gd name="connsiteX2975" fmla="*/ 1118018 w 8267681"/>
              <a:gd name="connsiteY2975" fmla="*/ 4462637 h 6698675"/>
              <a:gd name="connsiteX2976" fmla="*/ 880786 w 8267681"/>
              <a:gd name="connsiteY2976" fmla="*/ 4462637 h 6698675"/>
              <a:gd name="connsiteX2977" fmla="*/ 904274 w 8267681"/>
              <a:gd name="connsiteY2977" fmla="*/ 4479078 h 6698675"/>
              <a:gd name="connsiteX2978" fmla="*/ 904274 w 8267681"/>
              <a:gd name="connsiteY2978" fmla="*/ 4490822 h 6698675"/>
              <a:gd name="connsiteX2979" fmla="*/ 894879 w 8267681"/>
              <a:gd name="connsiteY2979" fmla="*/ 4490822 h 6698675"/>
              <a:gd name="connsiteX2980" fmla="*/ 890187 w 8267681"/>
              <a:gd name="connsiteY2980" fmla="*/ 4481427 h 6698675"/>
              <a:gd name="connsiteX2981" fmla="*/ 887836 w 8267681"/>
              <a:gd name="connsiteY2981" fmla="*/ 4479078 h 6698675"/>
              <a:gd name="connsiteX2982" fmla="*/ 878438 w 8267681"/>
              <a:gd name="connsiteY2982" fmla="*/ 4476730 h 6698675"/>
              <a:gd name="connsiteX2983" fmla="*/ 873744 w 8267681"/>
              <a:gd name="connsiteY2983" fmla="*/ 4472032 h 6698675"/>
              <a:gd name="connsiteX2984" fmla="*/ 2644706 w 8267681"/>
              <a:gd name="connsiteY2984" fmla="*/ 4460289 h 6698675"/>
              <a:gd name="connsiteX2985" fmla="*/ 2635310 w 8267681"/>
              <a:gd name="connsiteY2985" fmla="*/ 4464987 h 6698675"/>
              <a:gd name="connsiteX2986" fmla="*/ 2640008 w 8267681"/>
              <a:gd name="connsiteY2986" fmla="*/ 4464987 h 6698675"/>
              <a:gd name="connsiteX2987" fmla="*/ 2644706 w 8267681"/>
              <a:gd name="connsiteY2987" fmla="*/ 4460289 h 6698675"/>
              <a:gd name="connsiteX2988" fmla="*/ 2597730 w 8267681"/>
              <a:gd name="connsiteY2988" fmla="*/ 4460289 h 6698675"/>
              <a:gd name="connsiteX2989" fmla="*/ 2588336 w 8267681"/>
              <a:gd name="connsiteY2989" fmla="*/ 4467335 h 6698675"/>
              <a:gd name="connsiteX2990" fmla="*/ 2593033 w 8267681"/>
              <a:gd name="connsiteY2990" fmla="*/ 4472033 h 6698675"/>
              <a:gd name="connsiteX2991" fmla="*/ 2585986 w 8267681"/>
              <a:gd name="connsiteY2991" fmla="*/ 4479079 h 6698675"/>
              <a:gd name="connsiteX2992" fmla="*/ 2576591 w 8267681"/>
              <a:gd name="connsiteY2992" fmla="*/ 4481428 h 6698675"/>
              <a:gd name="connsiteX2993" fmla="*/ 2574242 w 8267681"/>
              <a:gd name="connsiteY2993" fmla="*/ 4476731 h 6698675"/>
              <a:gd name="connsiteX2994" fmla="*/ 2501430 w 8267681"/>
              <a:gd name="connsiteY2994" fmla="*/ 4521357 h 6698675"/>
              <a:gd name="connsiteX2995" fmla="*/ 2503779 w 8267681"/>
              <a:gd name="connsiteY2995" fmla="*/ 4523706 h 6698675"/>
              <a:gd name="connsiteX2996" fmla="*/ 2506128 w 8267681"/>
              <a:gd name="connsiteY2996" fmla="*/ 4533101 h 6698675"/>
              <a:gd name="connsiteX2997" fmla="*/ 2602427 w 8267681"/>
              <a:gd name="connsiteY2997" fmla="*/ 4481428 h 6698675"/>
              <a:gd name="connsiteX2998" fmla="*/ 2595381 w 8267681"/>
              <a:gd name="connsiteY2998" fmla="*/ 4481428 h 6698675"/>
              <a:gd name="connsiteX2999" fmla="*/ 2600079 w 8267681"/>
              <a:gd name="connsiteY2999" fmla="*/ 4469684 h 6698675"/>
              <a:gd name="connsiteX3000" fmla="*/ 2607125 w 8267681"/>
              <a:gd name="connsiteY3000" fmla="*/ 4462638 h 6698675"/>
              <a:gd name="connsiteX3001" fmla="*/ 1336450 w 8267681"/>
              <a:gd name="connsiteY3001" fmla="*/ 4457939 h 6698675"/>
              <a:gd name="connsiteX3002" fmla="*/ 1343499 w 8267681"/>
              <a:gd name="connsiteY3002" fmla="*/ 4467334 h 6698675"/>
              <a:gd name="connsiteX3003" fmla="*/ 1343499 w 8267681"/>
              <a:gd name="connsiteY3003" fmla="*/ 4476729 h 6698675"/>
              <a:gd name="connsiteX3004" fmla="*/ 1310614 w 8267681"/>
              <a:gd name="connsiteY3004" fmla="*/ 4486124 h 6698675"/>
              <a:gd name="connsiteX3005" fmla="*/ 1308265 w 8267681"/>
              <a:gd name="connsiteY3005" fmla="*/ 4483776 h 6698675"/>
              <a:gd name="connsiteX3006" fmla="*/ 1305916 w 8267681"/>
              <a:gd name="connsiteY3006" fmla="*/ 4474380 h 6698675"/>
              <a:gd name="connsiteX3007" fmla="*/ 1320009 w 8267681"/>
              <a:gd name="connsiteY3007" fmla="*/ 4460288 h 6698675"/>
              <a:gd name="connsiteX3008" fmla="*/ 1329406 w 8267681"/>
              <a:gd name="connsiteY3008" fmla="*/ 4462637 h 6698675"/>
              <a:gd name="connsiteX3009" fmla="*/ 1336450 w 8267681"/>
              <a:gd name="connsiteY3009" fmla="*/ 4457939 h 6698675"/>
              <a:gd name="connsiteX3010" fmla="*/ 930118 w 8267681"/>
              <a:gd name="connsiteY3010" fmla="*/ 4455591 h 6698675"/>
              <a:gd name="connsiteX3011" fmla="*/ 941860 w 8267681"/>
              <a:gd name="connsiteY3011" fmla="*/ 4460289 h 6698675"/>
              <a:gd name="connsiteX3012" fmla="*/ 932467 w 8267681"/>
              <a:gd name="connsiteY3012" fmla="*/ 4469684 h 6698675"/>
              <a:gd name="connsiteX3013" fmla="*/ 920722 w 8267681"/>
              <a:gd name="connsiteY3013" fmla="*/ 4488474 h 6698675"/>
              <a:gd name="connsiteX3014" fmla="*/ 925422 w 8267681"/>
              <a:gd name="connsiteY3014" fmla="*/ 4462638 h 6698675"/>
              <a:gd name="connsiteX3015" fmla="*/ 930118 w 8267681"/>
              <a:gd name="connsiteY3015" fmla="*/ 4455591 h 6698675"/>
              <a:gd name="connsiteX3016" fmla="*/ 2698728 w 8267681"/>
              <a:gd name="connsiteY3016" fmla="*/ 4453243 h 6698675"/>
              <a:gd name="connsiteX3017" fmla="*/ 2696379 w 8267681"/>
              <a:gd name="connsiteY3017" fmla="*/ 4455591 h 6698675"/>
              <a:gd name="connsiteX3018" fmla="*/ 2701076 w 8267681"/>
              <a:gd name="connsiteY3018" fmla="*/ 4457940 h 6698675"/>
              <a:gd name="connsiteX3019" fmla="*/ 2703426 w 8267681"/>
              <a:gd name="connsiteY3019" fmla="*/ 4455591 h 6698675"/>
              <a:gd name="connsiteX3020" fmla="*/ 2698728 w 8267681"/>
              <a:gd name="connsiteY3020" fmla="*/ 4453243 h 6698675"/>
              <a:gd name="connsiteX3021" fmla="*/ 1082783 w 8267681"/>
              <a:gd name="connsiteY3021" fmla="*/ 4450894 h 6698675"/>
              <a:gd name="connsiteX3022" fmla="*/ 1092183 w 8267681"/>
              <a:gd name="connsiteY3022" fmla="*/ 4455592 h 6698675"/>
              <a:gd name="connsiteX3023" fmla="*/ 1099225 w 8267681"/>
              <a:gd name="connsiteY3023" fmla="*/ 4464987 h 6698675"/>
              <a:gd name="connsiteX3024" fmla="*/ 1082783 w 8267681"/>
              <a:gd name="connsiteY3024" fmla="*/ 4502567 h 6698675"/>
              <a:gd name="connsiteX3025" fmla="*/ 1073390 w 8267681"/>
              <a:gd name="connsiteY3025" fmla="*/ 4500219 h 6698675"/>
              <a:gd name="connsiteX3026" fmla="*/ 1071040 w 8267681"/>
              <a:gd name="connsiteY3026" fmla="*/ 4497870 h 6698675"/>
              <a:gd name="connsiteX3027" fmla="*/ 1078085 w 8267681"/>
              <a:gd name="connsiteY3027" fmla="*/ 4481428 h 6698675"/>
              <a:gd name="connsiteX3028" fmla="*/ 1066340 w 8267681"/>
              <a:gd name="connsiteY3028" fmla="*/ 4472033 h 6698675"/>
              <a:gd name="connsiteX3029" fmla="*/ 1078085 w 8267681"/>
              <a:gd name="connsiteY3029" fmla="*/ 4455592 h 6698675"/>
              <a:gd name="connsiteX3030" fmla="*/ 1082783 w 8267681"/>
              <a:gd name="connsiteY3030" fmla="*/ 4450894 h 6698675"/>
              <a:gd name="connsiteX3031" fmla="*/ 2632963 w 8267681"/>
              <a:gd name="connsiteY3031" fmla="*/ 4448545 h 6698675"/>
              <a:gd name="connsiteX3032" fmla="*/ 2621218 w 8267681"/>
              <a:gd name="connsiteY3032" fmla="*/ 4453243 h 6698675"/>
              <a:gd name="connsiteX3033" fmla="*/ 2623567 w 8267681"/>
              <a:gd name="connsiteY3033" fmla="*/ 4462638 h 6698675"/>
              <a:gd name="connsiteX3034" fmla="*/ 2644706 w 8267681"/>
              <a:gd name="connsiteY3034" fmla="*/ 4450894 h 6698675"/>
              <a:gd name="connsiteX3035" fmla="*/ 2642357 w 8267681"/>
              <a:gd name="connsiteY3035" fmla="*/ 4448545 h 6698675"/>
              <a:gd name="connsiteX3036" fmla="*/ 2632963 w 8267681"/>
              <a:gd name="connsiteY3036" fmla="*/ 4448545 h 6698675"/>
              <a:gd name="connsiteX3037" fmla="*/ 5714560 w 8267681"/>
              <a:gd name="connsiteY3037" fmla="*/ 4446195 h 6698675"/>
              <a:gd name="connsiteX3038" fmla="*/ 5745094 w 8267681"/>
              <a:gd name="connsiteY3038" fmla="*/ 4448544 h 6698675"/>
              <a:gd name="connsiteX3039" fmla="*/ 5714560 w 8267681"/>
              <a:gd name="connsiteY3039" fmla="*/ 4446195 h 6698675"/>
              <a:gd name="connsiteX3040" fmla="*/ 2795027 w 8267681"/>
              <a:gd name="connsiteY3040" fmla="*/ 4443847 h 6698675"/>
              <a:gd name="connsiteX3041" fmla="*/ 2790330 w 8267681"/>
              <a:gd name="connsiteY3041" fmla="*/ 4446196 h 6698675"/>
              <a:gd name="connsiteX3042" fmla="*/ 2792680 w 8267681"/>
              <a:gd name="connsiteY3042" fmla="*/ 4450894 h 6698675"/>
              <a:gd name="connsiteX3043" fmla="*/ 2797376 w 8267681"/>
              <a:gd name="connsiteY3043" fmla="*/ 4450894 h 6698675"/>
              <a:gd name="connsiteX3044" fmla="*/ 2795027 w 8267681"/>
              <a:gd name="connsiteY3044" fmla="*/ 4443847 h 6698675"/>
              <a:gd name="connsiteX3045" fmla="*/ 2764493 w 8267681"/>
              <a:gd name="connsiteY3045" fmla="*/ 4443847 h 6698675"/>
              <a:gd name="connsiteX3046" fmla="*/ 2776237 w 8267681"/>
              <a:gd name="connsiteY3046" fmla="*/ 4462638 h 6698675"/>
              <a:gd name="connsiteX3047" fmla="*/ 2787981 w 8267681"/>
              <a:gd name="connsiteY3047" fmla="*/ 4462638 h 6698675"/>
              <a:gd name="connsiteX3048" fmla="*/ 2792680 w 8267681"/>
              <a:gd name="connsiteY3048" fmla="*/ 4457940 h 6698675"/>
              <a:gd name="connsiteX3049" fmla="*/ 2771540 w 8267681"/>
              <a:gd name="connsiteY3049" fmla="*/ 4443847 h 6698675"/>
              <a:gd name="connsiteX3050" fmla="*/ 2764493 w 8267681"/>
              <a:gd name="connsiteY3050" fmla="*/ 4443847 h 6698675"/>
              <a:gd name="connsiteX3051" fmla="*/ 1470332 w 8267681"/>
              <a:gd name="connsiteY3051" fmla="*/ 4443846 h 6698675"/>
              <a:gd name="connsiteX3052" fmla="*/ 1479726 w 8267681"/>
              <a:gd name="connsiteY3052" fmla="*/ 4443846 h 6698675"/>
              <a:gd name="connsiteX3053" fmla="*/ 1479726 w 8267681"/>
              <a:gd name="connsiteY3053" fmla="*/ 4460288 h 6698675"/>
              <a:gd name="connsiteX3054" fmla="*/ 1470332 w 8267681"/>
              <a:gd name="connsiteY3054" fmla="*/ 4460288 h 6698675"/>
              <a:gd name="connsiteX3055" fmla="*/ 1463283 w 8267681"/>
              <a:gd name="connsiteY3055" fmla="*/ 4455590 h 6698675"/>
              <a:gd name="connsiteX3056" fmla="*/ 1463283 w 8267681"/>
              <a:gd name="connsiteY3056" fmla="*/ 4453242 h 6698675"/>
              <a:gd name="connsiteX3057" fmla="*/ 1463283 w 8267681"/>
              <a:gd name="connsiteY3057" fmla="*/ 4448544 h 6698675"/>
              <a:gd name="connsiteX3058" fmla="*/ 1463283 w 8267681"/>
              <a:gd name="connsiteY3058" fmla="*/ 4446195 h 6698675"/>
              <a:gd name="connsiteX3059" fmla="*/ 1040505 w 8267681"/>
              <a:gd name="connsiteY3059" fmla="*/ 4441499 h 6698675"/>
              <a:gd name="connsiteX3060" fmla="*/ 1054598 w 8267681"/>
              <a:gd name="connsiteY3060" fmla="*/ 4464987 h 6698675"/>
              <a:gd name="connsiteX3061" fmla="*/ 1031108 w 8267681"/>
              <a:gd name="connsiteY3061" fmla="*/ 4483777 h 6698675"/>
              <a:gd name="connsiteX3062" fmla="*/ 1031108 w 8267681"/>
              <a:gd name="connsiteY3062" fmla="*/ 4481428 h 6698675"/>
              <a:gd name="connsiteX3063" fmla="*/ 1014665 w 8267681"/>
              <a:gd name="connsiteY3063" fmla="*/ 4469684 h 6698675"/>
              <a:gd name="connsiteX3064" fmla="*/ 1009969 w 8267681"/>
              <a:gd name="connsiteY3064" fmla="*/ 4462638 h 6698675"/>
              <a:gd name="connsiteX3065" fmla="*/ 1014665 w 8267681"/>
              <a:gd name="connsiteY3065" fmla="*/ 4455592 h 6698675"/>
              <a:gd name="connsiteX3066" fmla="*/ 1028762 w 8267681"/>
              <a:gd name="connsiteY3066" fmla="*/ 4462638 h 6698675"/>
              <a:gd name="connsiteX3067" fmla="*/ 1024062 w 8267681"/>
              <a:gd name="connsiteY3067" fmla="*/ 4472033 h 6698675"/>
              <a:gd name="connsiteX3068" fmla="*/ 1040505 w 8267681"/>
              <a:gd name="connsiteY3068" fmla="*/ 4479079 h 6698675"/>
              <a:gd name="connsiteX3069" fmla="*/ 1045205 w 8267681"/>
              <a:gd name="connsiteY3069" fmla="*/ 4472033 h 6698675"/>
              <a:gd name="connsiteX3070" fmla="*/ 1031108 w 8267681"/>
              <a:gd name="connsiteY3070" fmla="*/ 4448545 h 6698675"/>
              <a:gd name="connsiteX3071" fmla="*/ 1031108 w 8267681"/>
              <a:gd name="connsiteY3071" fmla="*/ 4446197 h 6698675"/>
              <a:gd name="connsiteX3072" fmla="*/ 1040505 w 8267681"/>
              <a:gd name="connsiteY3072" fmla="*/ 4441499 h 6698675"/>
              <a:gd name="connsiteX3073" fmla="*/ 796234 w 8267681"/>
              <a:gd name="connsiteY3073" fmla="*/ 4432103 h 6698675"/>
              <a:gd name="connsiteX3074" fmla="*/ 800931 w 8267681"/>
              <a:gd name="connsiteY3074" fmla="*/ 4436801 h 6698675"/>
              <a:gd name="connsiteX3075" fmla="*/ 796234 w 8267681"/>
              <a:gd name="connsiteY3075" fmla="*/ 4443847 h 6698675"/>
              <a:gd name="connsiteX3076" fmla="*/ 791539 w 8267681"/>
              <a:gd name="connsiteY3076" fmla="*/ 4436801 h 6698675"/>
              <a:gd name="connsiteX3077" fmla="*/ 1381077 w 8267681"/>
              <a:gd name="connsiteY3077" fmla="*/ 4429755 h 6698675"/>
              <a:gd name="connsiteX3078" fmla="*/ 1381077 w 8267681"/>
              <a:gd name="connsiteY3078" fmla="*/ 4434453 h 6698675"/>
              <a:gd name="connsiteX3079" fmla="*/ 1378728 w 8267681"/>
              <a:gd name="connsiteY3079" fmla="*/ 4441499 h 6698675"/>
              <a:gd name="connsiteX3080" fmla="*/ 1395170 w 8267681"/>
              <a:gd name="connsiteY3080" fmla="*/ 4469684 h 6698675"/>
              <a:gd name="connsiteX3081" fmla="*/ 1418657 w 8267681"/>
              <a:gd name="connsiteY3081" fmla="*/ 4450894 h 6698675"/>
              <a:gd name="connsiteX3082" fmla="*/ 1428054 w 8267681"/>
              <a:gd name="connsiteY3082" fmla="*/ 4439150 h 6698675"/>
              <a:gd name="connsiteX3083" fmla="*/ 1435097 w 8267681"/>
              <a:gd name="connsiteY3083" fmla="*/ 4443848 h 6698675"/>
              <a:gd name="connsiteX3084" fmla="*/ 1428054 w 8267681"/>
              <a:gd name="connsiteY3084" fmla="*/ 4469684 h 6698675"/>
              <a:gd name="connsiteX3085" fmla="*/ 1418657 w 8267681"/>
              <a:gd name="connsiteY3085" fmla="*/ 4490823 h 6698675"/>
              <a:gd name="connsiteX3086" fmla="*/ 1385777 w 8267681"/>
              <a:gd name="connsiteY3086" fmla="*/ 4483777 h 6698675"/>
              <a:gd name="connsiteX3087" fmla="*/ 1383426 w 8267681"/>
              <a:gd name="connsiteY3087" fmla="*/ 4495521 h 6698675"/>
              <a:gd name="connsiteX3088" fmla="*/ 1392820 w 8267681"/>
              <a:gd name="connsiteY3088" fmla="*/ 4500218 h 6698675"/>
              <a:gd name="connsiteX3089" fmla="*/ 1402219 w 8267681"/>
              <a:gd name="connsiteY3089" fmla="*/ 4500218 h 6698675"/>
              <a:gd name="connsiteX3090" fmla="*/ 1406914 w 8267681"/>
              <a:gd name="connsiteY3090" fmla="*/ 4504916 h 6698675"/>
              <a:gd name="connsiteX3091" fmla="*/ 1395170 w 8267681"/>
              <a:gd name="connsiteY3091" fmla="*/ 4514311 h 6698675"/>
              <a:gd name="connsiteX3092" fmla="*/ 1374029 w 8267681"/>
              <a:gd name="connsiteY3092" fmla="*/ 4514311 h 6698675"/>
              <a:gd name="connsiteX3093" fmla="*/ 1369334 w 8267681"/>
              <a:gd name="connsiteY3093" fmla="*/ 4523706 h 6698675"/>
              <a:gd name="connsiteX3094" fmla="*/ 1352891 w 8267681"/>
              <a:gd name="connsiteY3094" fmla="*/ 4528404 h 6698675"/>
              <a:gd name="connsiteX3095" fmla="*/ 1348194 w 8267681"/>
              <a:gd name="connsiteY3095" fmla="*/ 4521357 h 6698675"/>
              <a:gd name="connsiteX3096" fmla="*/ 1348194 w 8267681"/>
              <a:gd name="connsiteY3096" fmla="*/ 4511962 h 6698675"/>
              <a:gd name="connsiteX3097" fmla="*/ 1369334 w 8267681"/>
              <a:gd name="connsiteY3097" fmla="*/ 4509613 h 6698675"/>
              <a:gd name="connsiteX3098" fmla="*/ 1374029 w 8267681"/>
              <a:gd name="connsiteY3098" fmla="*/ 4479079 h 6698675"/>
              <a:gd name="connsiteX3099" fmla="*/ 1350542 w 8267681"/>
              <a:gd name="connsiteY3099" fmla="*/ 4469684 h 6698675"/>
              <a:gd name="connsiteX3100" fmla="*/ 1371684 w 8267681"/>
              <a:gd name="connsiteY3100" fmla="*/ 4432104 h 6698675"/>
              <a:gd name="connsiteX3101" fmla="*/ 1381077 w 8267681"/>
              <a:gd name="connsiteY3101" fmla="*/ 4429755 h 6698675"/>
              <a:gd name="connsiteX3102" fmla="*/ 1338799 w 8267681"/>
              <a:gd name="connsiteY3102" fmla="*/ 4429755 h 6698675"/>
              <a:gd name="connsiteX3103" fmla="*/ 1348194 w 8267681"/>
              <a:gd name="connsiteY3103" fmla="*/ 4434453 h 6698675"/>
              <a:gd name="connsiteX3104" fmla="*/ 1348194 w 8267681"/>
              <a:gd name="connsiteY3104" fmla="*/ 4450894 h 6698675"/>
              <a:gd name="connsiteX3105" fmla="*/ 1322358 w 8267681"/>
              <a:gd name="connsiteY3105" fmla="*/ 4448545 h 6698675"/>
              <a:gd name="connsiteX3106" fmla="*/ 1312964 w 8267681"/>
              <a:gd name="connsiteY3106" fmla="*/ 4446196 h 6698675"/>
              <a:gd name="connsiteX3107" fmla="*/ 1308264 w 8267681"/>
              <a:gd name="connsiteY3107" fmla="*/ 4453243 h 6698675"/>
              <a:gd name="connsiteX3108" fmla="*/ 1294172 w 8267681"/>
              <a:gd name="connsiteY3108" fmla="*/ 4469684 h 6698675"/>
              <a:gd name="connsiteX3109" fmla="*/ 1291823 w 8267681"/>
              <a:gd name="connsiteY3109" fmla="*/ 4462638 h 6698675"/>
              <a:gd name="connsiteX3110" fmla="*/ 1296521 w 8267681"/>
              <a:gd name="connsiteY3110" fmla="*/ 4453243 h 6698675"/>
              <a:gd name="connsiteX3111" fmla="*/ 1301221 w 8267681"/>
              <a:gd name="connsiteY3111" fmla="*/ 4436801 h 6698675"/>
              <a:gd name="connsiteX3112" fmla="*/ 1305916 w 8267681"/>
              <a:gd name="connsiteY3112" fmla="*/ 4434453 h 6698675"/>
              <a:gd name="connsiteX3113" fmla="*/ 1322358 w 8267681"/>
              <a:gd name="connsiteY3113" fmla="*/ 4443848 h 6698675"/>
              <a:gd name="connsiteX3114" fmla="*/ 1338799 w 8267681"/>
              <a:gd name="connsiteY3114" fmla="*/ 4429755 h 6698675"/>
              <a:gd name="connsiteX3115" fmla="*/ 2513174 w 8267681"/>
              <a:gd name="connsiteY3115" fmla="*/ 4429754 h 6698675"/>
              <a:gd name="connsiteX3116" fmla="*/ 2522569 w 8267681"/>
              <a:gd name="connsiteY3116" fmla="*/ 4432103 h 6698675"/>
              <a:gd name="connsiteX3117" fmla="*/ 2536662 w 8267681"/>
              <a:gd name="connsiteY3117" fmla="*/ 4443847 h 6698675"/>
              <a:gd name="connsiteX3118" fmla="*/ 2531964 w 8267681"/>
              <a:gd name="connsiteY3118" fmla="*/ 4450893 h 6698675"/>
              <a:gd name="connsiteX3119" fmla="*/ 2522569 w 8267681"/>
              <a:gd name="connsiteY3119" fmla="*/ 4450893 h 6698675"/>
              <a:gd name="connsiteX3120" fmla="*/ 2515522 w 8267681"/>
              <a:gd name="connsiteY3120" fmla="*/ 4443847 h 6698675"/>
              <a:gd name="connsiteX3121" fmla="*/ 2508476 w 8267681"/>
              <a:gd name="connsiteY3121" fmla="*/ 4436800 h 6698675"/>
              <a:gd name="connsiteX3122" fmla="*/ 2513174 w 8267681"/>
              <a:gd name="connsiteY3122" fmla="*/ 4429754 h 6698675"/>
              <a:gd name="connsiteX3123" fmla="*/ 1531403 w 8267681"/>
              <a:gd name="connsiteY3123" fmla="*/ 4429754 h 6698675"/>
              <a:gd name="connsiteX3124" fmla="*/ 1526702 w 8267681"/>
              <a:gd name="connsiteY3124" fmla="*/ 4436800 h 6698675"/>
              <a:gd name="connsiteX3125" fmla="*/ 1540795 w 8267681"/>
              <a:gd name="connsiteY3125" fmla="*/ 4446196 h 6698675"/>
              <a:gd name="connsiteX3126" fmla="*/ 1547841 w 8267681"/>
              <a:gd name="connsiteY3126" fmla="*/ 4450893 h 6698675"/>
              <a:gd name="connsiteX3127" fmla="*/ 1550190 w 8267681"/>
              <a:gd name="connsiteY3127" fmla="*/ 4446196 h 6698675"/>
              <a:gd name="connsiteX3128" fmla="*/ 1545495 w 8267681"/>
              <a:gd name="connsiteY3128" fmla="*/ 4436800 h 6698675"/>
              <a:gd name="connsiteX3129" fmla="*/ 1540795 w 8267681"/>
              <a:gd name="connsiteY3129" fmla="*/ 4432102 h 6698675"/>
              <a:gd name="connsiteX3130" fmla="*/ 1277730 w 8267681"/>
              <a:gd name="connsiteY3130" fmla="*/ 4429754 h 6698675"/>
              <a:gd name="connsiteX3131" fmla="*/ 1287129 w 8267681"/>
              <a:gd name="connsiteY3131" fmla="*/ 4429754 h 6698675"/>
              <a:gd name="connsiteX3132" fmla="*/ 1291823 w 8267681"/>
              <a:gd name="connsiteY3132" fmla="*/ 4434452 h 6698675"/>
              <a:gd name="connsiteX3133" fmla="*/ 1287129 w 8267681"/>
              <a:gd name="connsiteY3133" fmla="*/ 4439149 h 6698675"/>
              <a:gd name="connsiteX3134" fmla="*/ 1277730 w 8267681"/>
              <a:gd name="connsiteY3134" fmla="*/ 4441498 h 6698675"/>
              <a:gd name="connsiteX3135" fmla="*/ 1268336 w 8267681"/>
              <a:gd name="connsiteY3135" fmla="*/ 4434452 h 6698675"/>
              <a:gd name="connsiteX3136" fmla="*/ 1268336 w 8267681"/>
              <a:gd name="connsiteY3136" fmla="*/ 4432103 h 6698675"/>
              <a:gd name="connsiteX3137" fmla="*/ 1101575 w 8267681"/>
              <a:gd name="connsiteY3137" fmla="*/ 4427405 h 6698675"/>
              <a:gd name="connsiteX3138" fmla="*/ 1118018 w 8267681"/>
              <a:gd name="connsiteY3138" fmla="*/ 4441498 h 6698675"/>
              <a:gd name="connsiteX3139" fmla="*/ 1134461 w 8267681"/>
              <a:gd name="connsiteY3139" fmla="*/ 4436800 h 6698675"/>
              <a:gd name="connsiteX3140" fmla="*/ 1139155 w 8267681"/>
              <a:gd name="connsiteY3140" fmla="*/ 4441498 h 6698675"/>
              <a:gd name="connsiteX3141" fmla="*/ 1134461 w 8267681"/>
              <a:gd name="connsiteY3141" fmla="*/ 4446195 h 6698675"/>
              <a:gd name="connsiteX3142" fmla="*/ 1118018 w 8267681"/>
              <a:gd name="connsiteY3142" fmla="*/ 4455590 h 6698675"/>
              <a:gd name="connsiteX3143" fmla="*/ 1106271 w 8267681"/>
              <a:gd name="connsiteY3143" fmla="*/ 4453242 h 6698675"/>
              <a:gd name="connsiteX3144" fmla="*/ 1087482 w 8267681"/>
              <a:gd name="connsiteY3144" fmla="*/ 4443846 h 6698675"/>
              <a:gd name="connsiteX3145" fmla="*/ 1087482 w 8267681"/>
              <a:gd name="connsiteY3145" fmla="*/ 4434451 h 6698675"/>
              <a:gd name="connsiteX3146" fmla="*/ 1101575 w 8267681"/>
              <a:gd name="connsiteY3146" fmla="*/ 4427405 h 6698675"/>
              <a:gd name="connsiteX3147" fmla="*/ 1392822 w 8267681"/>
              <a:gd name="connsiteY3147" fmla="*/ 4425057 h 6698675"/>
              <a:gd name="connsiteX3148" fmla="*/ 1402219 w 8267681"/>
              <a:gd name="connsiteY3148" fmla="*/ 4425057 h 6698675"/>
              <a:gd name="connsiteX3149" fmla="*/ 1406915 w 8267681"/>
              <a:gd name="connsiteY3149" fmla="*/ 4427406 h 6698675"/>
              <a:gd name="connsiteX3150" fmla="*/ 1404570 w 8267681"/>
              <a:gd name="connsiteY3150" fmla="*/ 4436801 h 6698675"/>
              <a:gd name="connsiteX3151" fmla="*/ 1399869 w 8267681"/>
              <a:gd name="connsiteY3151" fmla="*/ 4436801 h 6698675"/>
              <a:gd name="connsiteX3152" fmla="*/ 1392822 w 8267681"/>
              <a:gd name="connsiteY3152" fmla="*/ 4427406 h 6698675"/>
              <a:gd name="connsiteX3153" fmla="*/ 1449190 w 8267681"/>
              <a:gd name="connsiteY3153" fmla="*/ 4422708 h 6698675"/>
              <a:gd name="connsiteX3154" fmla="*/ 1475028 w 8267681"/>
              <a:gd name="connsiteY3154" fmla="*/ 4427406 h 6698675"/>
              <a:gd name="connsiteX3155" fmla="*/ 1449190 w 8267681"/>
              <a:gd name="connsiteY3155" fmla="*/ 4434452 h 6698675"/>
              <a:gd name="connsiteX3156" fmla="*/ 1444497 w 8267681"/>
              <a:gd name="connsiteY3156" fmla="*/ 4427406 h 6698675"/>
              <a:gd name="connsiteX3157" fmla="*/ 1449190 w 8267681"/>
              <a:gd name="connsiteY3157" fmla="*/ 4422708 h 6698675"/>
              <a:gd name="connsiteX3158" fmla="*/ 1557238 w 8267681"/>
              <a:gd name="connsiteY3158" fmla="*/ 4422707 h 6698675"/>
              <a:gd name="connsiteX3159" fmla="*/ 1552538 w 8267681"/>
              <a:gd name="connsiteY3159" fmla="*/ 4429754 h 6698675"/>
              <a:gd name="connsiteX3160" fmla="*/ 1557238 w 8267681"/>
              <a:gd name="connsiteY3160" fmla="*/ 4434451 h 6698675"/>
              <a:gd name="connsiteX3161" fmla="*/ 1566630 w 8267681"/>
              <a:gd name="connsiteY3161" fmla="*/ 4434451 h 6698675"/>
              <a:gd name="connsiteX3162" fmla="*/ 1573676 w 8267681"/>
              <a:gd name="connsiteY3162" fmla="*/ 4429754 h 6698675"/>
              <a:gd name="connsiteX3163" fmla="*/ 1566630 w 8267681"/>
              <a:gd name="connsiteY3163" fmla="*/ 4422707 h 6698675"/>
              <a:gd name="connsiteX3164" fmla="*/ 1226058 w 8267681"/>
              <a:gd name="connsiteY3164" fmla="*/ 4420359 h 6698675"/>
              <a:gd name="connsiteX3165" fmla="*/ 1235452 w 8267681"/>
              <a:gd name="connsiteY3165" fmla="*/ 4422708 h 6698675"/>
              <a:gd name="connsiteX3166" fmla="*/ 1235452 w 8267681"/>
              <a:gd name="connsiteY3166" fmla="*/ 4427405 h 6698675"/>
              <a:gd name="connsiteX3167" fmla="*/ 1233102 w 8267681"/>
              <a:gd name="connsiteY3167" fmla="*/ 4432103 h 6698675"/>
              <a:gd name="connsiteX3168" fmla="*/ 1228404 w 8267681"/>
              <a:gd name="connsiteY3168" fmla="*/ 4441498 h 6698675"/>
              <a:gd name="connsiteX3169" fmla="*/ 1219010 w 8267681"/>
              <a:gd name="connsiteY3169" fmla="*/ 4434452 h 6698675"/>
              <a:gd name="connsiteX3170" fmla="*/ 1221358 w 8267681"/>
              <a:gd name="connsiteY3170" fmla="*/ 4425057 h 6698675"/>
              <a:gd name="connsiteX3171" fmla="*/ 1184661 w 8267681"/>
              <a:gd name="connsiteY3171" fmla="*/ 4418598 h 6698675"/>
              <a:gd name="connsiteX3172" fmla="*/ 1193174 w 8267681"/>
              <a:gd name="connsiteY3172" fmla="*/ 4420359 h 6698675"/>
              <a:gd name="connsiteX3173" fmla="*/ 1195523 w 8267681"/>
              <a:gd name="connsiteY3173" fmla="*/ 4427405 h 6698675"/>
              <a:gd name="connsiteX3174" fmla="*/ 1186130 w 8267681"/>
              <a:gd name="connsiteY3174" fmla="*/ 4429754 h 6698675"/>
              <a:gd name="connsiteX3175" fmla="*/ 1181432 w 8267681"/>
              <a:gd name="connsiteY3175" fmla="*/ 4434452 h 6698675"/>
              <a:gd name="connsiteX3176" fmla="*/ 1186130 w 8267681"/>
              <a:gd name="connsiteY3176" fmla="*/ 4450893 h 6698675"/>
              <a:gd name="connsiteX3177" fmla="*/ 1202568 w 8267681"/>
              <a:gd name="connsiteY3177" fmla="*/ 4455591 h 6698675"/>
              <a:gd name="connsiteX3178" fmla="*/ 1219010 w 8267681"/>
              <a:gd name="connsiteY3178" fmla="*/ 4443847 h 6698675"/>
              <a:gd name="connsiteX3179" fmla="*/ 1228404 w 8267681"/>
              <a:gd name="connsiteY3179" fmla="*/ 4441498 h 6698675"/>
              <a:gd name="connsiteX3180" fmla="*/ 1273032 w 8267681"/>
              <a:gd name="connsiteY3180" fmla="*/ 4467334 h 6698675"/>
              <a:gd name="connsiteX3181" fmla="*/ 1268336 w 8267681"/>
              <a:gd name="connsiteY3181" fmla="*/ 4469683 h 6698675"/>
              <a:gd name="connsiteX3182" fmla="*/ 1249543 w 8267681"/>
              <a:gd name="connsiteY3182" fmla="*/ 4467334 h 6698675"/>
              <a:gd name="connsiteX3183" fmla="*/ 1258939 w 8267681"/>
              <a:gd name="connsiteY3183" fmla="*/ 4483776 h 6698675"/>
              <a:gd name="connsiteX3184" fmla="*/ 1268336 w 8267681"/>
              <a:gd name="connsiteY3184" fmla="*/ 4483776 h 6698675"/>
              <a:gd name="connsiteX3185" fmla="*/ 1277730 w 8267681"/>
              <a:gd name="connsiteY3185" fmla="*/ 4486125 h 6698675"/>
              <a:gd name="connsiteX3186" fmla="*/ 1273032 w 8267681"/>
              <a:gd name="connsiteY3186" fmla="*/ 4493171 h 6698675"/>
              <a:gd name="connsiteX3187" fmla="*/ 1270686 w 8267681"/>
              <a:gd name="connsiteY3187" fmla="*/ 4493171 h 6698675"/>
              <a:gd name="connsiteX3188" fmla="*/ 1244851 w 8267681"/>
              <a:gd name="connsiteY3188" fmla="*/ 4537798 h 6698675"/>
              <a:gd name="connsiteX3189" fmla="*/ 1235452 w 8267681"/>
              <a:gd name="connsiteY3189" fmla="*/ 4535449 h 6698675"/>
              <a:gd name="connsiteX3190" fmla="*/ 1219010 w 8267681"/>
              <a:gd name="connsiteY3190" fmla="*/ 4509612 h 6698675"/>
              <a:gd name="connsiteX3191" fmla="*/ 1244851 w 8267681"/>
              <a:gd name="connsiteY3191" fmla="*/ 4502566 h 6698675"/>
              <a:gd name="connsiteX3192" fmla="*/ 1249543 w 8267681"/>
              <a:gd name="connsiteY3192" fmla="*/ 4493171 h 6698675"/>
              <a:gd name="connsiteX3193" fmla="*/ 1211965 w 8267681"/>
              <a:gd name="connsiteY3193" fmla="*/ 4467334 h 6698675"/>
              <a:gd name="connsiteX3194" fmla="*/ 1190826 w 8267681"/>
              <a:gd name="connsiteY3194" fmla="*/ 4483776 h 6698675"/>
              <a:gd name="connsiteX3195" fmla="*/ 1202568 w 8267681"/>
              <a:gd name="connsiteY3195" fmla="*/ 4500218 h 6698675"/>
              <a:gd name="connsiteX3196" fmla="*/ 1193174 w 8267681"/>
              <a:gd name="connsiteY3196" fmla="*/ 4511961 h 6698675"/>
              <a:gd name="connsiteX3197" fmla="*/ 1150898 w 8267681"/>
              <a:gd name="connsiteY3197" fmla="*/ 4481427 h 6698675"/>
              <a:gd name="connsiteX3198" fmla="*/ 1169688 w 8267681"/>
              <a:gd name="connsiteY3198" fmla="*/ 4457939 h 6698675"/>
              <a:gd name="connsiteX3199" fmla="*/ 1160296 w 8267681"/>
              <a:gd name="connsiteY3199" fmla="*/ 4434452 h 6698675"/>
              <a:gd name="connsiteX3200" fmla="*/ 1143853 w 8267681"/>
              <a:gd name="connsiteY3200" fmla="*/ 4439149 h 6698675"/>
              <a:gd name="connsiteX3201" fmla="*/ 1136805 w 8267681"/>
              <a:gd name="connsiteY3201" fmla="*/ 4436801 h 6698675"/>
              <a:gd name="connsiteX3202" fmla="*/ 1174388 w 8267681"/>
              <a:gd name="connsiteY3202" fmla="*/ 4420359 h 6698675"/>
              <a:gd name="connsiteX3203" fmla="*/ 1184661 w 8267681"/>
              <a:gd name="connsiteY3203" fmla="*/ 4418598 h 6698675"/>
              <a:gd name="connsiteX3204" fmla="*/ 5695769 w 8267681"/>
              <a:gd name="connsiteY3204" fmla="*/ 4418010 h 6698675"/>
              <a:gd name="connsiteX3205" fmla="*/ 5702815 w 8267681"/>
              <a:gd name="connsiteY3205" fmla="*/ 4422708 h 6698675"/>
              <a:gd name="connsiteX3206" fmla="*/ 5695769 w 8267681"/>
              <a:gd name="connsiteY3206" fmla="*/ 4418010 h 6698675"/>
              <a:gd name="connsiteX3207" fmla="*/ 1498517 w 8267681"/>
              <a:gd name="connsiteY3207" fmla="*/ 4415661 h 6698675"/>
              <a:gd name="connsiteX3208" fmla="*/ 1505561 w 8267681"/>
              <a:gd name="connsiteY3208" fmla="*/ 4420359 h 6698675"/>
              <a:gd name="connsiteX3209" fmla="*/ 1498517 w 8267681"/>
              <a:gd name="connsiteY3209" fmla="*/ 4429754 h 6698675"/>
              <a:gd name="connsiteX3210" fmla="*/ 1493818 w 8267681"/>
              <a:gd name="connsiteY3210" fmla="*/ 4420359 h 6698675"/>
              <a:gd name="connsiteX3211" fmla="*/ 829124 w 8267681"/>
              <a:gd name="connsiteY3211" fmla="*/ 4415661 h 6698675"/>
              <a:gd name="connsiteX3212" fmla="*/ 838520 w 8267681"/>
              <a:gd name="connsiteY3212" fmla="*/ 4415661 h 6698675"/>
              <a:gd name="connsiteX3213" fmla="*/ 843217 w 8267681"/>
              <a:gd name="connsiteY3213" fmla="*/ 4420359 h 6698675"/>
              <a:gd name="connsiteX3214" fmla="*/ 840870 w 8267681"/>
              <a:gd name="connsiteY3214" fmla="*/ 4429754 h 6698675"/>
              <a:gd name="connsiteX3215" fmla="*/ 838520 w 8267681"/>
              <a:gd name="connsiteY3215" fmla="*/ 4429754 h 6698675"/>
              <a:gd name="connsiteX3216" fmla="*/ 829124 w 8267681"/>
              <a:gd name="connsiteY3216" fmla="*/ 4429754 h 6698675"/>
              <a:gd name="connsiteX3217" fmla="*/ 824424 w 8267681"/>
              <a:gd name="connsiteY3217" fmla="*/ 4429754 h 6698675"/>
              <a:gd name="connsiteX3218" fmla="*/ 822077 w 8267681"/>
              <a:gd name="connsiteY3218" fmla="*/ 4420359 h 6698675"/>
              <a:gd name="connsiteX3219" fmla="*/ 946559 w 8267681"/>
              <a:gd name="connsiteY3219" fmla="*/ 4410965 h 6698675"/>
              <a:gd name="connsiteX3220" fmla="*/ 953607 w 8267681"/>
              <a:gd name="connsiteY3220" fmla="*/ 4415663 h 6698675"/>
              <a:gd name="connsiteX3221" fmla="*/ 951257 w 8267681"/>
              <a:gd name="connsiteY3221" fmla="*/ 4432104 h 6698675"/>
              <a:gd name="connsiteX3222" fmla="*/ 955958 w 8267681"/>
              <a:gd name="connsiteY3222" fmla="*/ 4439150 h 6698675"/>
              <a:gd name="connsiteX3223" fmla="*/ 972396 w 8267681"/>
              <a:gd name="connsiteY3223" fmla="*/ 4434453 h 6698675"/>
              <a:gd name="connsiteX3224" fmla="*/ 979443 w 8267681"/>
              <a:gd name="connsiteY3224" fmla="*/ 4448546 h 6698675"/>
              <a:gd name="connsiteX3225" fmla="*/ 972396 w 8267681"/>
              <a:gd name="connsiteY3225" fmla="*/ 4453243 h 6698675"/>
              <a:gd name="connsiteX3226" fmla="*/ 955958 w 8267681"/>
              <a:gd name="connsiteY3226" fmla="*/ 4448546 h 6698675"/>
              <a:gd name="connsiteX3227" fmla="*/ 948909 w 8267681"/>
              <a:gd name="connsiteY3227" fmla="*/ 4436802 h 6698675"/>
              <a:gd name="connsiteX3228" fmla="*/ 939515 w 8267681"/>
              <a:gd name="connsiteY3228" fmla="*/ 4434453 h 6698675"/>
              <a:gd name="connsiteX3229" fmla="*/ 930118 w 8267681"/>
              <a:gd name="connsiteY3229" fmla="*/ 4434453 h 6698675"/>
              <a:gd name="connsiteX3230" fmla="*/ 923072 w 8267681"/>
              <a:gd name="connsiteY3230" fmla="*/ 4434453 h 6698675"/>
              <a:gd name="connsiteX3231" fmla="*/ 932467 w 8267681"/>
              <a:gd name="connsiteY3231" fmla="*/ 4425058 h 6698675"/>
              <a:gd name="connsiteX3232" fmla="*/ 946559 w 8267681"/>
              <a:gd name="connsiteY3232" fmla="*/ 4410965 h 6698675"/>
              <a:gd name="connsiteX3233" fmla="*/ 885486 w 8267681"/>
              <a:gd name="connsiteY3233" fmla="*/ 4410965 h 6698675"/>
              <a:gd name="connsiteX3234" fmla="*/ 918367 w 8267681"/>
              <a:gd name="connsiteY3234" fmla="*/ 4410965 h 6698675"/>
              <a:gd name="connsiteX3235" fmla="*/ 916021 w 8267681"/>
              <a:gd name="connsiteY3235" fmla="*/ 4420360 h 6698675"/>
              <a:gd name="connsiteX3236" fmla="*/ 908973 w 8267681"/>
              <a:gd name="connsiteY3236" fmla="*/ 4429755 h 6698675"/>
              <a:gd name="connsiteX3237" fmla="*/ 911322 w 8267681"/>
              <a:gd name="connsiteY3237" fmla="*/ 4446197 h 6698675"/>
              <a:gd name="connsiteX3238" fmla="*/ 906624 w 8267681"/>
              <a:gd name="connsiteY3238" fmla="*/ 4448546 h 6698675"/>
              <a:gd name="connsiteX3239" fmla="*/ 901929 w 8267681"/>
              <a:gd name="connsiteY3239" fmla="*/ 4446197 h 6698675"/>
              <a:gd name="connsiteX3240" fmla="*/ 897229 w 8267681"/>
              <a:gd name="connsiteY3240" fmla="*/ 4432104 h 6698675"/>
              <a:gd name="connsiteX3241" fmla="*/ 880787 w 8267681"/>
              <a:gd name="connsiteY3241" fmla="*/ 4446197 h 6698675"/>
              <a:gd name="connsiteX3242" fmla="*/ 876089 w 8267681"/>
              <a:gd name="connsiteY3242" fmla="*/ 4436802 h 6698675"/>
              <a:gd name="connsiteX3243" fmla="*/ 2802074 w 8267681"/>
              <a:gd name="connsiteY3243" fmla="*/ 4408616 h 6698675"/>
              <a:gd name="connsiteX3244" fmla="*/ 2795027 w 8267681"/>
              <a:gd name="connsiteY3244" fmla="*/ 4415662 h 6698675"/>
              <a:gd name="connsiteX3245" fmla="*/ 2804424 w 8267681"/>
              <a:gd name="connsiteY3245" fmla="*/ 4415662 h 6698675"/>
              <a:gd name="connsiteX3246" fmla="*/ 2802074 w 8267681"/>
              <a:gd name="connsiteY3246" fmla="*/ 4408616 h 6698675"/>
              <a:gd name="connsiteX3247" fmla="*/ 2726913 w 8267681"/>
              <a:gd name="connsiteY3247" fmla="*/ 4408616 h 6698675"/>
              <a:gd name="connsiteX3248" fmla="*/ 2726913 w 8267681"/>
              <a:gd name="connsiteY3248" fmla="*/ 4410965 h 6698675"/>
              <a:gd name="connsiteX3249" fmla="*/ 2729262 w 8267681"/>
              <a:gd name="connsiteY3249" fmla="*/ 4408616 h 6698675"/>
              <a:gd name="connsiteX3250" fmla="*/ 2726913 w 8267681"/>
              <a:gd name="connsiteY3250" fmla="*/ 4408616 h 6698675"/>
              <a:gd name="connsiteX3251" fmla="*/ 2557801 w 8267681"/>
              <a:gd name="connsiteY3251" fmla="*/ 4399221 h 6698675"/>
              <a:gd name="connsiteX3252" fmla="*/ 2555452 w 8267681"/>
              <a:gd name="connsiteY3252" fmla="*/ 4401570 h 6698675"/>
              <a:gd name="connsiteX3253" fmla="*/ 2553103 w 8267681"/>
              <a:gd name="connsiteY3253" fmla="*/ 4408616 h 6698675"/>
              <a:gd name="connsiteX3254" fmla="*/ 2555452 w 8267681"/>
              <a:gd name="connsiteY3254" fmla="*/ 4413314 h 6698675"/>
              <a:gd name="connsiteX3255" fmla="*/ 2564847 w 8267681"/>
              <a:gd name="connsiteY3255" fmla="*/ 4413314 h 6698675"/>
              <a:gd name="connsiteX3256" fmla="*/ 2567196 w 8267681"/>
              <a:gd name="connsiteY3256" fmla="*/ 4410965 h 6698675"/>
              <a:gd name="connsiteX3257" fmla="*/ 2564847 w 8267681"/>
              <a:gd name="connsiteY3257" fmla="*/ 4408616 h 6698675"/>
              <a:gd name="connsiteX3258" fmla="*/ 2560150 w 8267681"/>
              <a:gd name="connsiteY3258" fmla="*/ 4401570 h 6698675"/>
              <a:gd name="connsiteX3259" fmla="*/ 2557801 w 8267681"/>
              <a:gd name="connsiteY3259" fmla="*/ 4399221 h 6698675"/>
              <a:gd name="connsiteX3260" fmla="*/ 3011115 w 8267681"/>
              <a:gd name="connsiteY3260" fmla="*/ 4396872 h 6698675"/>
              <a:gd name="connsiteX3261" fmla="*/ 3006417 w 8267681"/>
              <a:gd name="connsiteY3261" fmla="*/ 4408616 h 6698675"/>
              <a:gd name="connsiteX3262" fmla="*/ 3018161 w 8267681"/>
              <a:gd name="connsiteY3262" fmla="*/ 4413314 h 6698675"/>
              <a:gd name="connsiteX3263" fmla="*/ 3022859 w 8267681"/>
              <a:gd name="connsiteY3263" fmla="*/ 4401570 h 6698675"/>
              <a:gd name="connsiteX3264" fmla="*/ 3011115 w 8267681"/>
              <a:gd name="connsiteY3264" fmla="*/ 4396872 h 6698675"/>
              <a:gd name="connsiteX3265" fmla="*/ 5669933 w 8267681"/>
              <a:gd name="connsiteY3265" fmla="*/ 4394523 h 6698675"/>
              <a:gd name="connsiteX3266" fmla="*/ 5662887 w 8267681"/>
              <a:gd name="connsiteY3266" fmla="*/ 4453243 h 6698675"/>
              <a:gd name="connsiteX3267" fmla="*/ 5648794 w 8267681"/>
              <a:gd name="connsiteY3267" fmla="*/ 4457940 h 6698675"/>
              <a:gd name="connsiteX3268" fmla="*/ 5632353 w 8267681"/>
              <a:gd name="connsiteY3268" fmla="*/ 4450894 h 6698675"/>
              <a:gd name="connsiteX3269" fmla="*/ 5630004 w 8267681"/>
              <a:gd name="connsiteY3269" fmla="*/ 4453243 h 6698675"/>
              <a:gd name="connsiteX3270" fmla="*/ 5644097 w 8267681"/>
              <a:gd name="connsiteY3270" fmla="*/ 4432103 h 6698675"/>
              <a:gd name="connsiteX3271" fmla="*/ 5632353 w 8267681"/>
              <a:gd name="connsiteY3271" fmla="*/ 4413313 h 6698675"/>
              <a:gd name="connsiteX3272" fmla="*/ 5632353 w 8267681"/>
              <a:gd name="connsiteY3272" fmla="*/ 4410964 h 6698675"/>
              <a:gd name="connsiteX3273" fmla="*/ 5639399 w 8267681"/>
              <a:gd name="connsiteY3273" fmla="*/ 4403918 h 6698675"/>
              <a:gd name="connsiteX3274" fmla="*/ 5641748 w 8267681"/>
              <a:gd name="connsiteY3274" fmla="*/ 4410964 h 6698675"/>
              <a:gd name="connsiteX3275" fmla="*/ 5641748 w 8267681"/>
              <a:gd name="connsiteY3275" fmla="*/ 4403918 h 6698675"/>
              <a:gd name="connsiteX3276" fmla="*/ 5669933 w 8267681"/>
              <a:gd name="connsiteY3276" fmla="*/ 4394523 h 6698675"/>
              <a:gd name="connsiteX3277" fmla="*/ 1524352 w 8267681"/>
              <a:gd name="connsiteY3277" fmla="*/ 4392173 h 6698675"/>
              <a:gd name="connsiteX3278" fmla="*/ 1526702 w 8267681"/>
              <a:gd name="connsiteY3278" fmla="*/ 4394522 h 6698675"/>
              <a:gd name="connsiteX3279" fmla="*/ 1524352 w 8267681"/>
              <a:gd name="connsiteY3279" fmla="*/ 4403917 h 6698675"/>
              <a:gd name="connsiteX3280" fmla="*/ 1514956 w 8267681"/>
              <a:gd name="connsiteY3280" fmla="*/ 4403917 h 6698675"/>
              <a:gd name="connsiteX3281" fmla="*/ 1514956 w 8267681"/>
              <a:gd name="connsiteY3281" fmla="*/ 4394522 h 6698675"/>
              <a:gd name="connsiteX3282" fmla="*/ 1244851 w 8267681"/>
              <a:gd name="connsiteY3282" fmla="*/ 4392173 h 6698675"/>
              <a:gd name="connsiteX3283" fmla="*/ 1249543 w 8267681"/>
              <a:gd name="connsiteY3283" fmla="*/ 4399219 h 6698675"/>
              <a:gd name="connsiteX3284" fmla="*/ 1244851 w 8267681"/>
              <a:gd name="connsiteY3284" fmla="*/ 4403917 h 6698675"/>
              <a:gd name="connsiteX3285" fmla="*/ 1240151 w 8267681"/>
              <a:gd name="connsiteY3285" fmla="*/ 4399219 h 6698675"/>
              <a:gd name="connsiteX3286" fmla="*/ 1018971 w 8267681"/>
              <a:gd name="connsiteY3286" fmla="*/ 4390478 h 6698675"/>
              <a:gd name="connsiteX3287" fmla="*/ 1024062 w 8267681"/>
              <a:gd name="connsiteY3287" fmla="*/ 4392175 h 6698675"/>
              <a:gd name="connsiteX3288" fmla="*/ 1047551 w 8267681"/>
              <a:gd name="connsiteY3288" fmla="*/ 4406267 h 6698675"/>
              <a:gd name="connsiteX3289" fmla="*/ 1063991 w 8267681"/>
              <a:gd name="connsiteY3289" fmla="*/ 4415662 h 6698675"/>
              <a:gd name="connsiteX3290" fmla="*/ 1059297 w 8267681"/>
              <a:gd name="connsiteY3290" fmla="*/ 4422709 h 6698675"/>
              <a:gd name="connsiteX3291" fmla="*/ 1040505 w 8267681"/>
              <a:gd name="connsiteY3291" fmla="*/ 4429755 h 6698675"/>
              <a:gd name="connsiteX3292" fmla="*/ 1028762 w 8267681"/>
              <a:gd name="connsiteY3292" fmla="*/ 4422709 h 6698675"/>
              <a:gd name="connsiteX3293" fmla="*/ 1017015 w 8267681"/>
              <a:gd name="connsiteY3293" fmla="*/ 4406267 h 6698675"/>
              <a:gd name="connsiteX3294" fmla="*/ 1021713 w 8267681"/>
              <a:gd name="connsiteY3294" fmla="*/ 4396872 h 6698675"/>
              <a:gd name="connsiteX3295" fmla="*/ 1000580 w 8267681"/>
              <a:gd name="connsiteY3295" fmla="*/ 4389826 h 6698675"/>
              <a:gd name="connsiteX3296" fmla="*/ 1000580 w 8267681"/>
              <a:gd name="connsiteY3296" fmla="*/ 4396872 h 6698675"/>
              <a:gd name="connsiteX3297" fmla="*/ 998235 w 8267681"/>
              <a:gd name="connsiteY3297" fmla="*/ 4406267 h 6698675"/>
              <a:gd name="connsiteX3298" fmla="*/ 1014674 w 8267681"/>
              <a:gd name="connsiteY3298" fmla="*/ 4418011 h 6698675"/>
              <a:gd name="connsiteX3299" fmla="*/ 1019371 w 8267681"/>
              <a:gd name="connsiteY3299" fmla="*/ 4432104 h 6698675"/>
              <a:gd name="connsiteX3300" fmla="*/ 1005277 w 8267681"/>
              <a:gd name="connsiteY3300" fmla="*/ 4436801 h 6698675"/>
              <a:gd name="connsiteX3301" fmla="*/ 1002929 w 8267681"/>
              <a:gd name="connsiteY3301" fmla="*/ 4432104 h 6698675"/>
              <a:gd name="connsiteX3302" fmla="*/ 998235 w 8267681"/>
              <a:gd name="connsiteY3302" fmla="*/ 4427406 h 6698675"/>
              <a:gd name="connsiteX3303" fmla="*/ 984143 w 8267681"/>
              <a:gd name="connsiteY3303" fmla="*/ 4422709 h 6698675"/>
              <a:gd name="connsiteX3304" fmla="*/ 991186 w 8267681"/>
              <a:gd name="connsiteY3304" fmla="*/ 4406267 h 6698675"/>
              <a:gd name="connsiteX3305" fmla="*/ 988836 w 8267681"/>
              <a:gd name="connsiteY3305" fmla="*/ 4396872 h 6698675"/>
              <a:gd name="connsiteX3306" fmla="*/ 1000580 w 8267681"/>
              <a:gd name="connsiteY3306" fmla="*/ 4389826 h 6698675"/>
              <a:gd name="connsiteX3307" fmla="*/ 1406915 w 8267681"/>
              <a:gd name="connsiteY3307" fmla="*/ 4389825 h 6698675"/>
              <a:gd name="connsiteX3308" fmla="*/ 1413962 w 8267681"/>
              <a:gd name="connsiteY3308" fmla="*/ 4389825 h 6698675"/>
              <a:gd name="connsiteX3309" fmla="*/ 1418657 w 8267681"/>
              <a:gd name="connsiteY3309" fmla="*/ 4394523 h 6698675"/>
              <a:gd name="connsiteX3310" fmla="*/ 1413962 w 8267681"/>
              <a:gd name="connsiteY3310" fmla="*/ 4399220 h 6698675"/>
              <a:gd name="connsiteX3311" fmla="*/ 1406915 w 8267681"/>
              <a:gd name="connsiteY3311" fmla="*/ 4396871 h 6698675"/>
              <a:gd name="connsiteX3312" fmla="*/ 1402219 w 8267681"/>
              <a:gd name="connsiteY3312" fmla="*/ 4394523 h 6698675"/>
              <a:gd name="connsiteX3313" fmla="*/ 1355241 w 8267681"/>
              <a:gd name="connsiteY3313" fmla="*/ 4389825 h 6698675"/>
              <a:gd name="connsiteX3314" fmla="*/ 1362286 w 8267681"/>
              <a:gd name="connsiteY3314" fmla="*/ 4394523 h 6698675"/>
              <a:gd name="connsiteX3315" fmla="*/ 1355241 w 8267681"/>
              <a:gd name="connsiteY3315" fmla="*/ 4401569 h 6698675"/>
              <a:gd name="connsiteX3316" fmla="*/ 1345844 w 8267681"/>
              <a:gd name="connsiteY3316" fmla="*/ 4392174 h 6698675"/>
              <a:gd name="connsiteX3317" fmla="*/ 770398 w 8267681"/>
              <a:gd name="connsiteY3317" fmla="*/ 4389825 h 6698675"/>
              <a:gd name="connsiteX3318" fmla="*/ 777446 w 8267681"/>
              <a:gd name="connsiteY3318" fmla="*/ 4394523 h 6698675"/>
              <a:gd name="connsiteX3319" fmla="*/ 768045 w 8267681"/>
              <a:gd name="connsiteY3319" fmla="*/ 4420359 h 6698675"/>
              <a:gd name="connsiteX3320" fmla="*/ 753956 w 8267681"/>
              <a:gd name="connsiteY3320" fmla="*/ 4394523 h 6698675"/>
              <a:gd name="connsiteX3321" fmla="*/ 770398 w 8267681"/>
              <a:gd name="connsiteY3321" fmla="*/ 4389825 h 6698675"/>
              <a:gd name="connsiteX3322" fmla="*/ 2682286 w 8267681"/>
              <a:gd name="connsiteY3322" fmla="*/ 4387477 h 6698675"/>
              <a:gd name="connsiteX3323" fmla="*/ 2684635 w 8267681"/>
              <a:gd name="connsiteY3323" fmla="*/ 4389826 h 6698675"/>
              <a:gd name="connsiteX3324" fmla="*/ 2686984 w 8267681"/>
              <a:gd name="connsiteY3324" fmla="*/ 4387477 h 6698675"/>
              <a:gd name="connsiteX3325" fmla="*/ 2682286 w 8267681"/>
              <a:gd name="connsiteY3325" fmla="*/ 4387477 h 6698675"/>
              <a:gd name="connsiteX3326" fmla="*/ 906622 w 8267681"/>
              <a:gd name="connsiteY3326" fmla="*/ 4387476 h 6698675"/>
              <a:gd name="connsiteX3327" fmla="*/ 911321 w 8267681"/>
              <a:gd name="connsiteY3327" fmla="*/ 4396871 h 6698675"/>
              <a:gd name="connsiteX3328" fmla="*/ 906622 w 8267681"/>
              <a:gd name="connsiteY3328" fmla="*/ 4403917 h 6698675"/>
              <a:gd name="connsiteX3329" fmla="*/ 897229 w 8267681"/>
              <a:gd name="connsiteY3329" fmla="*/ 4396871 h 6698675"/>
              <a:gd name="connsiteX3330" fmla="*/ 1017271 w 8267681"/>
              <a:gd name="connsiteY3330" fmla="*/ 4386508 h 6698675"/>
              <a:gd name="connsiteX3331" fmla="*/ 1018971 w 8267681"/>
              <a:gd name="connsiteY3331" fmla="*/ 4390478 h 6698675"/>
              <a:gd name="connsiteX3332" fmla="*/ 1017015 w 8267681"/>
              <a:gd name="connsiteY3332" fmla="*/ 4389826 h 6698675"/>
              <a:gd name="connsiteX3333" fmla="*/ 822077 w 8267681"/>
              <a:gd name="connsiteY3333" fmla="*/ 4385127 h 6698675"/>
              <a:gd name="connsiteX3334" fmla="*/ 840870 w 8267681"/>
              <a:gd name="connsiteY3334" fmla="*/ 4385127 h 6698675"/>
              <a:gd name="connsiteX3335" fmla="*/ 840870 w 8267681"/>
              <a:gd name="connsiteY3335" fmla="*/ 4387476 h 6698675"/>
              <a:gd name="connsiteX3336" fmla="*/ 838520 w 8267681"/>
              <a:gd name="connsiteY3336" fmla="*/ 4396871 h 6698675"/>
              <a:gd name="connsiteX3337" fmla="*/ 831469 w 8267681"/>
              <a:gd name="connsiteY3337" fmla="*/ 4403917 h 6698675"/>
              <a:gd name="connsiteX3338" fmla="*/ 822077 w 8267681"/>
              <a:gd name="connsiteY3338" fmla="*/ 4401569 h 6698675"/>
              <a:gd name="connsiteX3339" fmla="*/ 817373 w 8267681"/>
              <a:gd name="connsiteY3339" fmla="*/ 4394522 h 6698675"/>
              <a:gd name="connsiteX3340" fmla="*/ 2506128 w 8267681"/>
              <a:gd name="connsiteY3340" fmla="*/ 4382779 h 6698675"/>
              <a:gd name="connsiteX3341" fmla="*/ 2477942 w 8267681"/>
              <a:gd name="connsiteY3341" fmla="*/ 4479079 h 6698675"/>
              <a:gd name="connsiteX3342" fmla="*/ 2496732 w 8267681"/>
              <a:gd name="connsiteY3342" fmla="*/ 4516660 h 6698675"/>
              <a:gd name="connsiteX3343" fmla="*/ 2590684 w 8267681"/>
              <a:gd name="connsiteY3343" fmla="*/ 4460289 h 6698675"/>
              <a:gd name="connsiteX3344" fmla="*/ 2567196 w 8267681"/>
              <a:gd name="connsiteY3344" fmla="*/ 4453243 h 6698675"/>
              <a:gd name="connsiteX3345" fmla="*/ 2539011 w 8267681"/>
              <a:gd name="connsiteY3345" fmla="*/ 4464987 h 6698675"/>
              <a:gd name="connsiteX3346" fmla="*/ 2555452 w 8267681"/>
              <a:gd name="connsiteY3346" fmla="*/ 4448545 h 6698675"/>
              <a:gd name="connsiteX3347" fmla="*/ 2548406 w 8267681"/>
              <a:gd name="connsiteY3347" fmla="*/ 4446196 h 6698675"/>
              <a:gd name="connsiteX3348" fmla="*/ 2548406 w 8267681"/>
              <a:gd name="connsiteY3348" fmla="*/ 4436801 h 6698675"/>
              <a:gd name="connsiteX3349" fmla="*/ 2555452 w 8267681"/>
              <a:gd name="connsiteY3349" fmla="*/ 4439150 h 6698675"/>
              <a:gd name="connsiteX3350" fmla="*/ 2555452 w 8267681"/>
              <a:gd name="connsiteY3350" fmla="*/ 4425057 h 6698675"/>
              <a:gd name="connsiteX3351" fmla="*/ 2506128 w 8267681"/>
              <a:gd name="connsiteY3351" fmla="*/ 4382779 h 6698675"/>
              <a:gd name="connsiteX3352" fmla="*/ 5719256 w 8267681"/>
              <a:gd name="connsiteY3352" fmla="*/ 4382778 h 6698675"/>
              <a:gd name="connsiteX3353" fmla="*/ 5712210 w 8267681"/>
              <a:gd name="connsiteY3353" fmla="*/ 4408614 h 6698675"/>
              <a:gd name="connsiteX3354" fmla="*/ 5702815 w 8267681"/>
              <a:gd name="connsiteY3354" fmla="*/ 4385127 h 6698675"/>
              <a:gd name="connsiteX3355" fmla="*/ 5719256 w 8267681"/>
              <a:gd name="connsiteY3355" fmla="*/ 4382778 h 6698675"/>
              <a:gd name="connsiteX3356" fmla="*/ 1280078 w 8267681"/>
              <a:gd name="connsiteY3356" fmla="*/ 4380430 h 6698675"/>
              <a:gd name="connsiteX3357" fmla="*/ 1282428 w 8267681"/>
              <a:gd name="connsiteY3357" fmla="*/ 4382779 h 6698675"/>
              <a:gd name="connsiteX3358" fmla="*/ 1280078 w 8267681"/>
              <a:gd name="connsiteY3358" fmla="*/ 4387476 h 6698675"/>
              <a:gd name="connsiteX3359" fmla="*/ 1273032 w 8267681"/>
              <a:gd name="connsiteY3359" fmla="*/ 4382779 h 6698675"/>
              <a:gd name="connsiteX3360" fmla="*/ 737513 w 8267681"/>
              <a:gd name="connsiteY3360" fmla="*/ 4380430 h 6698675"/>
              <a:gd name="connsiteX3361" fmla="*/ 744560 w 8267681"/>
              <a:gd name="connsiteY3361" fmla="*/ 4385128 h 6698675"/>
              <a:gd name="connsiteX3362" fmla="*/ 737513 w 8267681"/>
              <a:gd name="connsiteY3362" fmla="*/ 4392174 h 6698675"/>
              <a:gd name="connsiteX3363" fmla="*/ 732818 w 8267681"/>
              <a:gd name="connsiteY3363" fmla="*/ 4385128 h 6698675"/>
              <a:gd name="connsiteX3364" fmla="*/ 2621218 w 8267681"/>
              <a:gd name="connsiteY3364" fmla="*/ 4378082 h 6698675"/>
              <a:gd name="connsiteX3365" fmla="*/ 2611823 w 8267681"/>
              <a:gd name="connsiteY3365" fmla="*/ 4382779 h 6698675"/>
              <a:gd name="connsiteX3366" fmla="*/ 2611823 w 8267681"/>
              <a:gd name="connsiteY3366" fmla="*/ 4385128 h 6698675"/>
              <a:gd name="connsiteX3367" fmla="*/ 2616520 w 8267681"/>
              <a:gd name="connsiteY3367" fmla="*/ 4389826 h 6698675"/>
              <a:gd name="connsiteX3368" fmla="*/ 2621218 w 8267681"/>
              <a:gd name="connsiteY3368" fmla="*/ 4394523 h 6698675"/>
              <a:gd name="connsiteX3369" fmla="*/ 2625916 w 8267681"/>
              <a:gd name="connsiteY3369" fmla="*/ 4399221 h 6698675"/>
              <a:gd name="connsiteX3370" fmla="*/ 2632963 w 8267681"/>
              <a:gd name="connsiteY3370" fmla="*/ 4394523 h 6698675"/>
              <a:gd name="connsiteX3371" fmla="*/ 2621218 w 8267681"/>
              <a:gd name="connsiteY3371" fmla="*/ 4385128 h 6698675"/>
              <a:gd name="connsiteX3372" fmla="*/ 2621218 w 8267681"/>
              <a:gd name="connsiteY3372" fmla="*/ 4378082 h 6698675"/>
              <a:gd name="connsiteX3373" fmla="*/ 1017015 w 8267681"/>
              <a:gd name="connsiteY3373" fmla="*/ 4378082 h 6698675"/>
              <a:gd name="connsiteX3374" fmla="*/ 1019364 w 8267681"/>
              <a:gd name="connsiteY3374" fmla="*/ 4380431 h 6698675"/>
              <a:gd name="connsiteX3375" fmla="*/ 1017310 w 8267681"/>
              <a:gd name="connsiteY3375" fmla="*/ 4386009 h 6698675"/>
              <a:gd name="connsiteX3376" fmla="*/ 1017271 w 8267681"/>
              <a:gd name="connsiteY3376" fmla="*/ 4386508 h 6698675"/>
              <a:gd name="connsiteX3377" fmla="*/ 1014664 w 8267681"/>
              <a:gd name="connsiteY3377" fmla="*/ 4380431 h 6698675"/>
              <a:gd name="connsiteX3378" fmla="*/ 1608908 w 8267681"/>
              <a:gd name="connsiteY3378" fmla="*/ 4378081 h 6698675"/>
              <a:gd name="connsiteX3379" fmla="*/ 1611258 w 8267681"/>
              <a:gd name="connsiteY3379" fmla="*/ 4380430 h 6698675"/>
              <a:gd name="connsiteX3380" fmla="*/ 1613608 w 8267681"/>
              <a:gd name="connsiteY3380" fmla="*/ 4389825 h 6698675"/>
              <a:gd name="connsiteX3381" fmla="*/ 1606559 w 8267681"/>
              <a:gd name="connsiteY3381" fmla="*/ 4394522 h 6698675"/>
              <a:gd name="connsiteX3382" fmla="*/ 1599515 w 8267681"/>
              <a:gd name="connsiteY3382" fmla="*/ 4389825 h 6698675"/>
              <a:gd name="connsiteX3383" fmla="*/ 1606559 w 8267681"/>
              <a:gd name="connsiteY3383" fmla="*/ 4380430 h 6698675"/>
              <a:gd name="connsiteX3384" fmla="*/ 1608908 w 8267681"/>
              <a:gd name="connsiteY3384" fmla="*/ 4378081 h 6698675"/>
              <a:gd name="connsiteX3385" fmla="*/ 1557238 w 8267681"/>
              <a:gd name="connsiteY3385" fmla="*/ 4373383 h 6698675"/>
              <a:gd name="connsiteX3386" fmla="*/ 1561931 w 8267681"/>
              <a:gd name="connsiteY3386" fmla="*/ 4378081 h 6698675"/>
              <a:gd name="connsiteX3387" fmla="*/ 1557238 w 8267681"/>
              <a:gd name="connsiteY3387" fmla="*/ 4387476 h 6698675"/>
              <a:gd name="connsiteX3388" fmla="*/ 1547841 w 8267681"/>
              <a:gd name="connsiteY3388" fmla="*/ 4375732 h 6698675"/>
              <a:gd name="connsiteX3389" fmla="*/ 981792 w 8267681"/>
              <a:gd name="connsiteY3389" fmla="*/ 4373383 h 6698675"/>
              <a:gd name="connsiteX3390" fmla="*/ 988836 w 8267681"/>
              <a:gd name="connsiteY3390" fmla="*/ 4387476 h 6698675"/>
              <a:gd name="connsiteX3391" fmla="*/ 981792 w 8267681"/>
              <a:gd name="connsiteY3391" fmla="*/ 4392173 h 6698675"/>
              <a:gd name="connsiteX3392" fmla="*/ 955958 w 8267681"/>
              <a:gd name="connsiteY3392" fmla="*/ 4399220 h 6698675"/>
              <a:gd name="connsiteX3393" fmla="*/ 953607 w 8267681"/>
              <a:gd name="connsiteY3393" fmla="*/ 4394522 h 6698675"/>
              <a:gd name="connsiteX3394" fmla="*/ 955958 w 8267681"/>
              <a:gd name="connsiteY3394" fmla="*/ 4392173 h 6698675"/>
              <a:gd name="connsiteX3395" fmla="*/ 965350 w 8267681"/>
              <a:gd name="connsiteY3395" fmla="*/ 4392173 h 6698675"/>
              <a:gd name="connsiteX3396" fmla="*/ 972396 w 8267681"/>
              <a:gd name="connsiteY3396" fmla="*/ 4378081 h 6698675"/>
              <a:gd name="connsiteX3397" fmla="*/ 981792 w 8267681"/>
              <a:gd name="connsiteY3397" fmla="*/ 4373383 h 6698675"/>
              <a:gd name="connsiteX3398" fmla="*/ 2686984 w 8267681"/>
              <a:gd name="connsiteY3398" fmla="*/ 4368687 h 6698675"/>
              <a:gd name="connsiteX3399" fmla="*/ 2672891 w 8267681"/>
              <a:gd name="connsiteY3399" fmla="*/ 4371035 h 6698675"/>
              <a:gd name="connsiteX3400" fmla="*/ 2679937 w 8267681"/>
              <a:gd name="connsiteY3400" fmla="*/ 4382779 h 6698675"/>
              <a:gd name="connsiteX3401" fmla="*/ 2694030 w 8267681"/>
              <a:gd name="connsiteY3401" fmla="*/ 4378082 h 6698675"/>
              <a:gd name="connsiteX3402" fmla="*/ 2694030 w 8267681"/>
              <a:gd name="connsiteY3402" fmla="*/ 4375733 h 6698675"/>
              <a:gd name="connsiteX3403" fmla="*/ 1644143 w 8267681"/>
              <a:gd name="connsiteY3403" fmla="*/ 4366337 h 6698675"/>
              <a:gd name="connsiteX3404" fmla="*/ 1653536 w 8267681"/>
              <a:gd name="connsiteY3404" fmla="*/ 4371035 h 6698675"/>
              <a:gd name="connsiteX3405" fmla="*/ 1655886 w 8267681"/>
              <a:gd name="connsiteY3405" fmla="*/ 4373383 h 6698675"/>
              <a:gd name="connsiteX3406" fmla="*/ 1653536 w 8267681"/>
              <a:gd name="connsiteY3406" fmla="*/ 4375732 h 6698675"/>
              <a:gd name="connsiteX3407" fmla="*/ 1646493 w 8267681"/>
              <a:gd name="connsiteY3407" fmla="*/ 4380430 h 6698675"/>
              <a:gd name="connsiteX3408" fmla="*/ 1644143 w 8267681"/>
              <a:gd name="connsiteY3408" fmla="*/ 4382778 h 6698675"/>
              <a:gd name="connsiteX3409" fmla="*/ 1641793 w 8267681"/>
              <a:gd name="connsiteY3409" fmla="*/ 4380430 h 6698675"/>
              <a:gd name="connsiteX3410" fmla="*/ 1639445 w 8267681"/>
              <a:gd name="connsiteY3410" fmla="*/ 4371035 h 6698675"/>
              <a:gd name="connsiteX3411" fmla="*/ 1160296 w 8267681"/>
              <a:gd name="connsiteY3411" fmla="*/ 4363988 h 6698675"/>
              <a:gd name="connsiteX3412" fmla="*/ 1167341 w 8267681"/>
              <a:gd name="connsiteY3412" fmla="*/ 4373383 h 6698675"/>
              <a:gd name="connsiteX3413" fmla="*/ 1160296 w 8267681"/>
              <a:gd name="connsiteY3413" fmla="*/ 4375732 h 6698675"/>
              <a:gd name="connsiteX3414" fmla="*/ 2726913 w 8267681"/>
              <a:gd name="connsiteY3414" fmla="*/ 4361640 h 6698675"/>
              <a:gd name="connsiteX3415" fmla="*/ 2708123 w 8267681"/>
              <a:gd name="connsiteY3415" fmla="*/ 4366338 h 6698675"/>
              <a:gd name="connsiteX3416" fmla="*/ 2705774 w 8267681"/>
              <a:gd name="connsiteY3416" fmla="*/ 4371035 h 6698675"/>
              <a:gd name="connsiteX3417" fmla="*/ 2708123 w 8267681"/>
              <a:gd name="connsiteY3417" fmla="*/ 4375733 h 6698675"/>
              <a:gd name="connsiteX3418" fmla="*/ 2719866 w 8267681"/>
              <a:gd name="connsiteY3418" fmla="*/ 4371035 h 6698675"/>
              <a:gd name="connsiteX3419" fmla="*/ 2726913 w 8267681"/>
              <a:gd name="connsiteY3419" fmla="*/ 4361640 h 6698675"/>
              <a:gd name="connsiteX3420" fmla="*/ 2607125 w 8267681"/>
              <a:gd name="connsiteY3420" fmla="*/ 4359292 h 6698675"/>
              <a:gd name="connsiteX3421" fmla="*/ 2607125 w 8267681"/>
              <a:gd name="connsiteY3421" fmla="*/ 4373384 h 6698675"/>
              <a:gd name="connsiteX3422" fmla="*/ 2611823 w 8267681"/>
              <a:gd name="connsiteY3422" fmla="*/ 4373384 h 6698675"/>
              <a:gd name="connsiteX3423" fmla="*/ 2625916 w 8267681"/>
              <a:gd name="connsiteY3423" fmla="*/ 4366338 h 6698675"/>
              <a:gd name="connsiteX3424" fmla="*/ 2623567 w 8267681"/>
              <a:gd name="connsiteY3424" fmla="*/ 4363989 h 6698675"/>
              <a:gd name="connsiteX3425" fmla="*/ 2609474 w 8267681"/>
              <a:gd name="connsiteY3425" fmla="*/ 4359292 h 6698675"/>
              <a:gd name="connsiteX3426" fmla="*/ 2607125 w 8267681"/>
              <a:gd name="connsiteY3426" fmla="*/ 4359292 h 6698675"/>
              <a:gd name="connsiteX3427" fmla="*/ 1592466 w 8267681"/>
              <a:gd name="connsiteY3427" fmla="*/ 4356942 h 6698675"/>
              <a:gd name="connsiteX3428" fmla="*/ 1601861 w 8267681"/>
              <a:gd name="connsiteY3428" fmla="*/ 4359291 h 6698675"/>
              <a:gd name="connsiteX3429" fmla="*/ 1604208 w 8267681"/>
              <a:gd name="connsiteY3429" fmla="*/ 4361640 h 6698675"/>
              <a:gd name="connsiteX3430" fmla="*/ 1601861 w 8267681"/>
              <a:gd name="connsiteY3430" fmla="*/ 4366337 h 6698675"/>
              <a:gd name="connsiteX3431" fmla="*/ 1592466 w 8267681"/>
              <a:gd name="connsiteY3431" fmla="*/ 4366337 h 6698675"/>
              <a:gd name="connsiteX3432" fmla="*/ 1587769 w 8267681"/>
              <a:gd name="connsiteY3432" fmla="*/ 4361640 h 6698675"/>
              <a:gd name="connsiteX3433" fmla="*/ 880797 w 8267681"/>
              <a:gd name="connsiteY3433" fmla="*/ 4352245 h 6698675"/>
              <a:gd name="connsiteX3434" fmla="*/ 885495 w 8267681"/>
              <a:gd name="connsiteY3434" fmla="*/ 4361640 h 6698675"/>
              <a:gd name="connsiteX3435" fmla="*/ 873748 w 8267681"/>
              <a:gd name="connsiteY3435" fmla="*/ 4378082 h 6698675"/>
              <a:gd name="connsiteX3436" fmla="*/ 880797 w 8267681"/>
              <a:gd name="connsiteY3436" fmla="*/ 4380430 h 6698675"/>
              <a:gd name="connsiteX3437" fmla="*/ 887840 w 8267681"/>
              <a:gd name="connsiteY3437" fmla="*/ 4385128 h 6698675"/>
              <a:gd name="connsiteX3438" fmla="*/ 880797 w 8267681"/>
              <a:gd name="connsiteY3438" fmla="*/ 4389826 h 6698675"/>
              <a:gd name="connsiteX3439" fmla="*/ 864355 w 8267681"/>
              <a:gd name="connsiteY3439" fmla="*/ 4387477 h 6698675"/>
              <a:gd name="connsiteX3440" fmla="*/ 864355 w 8267681"/>
              <a:gd name="connsiteY3440" fmla="*/ 4385128 h 6698675"/>
              <a:gd name="connsiteX3441" fmla="*/ 869052 w 8267681"/>
              <a:gd name="connsiteY3441" fmla="*/ 4375733 h 6698675"/>
              <a:gd name="connsiteX3442" fmla="*/ 866703 w 8267681"/>
              <a:gd name="connsiteY3442" fmla="*/ 4359291 h 6698675"/>
              <a:gd name="connsiteX3443" fmla="*/ 880797 w 8267681"/>
              <a:gd name="connsiteY3443" fmla="*/ 4352245 h 6698675"/>
              <a:gd name="connsiteX3444" fmla="*/ 2658799 w 8267681"/>
              <a:gd name="connsiteY3444" fmla="*/ 4349896 h 6698675"/>
              <a:gd name="connsiteX3445" fmla="*/ 2649403 w 8267681"/>
              <a:gd name="connsiteY3445" fmla="*/ 4352245 h 6698675"/>
              <a:gd name="connsiteX3446" fmla="*/ 2656449 w 8267681"/>
              <a:gd name="connsiteY3446" fmla="*/ 4352245 h 6698675"/>
              <a:gd name="connsiteX3447" fmla="*/ 2658799 w 8267681"/>
              <a:gd name="connsiteY3447" fmla="*/ 4354594 h 6698675"/>
              <a:gd name="connsiteX3448" fmla="*/ 2661147 w 8267681"/>
              <a:gd name="connsiteY3448" fmla="*/ 4354594 h 6698675"/>
              <a:gd name="connsiteX3449" fmla="*/ 2658799 w 8267681"/>
              <a:gd name="connsiteY3449" fmla="*/ 4349896 h 6698675"/>
              <a:gd name="connsiteX3450" fmla="*/ 941861 w 8267681"/>
              <a:gd name="connsiteY3450" fmla="*/ 4349895 h 6698675"/>
              <a:gd name="connsiteX3451" fmla="*/ 944209 w 8267681"/>
              <a:gd name="connsiteY3451" fmla="*/ 4352244 h 6698675"/>
              <a:gd name="connsiteX3452" fmla="*/ 944209 w 8267681"/>
              <a:gd name="connsiteY3452" fmla="*/ 4361639 h 6698675"/>
              <a:gd name="connsiteX3453" fmla="*/ 941861 w 8267681"/>
              <a:gd name="connsiteY3453" fmla="*/ 4361639 h 6698675"/>
              <a:gd name="connsiteX3454" fmla="*/ 932468 w 8267681"/>
              <a:gd name="connsiteY3454" fmla="*/ 4366337 h 6698675"/>
              <a:gd name="connsiteX3455" fmla="*/ 927772 w 8267681"/>
              <a:gd name="connsiteY3455" fmla="*/ 4359290 h 6698675"/>
              <a:gd name="connsiteX3456" fmla="*/ 932468 w 8267681"/>
              <a:gd name="connsiteY3456" fmla="*/ 4354593 h 6698675"/>
              <a:gd name="connsiteX3457" fmla="*/ 939515 w 8267681"/>
              <a:gd name="connsiteY3457" fmla="*/ 4352244 h 6698675"/>
              <a:gd name="connsiteX3458" fmla="*/ 941861 w 8267681"/>
              <a:gd name="connsiteY3458" fmla="*/ 4349895 h 6698675"/>
              <a:gd name="connsiteX3459" fmla="*/ 1063992 w 8267681"/>
              <a:gd name="connsiteY3459" fmla="*/ 4340501 h 6698675"/>
              <a:gd name="connsiteX3460" fmla="*/ 1078085 w 8267681"/>
              <a:gd name="connsiteY3460" fmla="*/ 4340501 h 6698675"/>
              <a:gd name="connsiteX3461" fmla="*/ 1082782 w 8267681"/>
              <a:gd name="connsiteY3461" fmla="*/ 4356942 h 6698675"/>
              <a:gd name="connsiteX3462" fmla="*/ 1071040 w 8267681"/>
              <a:gd name="connsiteY3462" fmla="*/ 4366338 h 6698675"/>
              <a:gd name="connsiteX3463" fmla="*/ 1075736 w 8267681"/>
              <a:gd name="connsiteY3463" fmla="*/ 4373384 h 6698675"/>
              <a:gd name="connsiteX3464" fmla="*/ 1085132 w 8267681"/>
              <a:gd name="connsiteY3464" fmla="*/ 4368686 h 6698675"/>
              <a:gd name="connsiteX3465" fmla="*/ 1110969 w 8267681"/>
              <a:gd name="connsiteY3465" fmla="*/ 4375733 h 6698675"/>
              <a:gd name="connsiteX3466" fmla="*/ 1101575 w 8267681"/>
              <a:gd name="connsiteY3466" fmla="*/ 4375733 h 6698675"/>
              <a:gd name="connsiteX3467" fmla="*/ 1085132 w 8267681"/>
              <a:gd name="connsiteY3467" fmla="*/ 4392174 h 6698675"/>
              <a:gd name="connsiteX3468" fmla="*/ 1099225 w 8267681"/>
              <a:gd name="connsiteY3468" fmla="*/ 4401569 h 6698675"/>
              <a:gd name="connsiteX3469" fmla="*/ 1092183 w 8267681"/>
              <a:gd name="connsiteY3469" fmla="*/ 4410964 h 6698675"/>
              <a:gd name="connsiteX3470" fmla="*/ 1089833 w 8267681"/>
              <a:gd name="connsiteY3470" fmla="*/ 4408615 h 6698675"/>
              <a:gd name="connsiteX3471" fmla="*/ 1059297 w 8267681"/>
              <a:gd name="connsiteY3471" fmla="*/ 4382779 h 6698675"/>
              <a:gd name="connsiteX3472" fmla="*/ 1049899 w 8267681"/>
              <a:gd name="connsiteY3472" fmla="*/ 4385128 h 6698675"/>
              <a:gd name="connsiteX3473" fmla="*/ 1038156 w 8267681"/>
              <a:gd name="connsiteY3473" fmla="*/ 4363989 h 6698675"/>
              <a:gd name="connsiteX3474" fmla="*/ 1033457 w 8267681"/>
              <a:gd name="connsiteY3474" fmla="*/ 4354594 h 6698675"/>
              <a:gd name="connsiteX3475" fmla="*/ 1040504 w 8267681"/>
              <a:gd name="connsiteY3475" fmla="*/ 4349896 h 6698675"/>
              <a:gd name="connsiteX3476" fmla="*/ 1066340 w 8267681"/>
              <a:gd name="connsiteY3476" fmla="*/ 4375733 h 6698675"/>
              <a:gd name="connsiteX3477" fmla="*/ 1073390 w 8267681"/>
              <a:gd name="connsiteY3477" fmla="*/ 4375733 h 6698675"/>
              <a:gd name="connsiteX3478" fmla="*/ 1068690 w 8267681"/>
              <a:gd name="connsiteY3478" fmla="*/ 4373384 h 6698675"/>
              <a:gd name="connsiteX3479" fmla="*/ 1068690 w 8267681"/>
              <a:gd name="connsiteY3479" fmla="*/ 4361640 h 6698675"/>
              <a:gd name="connsiteX3480" fmla="*/ 1063992 w 8267681"/>
              <a:gd name="connsiteY3480" fmla="*/ 4340501 h 6698675"/>
              <a:gd name="connsiteX3481" fmla="*/ 1637096 w 8267681"/>
              <a:gd name="connsiteY3481" fmla="*/ 4338151 h 6698675"/>
              <a:gd name="connsiteX3482" fmla="*/ 1644143 w 8267681"/>
              <a:gd name="connsiteY3482" fmla="*/ 4345197 h 6698675"/>
              <a:gd name="connsiteX3483" fmla="*/ 1646493 w 8267681"/>
              <a:gd name="connsiteY3483" fmla="*/ 4347546 h 6698675"/>
              <a:gd name="connsiteX3484" fmla="*/ 1644143 w 8267681"/>
              <a:gd name="connsiteY3484" fmla="*/ 4347546 h 6698675"/>
              <a:gd name="connsiteX3485" fmla="*/ 1634751 w 8267681"/>
              <a:gd name="connsiteY3485" fmla="*/ 4349895 h 6698675"/>
              <a:gd name="connsiteX3486" fmla="*/ 1110969 w 8267681"/>
              <a:gd name="connsiteY3486" fmla="*/ 4335803 h 6698675"/>
              <a:gd name="connsiteX3487" fmla="*/ 1118018 w 8267681"/>
              <a:gd name="connsiteY3487" fmla="*/ 4338152 h 6698675"/>
              <a:gd name="connsiteX3488" fmla="*/ 1110969 w 8267681"/>
              <a:gd name="connsiteY3488" fmla="*/ 4347547 h 6698675"/>
              <a:gd name="connsiteX3489" fmla="*/ 1106270 w 8267681"/>
              <a:gd name="connsiteY3489" fmla="*/ 4338152 h 6698675"/>
              <a:gd name="connsiteX3490" fmla="*/ 1017022 w 8267681"/>
              <a:gd name="connsiteY3490" fmla="*/ 4333454 h 6698675"/>
              <a:gd name="connsiteX3491" fmla="*/ 1028766 w 8267681"/>
              <a:gd name="connsiteY3491" fmla="*/ 4354593 h 6698675"/>
              <a:gd name="connsiteX3492" fmla="*/ 1017022 w 8267681"/>
              <a:gd name="connsiteY3492" fmla="*/ 4363988 h 6698675"/>
              <a:gd name="connsiteX3493" fmla="*/ 1014674 w 8267681"/>
              <a:gd name="connsiteY3493" fmla="*/ 4363988 h 6698675"/>
              <a:gd name="connsiteX3494" fmla="*/ 1012323 w 8267681"/>
              <a:gd name="connsiteY3494" fmla="*/ 4354593 h 6698675"/>
              <a:gd name="connsiteX3495" fmla="*/ 3105067 w 8267681"/>
              <a:gd name="connsiteY3495" fmla="*/ 4328757 h 6698675"/>
              <a:gd name="connsiteX3496" fmla="*/ 3098020 w 8267681"/>
              <a:gd name="connsiteY3496" fmla="*/ 4413314 h 6698675"/>
              <a:gd name="connsiteX3497" fmla="*/ 3149694 w 8267681"/>
              <a:gd name="connsiteY3497" fmla="*/ 4352245 h 6698675"/>
              <a:gd name="connsiteX3498" fmla="*/ 3152042 w 8267681"/>
              <a:gd name="connsiteY3498" fmla="*/ 4347548 h 6698675"/>
              <a:gd name="connsiteX3499" fmla="*/ 3105067 w 8267681"/>
              <a:gd name="connsiteY3499" fmla="*/ 4328757 h 6698675"/>
              <a:gd name="connsiteX3500" fmla="*/ 2733959 w 8267681"/>
              <a:gd name="connsiteY3500" fmla="*/ 4328757 h 6698675"/>
              <a:gd name="connsiteX3501" fmla="*/ 2715170 w 8267681"/>
              <a:gd name="connsiteY3501" fmla="*/ 4333455 h 6698675"/>
              <a:gd name="connsiteX3502" fmla="*/ 2705774 w 8267681"/>
              <a:gd name="connsiteY3502" fmla="*/ 4338152 h 6698675"/>
              <a:gd name="connsiteX3503" fmla="*/ 2708123 w 8267681"/>
              <a:gd name="connsiteY3503" fmla="*/ 4342850 h 6698675"/>
              <a:gd name="connsiteX3504" fmla="*/ 2738657 w 8267681"/>
              <a:gd name="connsiteY3504" fmla="*/ 4338152 h 6698675"/>
              <a:gd name="connsiteX3505" fmla="*/ 2733959 w 8267681"/>
              <a:gd name="connsiteY3505" fmla="*/ 4328757 h 6698675"/>
              <a:gd name="connsiteX3506" fmla="*/ 655997 w 8267681"/>
              <a:gd name="connsiteY3506" fmla="*/ 4324764 h 6698675"/>
              <a:gd name="connsiteX3507" fmla="*/ 683477 w 8267681"/>
              <a:gd name="connsiteY3507" fmla="*/ 4345199 h 6698675"/>
              <a:gd name="connsiteX3508" fmla="*/ 662338 w 8267681"/>
              <a:gd name="connsiteY3508" fmla="*/ 4331106 h 6698675"/>
              <a:gd name="connsiteX3509" fmla="*/ 2642357 w 8267681"/>
              <a:gd name="connsiteY3509" fmla="*/ 4324060 h 6698675"/>
              <a:gd name="connsiteX3510" fmla="*/ 2640008 w 8267681"/>
              <a:gd name="connsiteY3510" fmla="*/ 4326408 h 6698675"/>
              <a:gd name="connsiteX3511" fmla="*/ 2642357 w 8267681"/>
              <a:gd name="connsiteY3511" fmla="*/ 4335804 h 6698675"/>
              <a:gd name="connsiteX3512" fmla="*/ 2644706 w 8267681"/>
              <a:gd name="connsiteY3512" fmla="*/ 4338152 h 6698675"/>
              <a:gd name="connsiteX3513" fmla="*/ 2661147 w 8267681"/>
              <a:gd name="connsiteY3513" fmla="*/ 4338152 h 6698675"/>
              <a:gd name="connsiteX3514" fmla="*/ 2672891 w 8267681"/>
              <a:gd name="connsiteY3514" fmla="*/ 4333455 h 6698675"/>
              <a:gd name="connsiteX3515" fmla="*/ 2677588 w 8267681"/>
              <a:gd name="connsiteY3515" fmla="*/ 4326408 h 6698675"/>
              <a:gd name="connsiteX3516" fmla="*/ 2651752 w 8267681"/>
              <a:gd name="connsiteY3516" fmla="*/ 4335804 h 6698675"/>
              <a:gd name="connsiteX3517" fmla="*/ 2642357 w 8267681"/>
              <a:gd name="connsiteY3517" fmla="*/ 4324060 h 6698675"/>
              <a:gd name="connsiteX3518" fmla="*/ 916021 w 8267681"/>
              <a:gd name="connsiteY3518" fmla="*/ 4321710 h 6698675"/>
              <a:gd name="connsiteX3519" fmla="*/ 923064 w 8267681"/>
              <a:gd name="connsiteY3519" fmla="*/ 4324059 h 6698675"/>
              <a:gd name="connsiteX3520" fmla="*/ 925414 w 8267681"/>
              <a:gd name="connsiteY3520" fmla="*/ 4328756 h 6698675"/>
              <a:gd name="connsiteX3521" fmla="*/ 923064 w 8267681"/>
              <a:gd name="connsiteY3521" fmla="*/ 4331105 h 6698675"/>
              <a:gd name="connsiteX3522" fmla="*/ 916021 w 8267681"/>
              <a:gd name="connsiteY3522" fmla="*/ 4335803 h 6698675"/>
              <a:gd name="connsiteX3523" fmla="*/ 913671 w 8267681"/>
              <a:gd name="connsiteY3523" fmla="*/ 4338151 h 6698675"/>
              <a:gd name="connsiteX3524" fmla="*/ 913671 w 8267681"/>
              <a:gd name="connsiteY3524" fmla="*/ 4335803 h 6698675"/>
              <a:gd name="connsiteX3525" fmla="*/ 911321 w 8267681"/>
              <a:gd name="connsiteY3525" fmla="*/ 4326408 h 6698675"/>
              <a:gd name="connsiteX3526" fmla="*/ 2764493 w 8267681"/>
              <a:gd name="connsiteY3526" fmla="*/ 4314665 h 6698675"/>
              <a:gd name="connsiteX3527" fmla="*/ 2752749 w 8267681"/>
              <a:gd name="connsiteY3527" fmla="*/ 4319362 h 6698675"/>
              <a:gd name="connsiteX3528" fmla="*/ 2778586 w 8267681"/>
              <a:gd name="connsiteY3528" fmla="*/ 4326408 h 6698675"/>
              <a:gd name="connsiteX3529" fmla="*/ 2783284 w 8267681"/>
              <a:gd name="connsiteY3529" fmla="*/ 4319362 h 6698675"/>
              <a:gd name="connsiteX3530" fmla="*/ 1773312 w 8267681"/>
              <a:gd name="connsiteY3530" fmla="*/ 4314665 h 6698675"/>
              <a:gd name="connsiteX3531" fmla="*/ 1766267 w 8267681"/>
              <a:gd name="connsiteY3531" fmla="*/ 4366338 h 6698675"/>
              <a:gd name="connsiteX3532" fmla="*/ 1773312 w 8267681"/>
              <a:gd name="connsiteY3532" fmla="*/ 4314665 h 6698675"/>
              <a:gd name="connsiteX3533" fmla="*/ 1033457 w 8267681"/>
              <a:gd name="connsiteY3533" fmla="*/ 4312315 h 6698675"/>
              <a:gd name="connsiteX3534" fmla="*/ 1038154 w 8267681"/>
              <a:gd name="connsiteY3534" fmla="*/ 4321710 h 6698675"/>
              <a:gd name="connsiteX3535" fmla="*/ 1042855 w 8267681"/>
              <a:gd name="connsiteY3535" fmla="*/ 4326408 h 6698675"/>
              <a:gd name="connsiteX3536" fmla="*/ 1052249 w 8267681"/>
              <a:gd name="connsiteY3536" fmla="*/ 4331105 h 6698675"/>
              <a:gd name="connsiteX3537" fmla="*/ 1047551 w 8267681"/>
              <a:gd name="connsiteY3537" fmla="*/ 4340500 h 6698675"/>
              <a:gd name="connsiteX3538" fmla="*/ 1042855 w 8267681"/>
              <a:gd name="connsiteY3538" fmla="*/ 4342849 h 6698675"/>
              <a:gd name="connsiteX3539" fmla="*/ 1035806 w 8267681"/>
              <a:gd name="connsiteY3539" fmla="*/ 4340500 h 6698675"/>
              <a:gd name="connsiteX3540" fmla="*/ 1031108 w 8267681"/>
              <a:gd name="connsiteY3540" fmla="*/ 4331105 h 6698675"/>
              <a:gd name="connsiteX3541" fmla="*/ 3936534 w 8267681"/>
              <a:gd name="connsiteY3541" fmla="*/ 4307619 h 6698675"/>
              <a:gd name="connsiteX3542" fmla="*/ 3941231 w 8267681"/>
              <a:gd name="connsiteY3542" fmla="*/ 4328757 h 6698675"/>
              <a:gd name="connsiteX3543" fmla="*/ 3945929 w 8267681"/>
              <a:gd name="connsiteY3543" fmla="*/ 4317014 h 6698675"/>
              <a:gd name="connsiteX3544" fmla="*/ 3936534 w 8267681"/>
              <a:gd name="connsiteY3544" fmla="*/ 4307619 h 6698675"/>
              <a:gd name="connsiteX3545" fmla="*/ 1136805 w 8267681"/>
              <a:gd name="connsiteY3545" fmla="*/ 4305269 h 6698675"/>
              <a:gd name="connsiteX3546" fmla="*/ 1141503 w 8267681"/>
              <a:gd name="connsiteY3546" fmla="*/ 4312315 h 6698675"/>
              <a:gd name="connsiteX3547" fmla="*/ 1141503 w 8267681"/>
              <a:gd name="connsiteY3547" fmla="*/ 4321710 h 6698675"/>
              <a:gd name="connsiteX3548" fmla="*/ 1141503 w 8267681"/>
              <a:gd name="connsiteY3548" fmla="*/ 4331106 h 6698675"/>
              <a:gd name="connsiteX3549" fmla="*/ 1136805 w 8267681"/>
              <a:gd name="connsiteY3549" fmla="*/ 4335803 h 6698675"/>
              <a:gd name="connsiteX3550" fmla="*/ 1127410 w 8267681"/>
              <a:gd name="connsiteY3550" fmla="*/ 4335803 h 6698675"/>
              <a:gd name="connsiteX3551" fmla="*/ 1122711 w 8267681"/>
              <a:gd name="connsiteY3551" fmla="*/ 4331106 h 6698675"/>
              <a:gd name="connsiteX3552" fmla="*/ 1127410 w 8267681"/>
              <a:gd name="connsiteY3552" fmla="*/ 4321710 h 6698675"/>
              <a:gd name="connsiteX3553" fmla="*/ 2625916 w 8267681"/>
              <a:gd name="connsiteY3553" fmla="*/ 4302921 h 6698675"/>
              <a:gd name="connsiteX3554" fmla="*/ 2621218 w 8267681"/>
              <a:gd name="connsiteY3554" fmla="*/ 4312316 h 6698675"/>
              <a:gd name="connsiteX3555" fmla="*/ 2625916 w 8267681"/>
              <a:gd name="connsiteY3555" fmla="*/ 4314665 h 6698675"/>
              <a:gd name="connsiteX3556" fmla="*/ 2635310 w 8267681"/>
              <a:gd name="connsiteY3556" fmla="*/ 4314665 h 6698675"/>
              <a:gd name="connsiteX3557" fmla="*/ 2640008 w 8267681"/>
              <a:gd name="connsiteY3557" fmla="*/ 4309967 h 6698675"/>
              <a:gd name="connsiteX3558" fmla="*/ 2635310 w 8267681"/>
              <a:gd name="connsiteY3558" fmla="*/ 4302921 h 6698675"/>
              <a:gd name="connsiteX3559" fmla="*/ 5759186 w 8267681"/>
              <a:gd name="connsiteY3559" fmla="*/ 4300571 h 6698675"/>
              <a:gd name="connsiteX3560" fmla="*/ 5759186 w 8267681"/>
              <a:gd name="connsiteY3560" fmla="*/ 4307617 h 6698675"/>
              <a:gd name="connsiteX3561" fmla="*/ 5759186 w 8267681"/>
              <a:gd name="connsiteY3561" fmla="*/ 4300571 h 6698675"/>
              <a:gd name="connsiteX3562" fmla="*/ 5773278 w 8267681"/>
              <a:gd name="connsiteY3562" fmla="*/ 4298223 h 6698675"/>
              <a:gd name="connsiteX3563" fmla="*/ 5787371 w 8267681"/>
              <a:gd name="connsiteY3563" fmla="*/ 4331106 h 6698675"/>
              <a:gd name="connsiteX3564" fmla="*/ 5789719 w 8267681"/>
              <a:gd name="connsiteY3564" fmla="*/ 4319362 h 6698675"/>
              <a:gd name="connsiteX3565" fmla="*/ 5794417 w 8267681"/>
              <a:gd name="connsiteY3565" fmla="*/ 4373384 h 6698675"/>
              <a:gd name="connsiteX3566" fmla="*/ 5775627 w 8267681"/>
              <a:gd name="connsiteY3566" fmla="*/ 4319362 h 6698675"/>
              <a:gd name="connsiteX3567" fmla="*/ 5773278 w 8267681"/>
              <a:gd name="connsiteY3567" fmla="*/ 4298223 h 6698675"/>
              <a:gd name="connsiteX3568" fmla="*/ 1120361 w 8267681"/>
              <a:gd name="connsiteY3568" fmla="*/ 4298222 h 6698675"/>
              <a:gd name="connsiteX3569" fmla="*/ 1127410 w 8267681"/>
              <a:gd name="connsiteY3569" fmla="*/ 4300571 h 6698675"/>
              <a:gd name="connsiteX3570" fmla="*/ 1134455 w 8267681"/>
              <a:gd name="connsiteY3570" fmla="*/ 4305268 h 6698675"/>
              <a:gd name="connsiteX3571" fmla="*/ 1127410 w 8267681"/>
              <a:gd name="connsiteY3571" fmla="*/ 4312315 h 6698675"/>
              <a:gd name="connsiteX3572" fmla="*/ 1120361 w 8267681"/>
              <a:gd name="connsiteY3572" fmla="*/ 4309966 h 6698675"/>
              <a:gd name="connsiteX3573" fmla="*/ 1113317 w 8267681"/>
              <a:gd name="connsiteY3573" fmla="*/ 4305268 h 6698675"/>
              <a:gd name="connsiteX3574" fmla="*/ 1078084 w 8267681"/>
              <a:gd name="connsiteY3574" fmla="*/ 4293525 h 6698675"/>
              <a:gd name="connsiteX3575" fmla="*/ 1078084 w 8267681"/>
              <a:gd name="connsiteY3575" fmla="*/ 4305269 h 6698675"/>
              <a:gd name="connsiteX3576" fmla="*/ 1073390 w 8267681"/>
              <a:gd name="connsiteY3576" fmla="*/ 4305269 h 6698675"/>
              <a:gd name="connsiteX3577" fmla="*/ 1068690 w 8267681"/>
              <a:gd name="connsiteY3577" fmla="*/ 4295874 h 6698675"/>
              <a:gd name="connsiteX3578" fmla="*/ 3196668 w 8267681"/>
              <a:gd name="connsiteY3578" fmla="*/ 4291177 h 6698675"/>
              <a:gd name="connsiteX3579" fmla="*/ 3191971 w 8267681"/>
              <a:gd name="connsiteY3579" fmla="*/ 4293526 h 6698675"/>
              <a:gd name="connsiteX3580" fmla="*/ 3171735 w 8267681"/>
              <a:gd name="connsiteY3580" fmla="*/ 4307691 h 6698675"/>
              <a:gd name="connsiteX3581" fmla="*/ 3169714 w 8267681"/>
              <a:gd name="connsiteY3581" fmla="*/ 4308230 h 6698675"/>
              <a:gd name="connsiteX3582" fmla="*/ 3173474 w 8267681"/>
              <a:gd name="connsiteY3582" fmla="*/ 4302921 h 6698675"/>
              <a:gd name="connsiteX3583" fmla="*/ 3180227 w 8267681"/>
              <a:gd name="connsiteY3583" fmla="*/ 4295875 h 6698675"/>
              <a:gd name="connsiteX3584" fmla="*/ 3159088 w 8267681"/>
              <a:gd name="connsiteY3584" fmla="*/ 4300572 h 6698675"/>
              <a:gd name="connsiteX3585" fmla="*/ 3154390 w 8267681"/>
              <a:gd name="connsiteY3585" fmla="*/ 4312316 h 6698675"/>
              <a:gd name="connsiteX3586" fmla="*/ 3169714 w 8267681"/>
              <a:gd name="connsiteY3586" fmla="*/ 4308230 h 6698675"/>
              <a:gd name="connsiteX3587" fmla="*/ 3168483 w 8267681"/>
              <a:gd name="connsiteY3587" fmla="*/ 4309967 h 6698675"/>
              <a:gd name="connsiteX3588" fmla="*/ 3171735 w 8267681"/>
              <a:gd name="connsiteY3588" fmla="*/ 4307691 h 6698675"/>
              <a:gd name="connsiteX3589" fmla="*/ 3189622 w 8267681"/>
              <a:gd name="connsiteY3589" fmla="*/ 4302921 h 6698675"/>
              <a:gd name="connsiteX3590" fmla="*/ 3196668 w 8267681"/>
              <a:gd name="connsiteY3590" fmla="*/ 4291177 h 6698675"/>
              <a:gd name="connsiteX3591" fmla="*/ 1517310 w 8267681"/>
              <a:gd name="connsiteY3591" fmla="*/ 4291176 h 6698675"/>
              <a:gd name="connsiteX3592" fmla="*/ 1522004 w 8267681"/>
              <a:gd name="connsiteY3592" fmla="*/ 4293525 h 6698675"/>
              <a:gd name="connsiteX3593" fmla="*/ 1517310 w 8267681"/>
              <a:gd name="connsiteY3593" fmla="*/ 4300571 h 6698675"/>
              <a:gd name="connsiteX3594" fmla="*/ 1512610 w 8267681"/>
              <a:gd name="connsiteY3594" fmla="*/ 4293525 h 6698675"/>
              <a:gd name="connsiteX3595" fmla="*/ 5676979 w 8267681"/>
              <a:gd name="connsiteY3595" fmla="*/ 4288828 h 6698675"/>
              <a:gd name="connsiteX3596" fmla="*/ 5714560 w 8267681"/>
              <a:gd name="connsiteY3596" fmla="*/ 4345199 h 6698675"/>
              <a:gd name="connsiteX3597" fmla="*/ 5679328 w 8267681"/>
              <a:gd name="connsiteY3597" fmla="*/ 4312316 h 6698675"/>
              <a:gd name="connsiteX3598" fmla="*/ 5686374 w 8267681"/>
              <a:gd name="connsiteY3598" fmla="*/ 4347548 h 6698675"/>
              <a:gd name="connsiteX3599" fmla="*/ 5712211 w 8267681"/>
              <a:gd name="connsiteY3599" fmla="*/ 4352245 h 6698675"/>
              <a:gd name="connsiteX3600" fmla="*/ 5688723 w 8267681"/>
              <a:gd name="connsiteY3600" fmla="*/ 4354594 h 6698675"/>
              <a:gd name="connsiteX3601" fmla="*/ 5691072 w 8267681"/>
              <a:gd name="connsiteY3601" fmla="*/ 4371035 h 6698675"/>
              <a:gd name="connsiteX3602" fmla="*/ 5684025 w 8267681"/>
              <a:gd name="connsiteY3602" fmla="*/ 4354594 h 6698675"/>
              <a:gd name="connsiteX3603" fmla="*/ 5681677 w 8267681"/>
              <a:gd name="connsiteY3603" fmla="*/ 4354594 h 6698675"/>
              <a:gd name="connsiteX3604" fmla="*/ 5681677 w 8267681"/>
              <a:gd name="connsiteY3604" fmla="*/ 4352245 h 6698675"/>
              <a:gd name="connsiteX3605" fmla="*/ 5667584 w 8267681"/>
              <a:gd name="connsiteY3605" fmla="*/ 4324060 h 6698675"/>
              <a:gd name="connsiteX3606" fmla="*/ 5676979 w 8267681"/>
              <a:gd name="connsiteY3606" fmla="*/ 4288828 h 6698675"/>
              <a:gd name="connsiteX3607" fmla="*/ 2177320 w 8267681"/>
              <a:gd name="connsiteY3607" fmla="*/ 4288827 h 6698675"/>
              <a:gd name="connsiteX3608" fmla="*/ 2184364 w 8267681"/>
              <a:gd name="connsiteY3608" fmla="*/ 4295873 h 6698675"/>
              <a:gd name="connsiteX3609" fmla="*/ 2177320 w 8267681"/>
              <a:gd name="connsiteY3609" fmla="*/ 4302920 h 6698675"/>
              <a:gd name="connsiteX3610" fmla="*/ 2177320 w 8267681"/>
              <a:gd name="connsiteY3610" fmla="*/ 4288827 h 6698675"/>
              <a:gd name="connsiteX3611" fmla="*/ 2658799 w 8267681"/>
              <a:gd name="connsiteY3611" fmla="*/ 4284131 h 6698675"/>
              <a:gd name="connsiteX3612" fmla="*/ 2656449 w 8267681"/>
              <a:gd name="connsiteY3612" fmla="*/ 4293526 h 6698675"/>
              <a:gd name="connsiteX3613" fmla="*/ 2651752 w 8267681"/>
              <a:gd name="connsiteY3613" fmla="*/ 4302921 h 6698675"/>
              <a:gd name="connsiteX3614" fmla="*/ 2656449 w 8267681"/>
              <a:gd name="connsiteY3614" fmla="*/ 4312316 h 6698675"/>
              <a:gd name="connsiteX3615" fmla="*/ 2658799 w 8267681"/>
              <a:gd name="connsiteY3615" fmla="*/ 4314665 h 6698675"/>
              <a:gd name="connsiteX3616" fmla="*/ 2661147 w 8267681"/>
              <a:gd name="connsiteY3616" fmla="*/ 4312316 h 6698675"/>
              <a:gd name="connsiteX3617" fmla="*/ 2663496 w 8267681"/>
              <a:gd name="connsiteY3617" fmla="*/ 4302921 h 6698675"/>
              <a:gd name="connsiteX3618" fmla="*/ 2661147 w 8267681"/>
              <a:gd name="connsiteY3618" fmla="*/ 4293526 h 6698675"/>
              <a:gd name="connsiteX3619" fmla="*/ 5944739 w 8267681"/>
              <a:gd name="connsiteY3619" fmla="*/ 4281781 h 6698675"/>
              <a:gd name="connsiteX3620" fmla="*/ 5947088 w 8267681"/>
              <a:gd name="connsiteY3620" fmla="*/ 4293525 h 6698675"/>
              <a:gd name="connsiteX3621" fmla="*/ 5944739 w 8267681"/>
              <a:gd name="connsiteY3621" fmla="*/ 4288827 h 6698675"/>
              <a:gd name="connsiteX3622" fmla="*/ 5944739 w 8267681"/>
              <a:gd name="connsiteY3622" fmla="*/ 4293525 h 6698675"/>
              <a:gd name="connsiteX3623" fmla="*/ 5935344 w 8267681"/>
              <a:gd name="connsiteY3623" fmla="*/ 4291176 h 6698675"/>
              <a:gd name="connsiteX3624" fmla="*/ 5940042 w 8267681"/>
              <a:gd name="connsiteY3624" fmla="*/ 4284130 h 6698675"/>
              <a:gd name="connsiteX3625" fmla="*/ 5944739 w 8267681"/>
              <a:gd name="connsiteY3625" fmla="*/ 4281781 h 6698675"/>
              <a:gd name="connsiteX3626" fmla="*/ 1566630 w 8267681"/>
              <a:gd name="connsiteY3626" fmla="*/ 4277083 h 6698675"/>
              <a:gd name="connsiteX3627" fmla="*/ 1568980 w 8267681"/>
              <a:gd name="connsiteY3627" fmla="*/ 4277083 h 6698675"/>
              <a:gd name="connsiteX3628" fmla="*/ 1576025 w 8267681"/>
              <a:gd name="connsiteY3628" fmla="*/ 4286478 h 6698675"/>
              <a:gd name="connsiteX3629" fmla="*/ 1568980 w 8267681"/>
              <a:gd name="connsiteY3629" fmla="*/ 4291176 h 6698675"/>
              <a:gd name="connsiteX3630" fmla="*/ 1564280 w 8267681"/>
              <a:gd name="connsiteY3630" fmla="*/ 4286478 h 6698675"/>
              <a:gd name="connsiteX3631" fmla="*/ 2710471 w 8267681"/>
              <a:gd name="connsiteY3631" fmla="*/ 4274735 h 6698675"/>
              <a:gd name="connsiteX3632" fmla="*/ 2696379 w 8267681"/>
              <a:gd name="connsiteY3632" fmla="*/ 4288828 h 6698675"/>
              <a:gd name="connsiteX3633" fmla="*/ 2703426 w 8267681"/>
              <a:gd name="connsiteY3633" fmla="*/ 4305270 h 6698675"/>
              <a:gd name="connsiteX3634" fmla="*/ 2736308 w 8267681"/>
              <a:gd name="connsiteY3634" fmla="*/ 4314665 h 6698675"/>
              <a:gd name="connsiteX3635" fmla="*/ 2750401 w 8267681"/>
              <a:gd name="connsiteY3635" fmla="*/ 4309967 h 6698675"/>
              <a:gd name="connsiteX3636" fmla="*/ 2719866 w 8267681"/>
              <a:gd name="connsiteY3636" fmla="*/ 4300572 h 6698675"/>
              <a:gd name="connsiteX3637" fmla="*/ 2708123 w 8267681"/>
              <a:gd name="connsiteY3637" fmla="*/ 4286479 h 6698675"/>
              <a:gd name="connsiteX3638" fmla="*/ 2710471 w 8267681"/>
              <a:gd name="connsiteY3638" fmla="*/ 4274735 h 6698675"/>
              <a:gd name="connsiteX3639" fmla="*/ 2708123 w 8267681"/>
              <a:gd name="connsiteY3639" fmla="*/ 4270038 h 6698675"/>
              <a:gd name="connsiteX3640" fmla="*/ 2661147 w 8267681"/>
              <a:gd name="connsiteY3640" fmla="*/ 4277084 h 6698675"/>
              <a:gd name="connsiteX3641" fmla="*/ 2668193 w 8267681"/>
              <a:gd name="connsiteY3641" fmla="*/ 4281782 h 6698675"/>
              <a:gd name="connsiteX3642" fmla="*/ 2677588 w 8267681"/>
              <a:gd name="connsiteY3642" fmla="*/ 4274735 h 6698675"/>
              <a:gd name="connsiteX3643" fmla="*/ 2691681 w 8267681"/>
              <a:gd name="connsiteY3643" fmla="*/ 4284131 h 6698675"/>
              <a:gd name="connsiteX3644" fmla="*/ 2708123 w 8267681"/>
              <a:gd name="connsiteY3644" fmla="*/ 4270038 h 6698675"/>
              <a:gd name="connsiteX3645" fmla="*/ 995885 w 8267681"/>
              <a:gd name="connsiteY3645" fmla="*/ 4267688 h 6698675"/>
              <a:gd name="connsiteX3646" fmla="*/ 1017021 w 8267681"/>
              <a:gd name="connsiteY3646" fmla="*/ 4267688 h 6698675"/>
              <a:gd name="connsiteX3647" fmla="*/ 1019371 w 8267681"/>
              <a:gd name="connsiteY3647" fmla="*/ 4288827 h 6698675"/>
              <a:gd name="connsiteX3648" fmla="*/ 1009978 w 8267681"/>
              <a:gd name="connsiteY3648" fmla="*/ 4288827 h 6698675"/>
              <a:gd name="connsiteX3649" fmla="*/ 1007627 w 8267681"/>
              <a:gd name="connsiteY3649" fmla="*/ 4286478 h 6698675"/>
              <a:gd name="connsiteX3650" fmla="*/ 993535 w 8267681"/>
              <a:gd name="connsiteY3650" fmla="*/ 4277083 h 6698675"/>
              <a:gd name="connsiteX3651" fmla="*/ 2785633 w 8267681"/>
              <a:gd name="connsiteY3651" fmla="*/ 4260643 h 6698675"/>
              <a:gd name="connsiteX3652" fmla="*/ 2785633 w 8267681"/>
              <a:gd name="connsiteY3652" fmla="*/ 4270038 h 6698675"/>
              <a:gd name="connsiteX3653" fmla="*/ 2790330 w 8267681"/>
              <a:gd name="connsiteY3653" fmla="*/ 4272387 h 6698675"/>
              <a:gd name="connsiteX3654" fmla="*/ 2790330 w 8267681"/>
              <a:gd name="connsiteY3654" fmla="*/ 4260643 h 6698675"/>
              <a:gd name="connsiteX3655" fmla="*/ 2785633 w 8267681"/>
              <a:gd name="connsiteY3655" fmla="*/ 4260643 h 6698675"/>
              <a:gd name="connsiteX3656" fmla="*/ 1169688 w 8267681"/>
              <a:gd name="connsiteY3656" fmla="*/ 4255944 h 6698675"/>
              <a:gd name="connsiteX3657" fmla="*/ 1174388 w 8267681"/>
              <a:gd name="connsiteY3657" fmla="*/ 4262990 h 6698675"/>
              <a:gd name="connsiteX3658" fmla="*/ 1169688 w 8267681"/>
              <a:gd name="connsiteY3658" fmla="*/ 4267688 h 6698675"/>
              <a:gd name="connsiteX3659" fmla="*/ 1164991 w 8267681"/>
              <a:gd name="connsiteY3659" fmla="*/ 4262990 h 6698675"/>
              <a:gd name="connsiteX3660" fmla="*/ 5707512 w 8267681"/>
              <a:gd name="connsiteY3660" fmla="*/ 4248898 h 6698675"/>
              <a:gd name="connsiteX3661" fmla="*/ 5707512 w 8267681"/>
              <a:gd name="connsiteY3661" fmla="*/ 4255944 h 6698675"/>
              <a:gd name="connsiteX3662" fmla="*/ 5707512 w 8267681"/>
              <a:gd name="connsiteY3662" fmla="*/ 4248898 h 6698675"/>
              <a:gd name="connsiteX3663" fmla="*/ 2987627 w 8267681"/>
              <a:gd name="connsiteY3663" fmla="*/ 4239504 h 6698675"/>
              <a:gd name="connsiteX3664" fmla="*/ 2978232 w 8267681"/>
              <a:gd name="connsiteY3664" fmla="*/ 4262992 h 6698675"/>
              <a:gd name="connsiteX3665" fmla="*/ 2987627 w 8267681"/>
              <a:gd name="connsiteY3665" fmla="*/ 4239504 h 6698675"/>
              <a:gd name="connsiteX3666" fmla="*/ 2804424 w 8267681"/>
              <a:gd name="connsiteY3666" fmla="*/ 4223062 h 6698675"/>
              <a:gd name="connsiteX3667" fmla="*/ 2806641 w 8267681"/>
              <a:gd name="connsiteY3667" fmla="*/ 4223192 h 6698675"/>
              <a:gd name="connsiteX3668" fmla="*/ 2806067 w 8267681"/>
              <a:gd name="connsiteY3668" fmla="*/ 4223766 h 6698675"/>
              <a:gd name="connsiteX3669" fmla="*/ 2778586 w 8267681"/>
              <a:gd name="connsiteY3669" fmla="*/ 4220713 h 6698675"/>
              <a:gd name="connsiteX3670" fmla="*/ 2741006 w 8267681"/>
              <a:gd name="connsiteY3670" fmla="*/ 4246550 h 6698675"/>
              <a:gd name="connsiteX3671" fmla="*/ 2743354 w 8267681"/>
              <a:gd name="connsiteY3671" fmla="*/ 4253597 h 6698675"/>
              <a:gd name="connsiteX3672" fmla="*/ 2745703 w 8267681"/>
              <a:gd name="connsiteY3672" fmla="*/ 4253597 h 6698675"/>
              <a:gd name="connsiteX3673" fmla="*/ 2752749 w 8267681"/>
              <a:gd name="connsiteY3673" fmla="*/ 4246550 h 6698675"/>
              <a:gd name="connsiteX3674" fmla="*/ 2766842 w 8267681"/>
              <a:gd name="connsiteY3674" fmla="*/ 4251248 h 6698675"/>
              <a:gd name="connsiteX3675" fmla="*/ 2792680 w 8267681"/>
              <a:gd name="connsiteY3675" fmla="*/ 4244201 h 6698675"/>
              <a:gd name="connsiteX3676" fmla="*/ 2797376 w 8267681"/>
              <a:gd name="connsiteY3676" fmla="*/ 4239504 h 6698675"/>
              <a:gd name="connsiteX3677" fmla="*/ 2797376 w 8267681"/>
              <a:gd name="connsiteY3677" fmla="*/ 4232457 h 6698675"/>
              <a:gd name="connsiteX3678" fmla="*/ 2806067 w 8267681"/>
              <a:gd name="connsiteY3678" fmla="*/ 4223766 h 6698675"/>
              <a:gd name="connsiteX3679" fmla="*/ 2820864 w 8267681"/>
              <a:gd name="connsiteY3679" fmla="*/ 4230109 h 6698675"/>
              <a:gd name="connsiteX3680" fmla="*/ 2839654 w 8267681"/>
              <a:gd name="connsiteY3680" fmla="*/ 4227760 h 6698675"/>
              <a:gd name="connsiteX3681" fmla="*/ 2844352 w 8267681"/>
              <a:gd name="connsiteY3681" fmla="*/ 4225411 h 6698675"/>
              <a:gd name="connsiteX3682" fmla="*/ 2806641 w 8267681"/>
              <a:gd name="connsiteY3682" fmla="*/ 4223192 h 6698675"/>
              <a:gd name="connsiteX3683" fmla="*/ 2806771 w 8267681"/>
              <a:gd name="connsiteY3683" fmla="*/ 4223062 h 6698675"/>
              <a:gd name="connsiteX3684" fmla="*/ 2778586 w 8267681"/>
              <a:gd name="connsiteY3684" fmla="*/ 4220713 h 6698675"/>
              <a:gd name="connsiteX3685" fmla="*/ 6367244 w 8267681"/>
              <a:gd name="connsiteY3685" fmla="*/ 4217315 h 6698675"/>
              <a:gd name="connsiteX3686" fmla="*/ 6369869 w 8267681"/>
              <a:gd name="connsiteY3686" fmla="*/ 4218365 h 6698675"/>
              <a:gd name="connsiteX3687" fmla="*/ 6368731 w 8267681"/>
              <a:gd name="connsiteY3687" fmla="*/ 4221068 h 6698675"/>
              <a:gd name="connsiteX3688" fmla="*/ 1009978 w 8267681"/>
              <a:gd name="connsiteY3688" fmla="*/ 4213666 h 6698675"/>
              <a:gd name="connsiteX3689" fmla="*/ 1014674 w 8267681"/>
              <a:gd name="connsiteY3689" fmla="*/ 4218364 h 6698675"/>
              <a:gd name="connsiteX3690" fmla="*/ 1009978 w 8267681"/>
              <a:gd name="connsiteY3690" fmla="*/ 4225410 h 6698675"/>
              <a:gd name="connsiteX3691" fmla="*/ 1002929 w 8267681"/>
              <a:gd name="connsiteY3691" fmla="*/ 4218364 h 6698675"/>
              <a:gd name="connsiteX3692" fmla="*/ 2919514 w 8267681"/>
              <a:gd name="connsiteY3692" fmla="*/ 4192528 h 6698675"/>
              <a:gd name="connsiteX3693" fmla="*/ 2898374 w 8267681"/>
              <a:gd name="connsiteY3693" fmla="*/ 4201923 h 6698675"/>
              <a:gd name="connsiteX3694" fmla="*/ 2908898 w 8267681"/>
              <a:gd name="connsiteY3694" fmla="*/ 4203426 h 6698675"/>
              <a:gd name="connsiteX3695" fmla="*/ 2907769 w 8267681"/>
              <a:gd name="connsiteY3695" fmla="*/ 4204272 h 6698675"/>
              <a:gd name="connsiteX3696" fmla="*/ 2909335 w 8267681"/>
              <a:gd name="connsiteY3696" fmla="*/ 4203489 h 6698675"/>
              <a:gd name="connsiteX3697" fmla="*/ 2914815 w 8267681"/>
              <a:gd name="connsiteY3697" fmla="*/ 4204272 h 6698675"/>
              <a:gd name="connsiteX3698" fmla="*/ 2917164 w 8267681"/>
              <a:gd name="connsiteY3698" fmla="*/ 4199575 h 6698675"/>
              <a:gd name="connsiteX3699" fmla="*/ 2909335 w 8267681"/>
              <a:gd name="connsiteY3699" fmla="*/ 4203489 h 6698675"/>
              <a:gd name="connsiteX3700" fmla="*/ 2908898 w 8267681"/>
              <a:gd name="connsiteY3700" fmla="*/ 4203426 h 6698675"/>
              <a:gd name="connsiteX3701" fmla="*/ 2917164 w 8267681"/>
              <a:gd name="connsiteY3701" fmla="*/ 4197226 h 6698675"/>
              <a:gd name="connsiteX3702" fmla="*/ 2919514 w 8267681"/>
              <a:gd name="connsiteY3702" fmla="*/ 4192528 h 6698675"/>
              <a:gd name="connsiteX3703" fmla="*/ 3020510 w 8267681"/>
              <a:gd name="connsiteY3703" fmla="*/ 4190180 h 6698675"/>
              <a:gd name="connsiteX3704" fmla="*/ 3006417 w 8267681"/>
              <a:gd name="connsiteY3704" fmla="*/ 4225411 h 6698675"/>
              <a:gd name="connsiteX3705" fmla="*/ 3020510 w 8267681"/>
              <a:gd name="connsiteY3705" fmla="*/ 4190180 h 6698675"/>
              <a:gd name="connsiteX3706" fmla="*/ 2668193 w 8267681"/>
              <a:gd name="connsiteY3706" fmla="*/ 4187831 h 6698675"/>
              <a:gd name="connsiteX3707" fmla="*/ 2642357 w 8267681"/>
              <a:gd name="connsiteY3707" fmla="*/ 4216016 h 6698675"/>
              <a:gd name="connsiteX3708" fmla="*/ 2661147 w 8267681"/>
              <a:gd name="connsiteY3708" fmla="*/ 4213667 h 6698675"/>
              <a:gd name="connsiteX3709" fmla="*/ 2668193 w 8267681"/>
              <a:gd name="connsiteY3709" fmla="*/ 4187831 h 6698675"/>
              <a:gd name="connsiteX3710" fmla="*/ 2997022 w 8267681"/>
              <a:gd name="connsiteY3710" fmla="*/ 4180784 h 6698675"/>
              <a:gd name="connsiteX3711" fmla="*/ 2874887 w 8267681"/>
              <a:gd name="connsiteY3711" fmla="*/ 4314665 h 6698675"/>
              <a:gd name="connsiteX3712" fmla="*/ 2997022 w 8267681"/>
              <a:gd name="connsiteY3712" fmla="*/ 4180784 h 6698675"/>
              <a:gd name="connsiteX3713" fmla="*/ 5693420 w 8267681"/>
              <a:gd name="connsiteY3713" fmla="*/ 4173737 h 6698675"/>
              <a:gd name="connsiteX3714" fmla="*/ 5709861 w 8267681"/>
              <a:gd name="connsiteY3714" fmla="*/ 4208968 h 6698675"/>
              <a:gd name="connsiteX3715" fmla="*/ 5719256 w 8267681"/>
              <a:gd name="connsiteY3715" fmla="*/ 4208968 h 6698675"/>
              <a:gd name="connsiteX3716" fmla="*/ 5716908 w 8267681"/>
              <a:gd name="connsiteY3716" fmla="*/ 4218364 h 6698675"/>
              <a:gd name="connsiteX3717" fmla="*/ 5731000 w 8267681"/>
              <a:gd name="connsiteY3717" fmla="*/ 4232456 h 6698675"/>
              <a:gd name="connsiteX3718" fmla="*/ 5693420 w 8267681"/>
              <a:gd name="connsiteY3718" fmla="*/ 4173737 h 6698675"/>
              <a:gd name="connsiteX3719" fmla="*/ 2926559 w 8267681"/>
              <a:gd name="connsiteY3719" fmla="*/ 4166692 h 6698675"/>
              <a:gd name="connsiteX3720" fmla="*/ 2924210 w 8267681"/>
              <a:gd name="connsiteY3720" fmla="*/ 4169040 h 6698675"/>
              <a:gd name="connsiteX3721" fmla="*/ 2893676 w 8267681"/>
              <a:gd name="connsiteY3721" fmla="*/ 4192528 h 6698675"/>
              <a:gd name="connsiteX3722" fmla="*/ 2860793 w 8267681"/>
              <a:gd name="connsiteY3722" fmla="*/ 4197226 h 6698675"/>
              <a:gd name="connsiteX3723" fmla="*/ 2842003 w 8267681"/>
              <a:gd name="connsiteY3723" fmla="*/ 4178436 h 6698675"/>
              <a:gd name="connsiteX3724" fmla="*/ 2795027 w 8267681"/>
              <a:gd name="connsiteY3724" fmla="*/ 4211318 h 6698675"/>
              <a:gd name="connsiteX3725" fmla="*/ 2865491 w 8267681"/>
              <a:gd name="connsiteY3725" fmla="*/ 4211318 h 6698675"/>
              <a:gd name="connsiteX3726" fmla="*/ 2856096 w 8267681"/>
              <a:gd name="connsiteY3726" fmla="*/ 4208970 h 6698675"/>
              <a:gd name="connsiteX3727" fmla="*/ 2896025 w 8267681"/>
              <a:gd name="connsiteY3727" fmla="*/ 4199575 h 6698675"/>
              <a:gd name="connsiteX3728" fmla="*/ 2926559 w 8267681"/>
              <a:gd name="connsiteY3728" fmla="*/ 4185482 h 6698675"/>
              <a:gd name="connsiteX3729" fmla="*/ 2935954 w 8267681"/>
              <a:gd name="connsiteY3729" fmla="*/ 4166692 h 6698675"/>
              <a:gd name="connsiteX3730" fmla="*/ 2933605 w 8267681"/>
              <a:gd name="connsiteY3730" fmla="*/ 4166692 h 6698675"/>
              <a:gd name="connsiteX3731" fmla="*/ 2926559 w 8267681"/>
              <a:gd name="connsiteY3731" fmla="*/ 4166692 h 6698675"/>
              <a:gd name="connsiteX3732" fmla="*/ 2186714 w 8267681"/>
              <a:gd name="connsiteY3732" fmla="*/ 4154948 h 6698675"/>
              <a:gd name="connsiteX3733" fmla="*/ 2212551 w 8267681"/>
              <a:gd name="connsiteY3733" fmla="*/ 4154948 h 6698675"/>
              <a:gd name="connsiteX3734" fmla="*/ 2214899 w 8267681"/>
              <a:gd name="connsiteY3734" fmla="*/ 4159646 h 6698675"/>
              <a:gd name="connsiteX3735" fmla="*/ 2214899 w 8267681"/>
              <a:gd name="connsiteY3735" fmla="*/ 4178436 h 6698675"/>
              <a:gd name="connsiteX3736" fmla="*/ 2200806 w 8267681"/>
              <a:gd name="connsiteY3736" fmla="*/ 4206621 h 6698675"/>
              <a:gd name="connsiteX3737" fmla="*/ 2198457 w 8267681"/>
              <a:gd name="connsiteY3737" fmla="*/ 4211319 h 6698675"/>
              <a:gd name="connsiteX3738" fmla="*/ 2193762 w 8267681"/>
              <a:gd name="connsiteY3738" fmla="*/ 4206621 h 6698675"/>
              <a:gd name="connsiteX3739" fmla="*/ 1669451 w 8267681"/>
              <a:gd name="connsiteY3739" fmla="*/ 4154177 h 6698675"/>
              <a:gd name="connsiteX3740" fmla="*/ 1637084 w 8267681"/>
              <a:gd name="connsiteY3740" fmla="*/ 4190180 h 6698675"/>
              <a:gd name="connsiteX3741" fmla="*/ 1653527 w 8267681"/>
              <a:gd name="connsiteY3741" fmla="*/ 4197226 h 6698675"/>
              <a:gd name="connsiteX3742" fmla="*/ 1691104 w 8267681"/>
              <a:gd name="connsiteY3742" fmla="*/ 4157296 h 6698675"/>
              <a:gd name="connsiteX3743" fmla="*/ 1669451 w 8267681"/>
              <a:gd name="connsiteY3743" fmla="*/ 4154177 h 6698675"/>
              <a:gd name="connsiteX3744" fmla="*/ 3027557 w 8267681"/>
              <a:gd name="connsiteY3744" fmla="*/ 4152599 h 6698675"/>
              <a:gd name="connsiteX3745" fmla="*/ 3006417 w 8267681"/>
              <a:gd name="connsiteY3745" fmla="*/ 4171389 h 6698675"/>
              <a:gd name="connsiteX3746" fmla="*/ 3027557 w 8267681"/>
              <a:gd name="connsiteY3746" fmla="*/ 4152599 h 6698675"/>
              <a:gd name="connsiteX3747" fmla="*/ 2820864 w 8267681"/>
              <a:gd name="connsiteY3747" fmla="*/ 4145552 h 6698675"/>
              <a:gd name="connsiteX3748" fmla="*/ 2719866 w 8267681"/>
              <a:gd name="connsiteY3748" fmla="*/ 4183133 h 6698675"/>
              <a:gd name="connsiteX3749" fmla="*/ 2731610 w 8267681"/>
              <a:gd name="connsiteY3749" fmla="*/ 4192528 h 6698675"/>
              <a:gd name="connsiteX3750" fmla="*/ 2672891 w 8267681"/>
              <a:gd name="connsiteY3750" fmla="*/ 4208970 h 6698675"/>
              <a:gd name="connsiteX3751" fmla="*/ 2780935 w 8267681"/>
              <a:gd name="connsiteY3751" fmla="*/ 4211318 h 6698675"/>
              <a:gd name="connsiteX3752" fmla="*/ 2837305 w 8267681"/>
              <a:gd name="connsiteY3752" fmla="*/ 4176087 h 6698675"/>
              <a:gd name="connsiteX3753" fmla="*/ 2820864 w 8267681"/>
              <a:gd name="connsiteY3753" fmla="*/ 4145552 h 6698675"/>
              <a:gd name="connsiteX3754" fmla="*/ 2717518 w 8267681"/>
              <a:gd name="connsiteY3754" fmla="*/ 4138506 h 6698675"/>
              <a:gd name="connsiteX3755" fmla="*/ 2682286 w 8267681"/>
              <a:gd name="connsiteY3755" fmla="*/ 4178436 h 6698675"/>
              <a:gd name="connsiteX3756" fmla="*/ 2668193 w 8267681"/>
              <a:gd name="connsiteY3756" fmla="*/ 4199575 h 6698675"/>
              <a:gd name="connsiteX3757" fmla="*/ 2684635 w 8267681"/>
              <a:gd name="connsiteY3757" fmla="*/ 4190180 h 6698675"/>
              <a:gd name="connsiteX3758" fmla="*/ 2755098 w 8267681"/>
              <a:gd name="connsiteY3758" fmla="*/ 4140855 h 6698675"/>
              <a:gd name="connsiteX3759" fmla="*/ 2719866 w 8267681"/>
              <a:gd name="connsiteY3759" fmla="*/ 4147901 h 6698675"/>
              <a:gd name="connsiteX3760" fmla="*/ 2717518 w 8267681"/>
              <a:gd name="connsiteY3760" fmla="*/ 4138506 h 6698675"/>
              <a:gd name="connsiteX3761" fmla="*/ 5888443 w 8267681"/>
              <a:gd name="connsiteY3761" fmla="*/ 4134543 h 6698675"/>
              <a:gd name="connsiteX3762" fmla="*/ 5893067 w 8267681"/>
              <a:gd name="connsiteY3762" fmla="*/ 4138506 h 6698675"/>
              <a:gd name="connsiteX3763" fmla="*/ 5888443 w 8267681"/>
              <a:gd name="connsiteY3763" fmla="*/ 4134543 h 6698675"/>
              <a:gd name="connsiteX3764" fmla="*/ 2689332 w 8267681"/>
              <a:gd name="connsiteY3764" fmla="*/ 4133809 h 6698675"/>
              <a:gd name="connsiteX3765" fmla="*/ 2663496 w 8267681"/>
              <a:gd name="connsiteY3765" fmla="*/ 4180784 h 6698675"/>
              <a:gd name="connsiteX3766" fmla="*/ 2696379 w 8267681"/>
              <a:gd name="connsiteY3766" fmla="*/ 4136157 h 6698675"/>
              <a:gd name="connsiteX3767" fmla="*/ 2689332 w 8267681"/>
              <a:gd name="connsiteY3767" fmla="*/ 4133809 h 6698675"/>
              <a:gd name="connsiteX3768" fmla="*/ 3635890 w 8267681"/>
              <a:gd name="connsiteY3768" fmla="*/ 4129111 h 6698675"/>
              <a:gd name="connsiteX3769" fmla="*/ 3607706 w 8267681"/>
              <a:gd name="connsiteY3769" fmla="*/ 4166692 h 6698675"/>
              <a:gd name="connsiteX3770" fmla="*/ 3624146 w 8267681"/>
              <a:gd name="connsiteY3770" fmla="*/ 4192528 h 6698675"/>
              <a:gd name="connsiteX3771" fmla="*/ 3671122 w 8267681"/>
              <a:gd name="connsiteY3771" fmla="*/ 4157296 h 6698675"/>
              <a:gd name="connsiteX3772" fmla="*/ 3635890 w 8267681"/>
              <a:gd name="connsiteY3772" fmla="*/ 4129111 h 6698675"/>
              <a:gd name="connsiteX3773" fmla="*/ 3384571 w 8267681"/>
              <a:gd name="connsiteY3773" fmla="*/ 4110321 h 6698675"/>
              <a:gd name="connsiteX3774" fmla="*/ 3363432 w 8267681"/>
              <a:gd name="connsiteY3774" fmla="*/ 4161994 h 6698675"/>
              <a:gd name="connsiteX3775" fmla="*/ 3384571 w 8267681"/>
              <a:gd name="connsiteY3775" fmla="*/ 4110321 h 6698675"/>
              <a:gd name="connsiteX3776" fmla="*/ 5702815 w 8267681"/>
              <a:gd name="connsiteY3776" fmla="*/ 4107971 h 6698675"/>
              <a:gd name="connsiteX3777" fmla="*/ 5714559 w 8267681"/>
              <a:gd name="connsiteY3777" fmla="*/ 4115017 h 6698675"/>
              <a:gd name="connsiteX3778" fmla="*/ 5721605 w 8267681"/>
              <a:gd name="connsiteY3778" fmla="*/ 4124412 h 6698675"/>
              <a:gd name="connsiteX3779" fmla="*/ 5721605 w 8267681"/>
              <a:gd name="connsiteY3779" fmla="*/ 4119715 h 6698675"/>
              <a:gd name="connsiteX3780" fmla="*/ 5728652 w 8267681"/>
              <a:gd name="connsiteY3780" fmla="*/ 4133807 h 6698675"/>
              <a:gd name="connsiteX3781" fmla="*/ 5747442 w 8267681"/>
              <a:gd name="connsiteY3781" fmla="*/ 4157295 h 6698675"/>
              <a:gd name="connsiteX3782" fmla="*/ 5731000 w 8267681"/>
              <a:gd name="connsiteY3782" fmla="*/ 4140854 h 6698675"/>
              <a:gd name="connsiteX3783" fmla="*/ 5731000 w 8267681"/>
              <a:gd name="connsiteY3783" fmla="*/ 4143203 h 6698675"/>
              <a:gd name="connsiteX3784" fmla="*/ 5721605 w 8267681"/>
              <a:gd name="connsiteY3784" fmla="*/ 4147900 h 6698675"/>
              <a:gd name="connsiteX3785" fmla="*/ 5747442 w 8267681"/>
              <a:gd name="connsiteY3785" fmla="*/ 4161993 h 6698675"/>
              <a:gd name="connsiteX3786" fmla="*/ 5738046 w 8267681"/>
              <a:gd name="connsiteY3786" fmla="*/ 4166691 h 6698675"/>
              <a:gd name="connsiteX3787" fmla="*/ 5789720 w 8267681"/>
              <a:gd name="connsiteY3787" fmla="*/ 4312315 h 6698675"/>
              <a:gd name="connsiteX3788" fmla="*/ 5761534 w 8267681"/>
              <a:gd name="connsiteY3788" fmla="*/ 4246549 h 6698675"/>
              <a:gd name="connsiteX3789" fmla="*/ 5763883 w 8267681"/>
              <a:gd name="connsiteY3789" fmla="*/ 4279432 h 6698675"/>
              <a:gd name="connsiteX3790" fmla="*/ 5759186 w 8267681"/>
              <a:gd name="connsiteY3790" fmla="*/ 4284129 h 6698675"/>
              <a:gd name="connsiteX3791" fmla="*/ 5745093 w 8267681"/>
              <a:gd name="connsiteY3791" fmla="*/ 4258293 h 6698675"/>
              <a:gd name="connsiteX3792" fmla="*/ 5723954 w 8267681"/>
              <a:gd name="connsiteY3792" fmla="*/ 4272386 h 6698675"/>
              <a:gd name="connsiteX3793" fmla="*/ 5733349 w 8267681"/>
              <a:gd name="connsiteY3793" fmla="*/ 4302919 h 6698675"/>
              <a:gd name="connsiteX3794" fmla="*/ 5719256 w 8267681"/>
              <a:gd name="connsiteY3794" fmla="*/ 4281781 h 6698675"/>
              <a:gd name="connsiteX3795" fmla="*/ 5684025 w 8267681"/>
              <a:gd name="connsiteY3795" fmla="*/ 4272386 h 6698675"/>
              <a:gd name="connsiteX3796" fmla="*/ 5700466 w 8267681"/>
              <a:gd name="connsiteY3796" fmla="*/ 4239502 h 6698675"/>
              <a:gd name="connsiteX3797" fmla="*/ 5676978 w 8267681"/>
              <a:gd name="connsiteY3797" fmla="*/ 4230107 h 6698675"/>
              <a:gd name="connsiteX3798" fmla="*/ 5669932 w 8267681"/>
              <a:gd name="connsiteY3798" fmla="*/ 4180783 h 6698675"/>
              <a:gd name="connsiteX3799" fmla="*/ 5702815 w 8267681"/>
              <a:gd name="connsiteY3799" fmla="*/ 4107971 h 6698675"/>
              <a:gd name="connsiteX3800" fmla="*/ 359361 w 8267681"/>
              <a:gd name="connsiteY3800" fmla="*/ 4103274 h 6698675"/>
              <a:gd name="connsiteX3801" fmla="*/ 368753 w 8267681"/>
              <a:gd name="connsiteY3801" fmla="*/ 4105623 h 6698675"/>
              <a:gd name="connsiteX3802" fmla="*/ 371103 w 8267681"/>
              <a:gd name="connsiteY3802" fmla="*/ 4107972 h 6698675"/>
              <a:gd name="connsiteX3803" fmla="*/ 368753 w 8267681"/>
              <a:gd name="connsiteY3803" fmla="*/ 4110320 h 6698675"/>
              <a:gd name="connsiteX3804" fmla="*/ 359361 w 8267681"/>
              <a:gd name="connsiteY3804" fmla="*/ 4112669 h 6698675"/>
              <a:gd name="connsiteX3805" fmla="*/ 357011 w 8267681"/>
              <a:gd name="connsiteY3805" fmla="*/ 4107972 h 6698675"/>
              <a:gd name="connsiteX3806" fmla="*/ 5108268 w 8267681"/>
              <a:gd name="connsiteY3806" fmla="*/ 4100655 h 6698675"/>
              <a:gd name="connsiteX3807" fmla="*/ 5107216 w 8267681"/>
              <a:gd name="connsiteY3807" fmla="*/ 4104852 h 6698675"/>
              <a:gd name="connsiteX3808" fmla="*/ 5103556 w 8267681"/>
              <a:gd name="connsiteY3808" fmla="*/ 4112572 h 6698675"/>
              <a:gd name="connsiteX3809" fmla="*/ 5102813 w 8267681"/>
              <a:gd name="connsiteY3809" fmla="*/ 4111862 h 6698675"/>
              <a:gd name="connsiteX3810" fmla="*/ 5104758 w 8267681"/>
              <a:gd name="connsiteY3810" fmla="*/ 4103274 h 6698675"/>
              <a:gd name="connsiteX3811" fmla="*/ 2301785 w 8267681"/>
              <a:gd name="connsiteY3811" fmla="*/ 4096228 h 6698675"/>
              <a:gd name="connsiteX3812" fmla="*/ 2304134 w 8267681"/>
              <a:gd name="connsiteY3812" fmla="*/ 4103275 h 6698675"/>
              <a:gd name="connsiteX3813" fmla="*/ 2311180 w 8267681"/>
              <a:gd name="connsiteY3813" fmla="*/ 4103275 h 6698675"/>
              <a:gd name="connsiteX3814" fmla="*/ 2325273 w 8267681"/>
              <a:gd name="connsiteY3814" fmla="*/ 4166692 h 6698675"/>
              <a:gd name="connsiteX3815" fmla="*/ 2306483 w 8267681"/>
              <a:gd name="connsiteY3815" fmla="*/ 4192529 h 6698675"/>
              <a:gd name="connsiteX3816" fmla="*/ 2294740 w 8267681"/>
              <a:gd name="connsiteY3816" fmla="*/ 4152600 h 6698675"/>
              <a:gd name="connsiteX3817" fmla="*/ 2311180 w 8267681"/>
              <a:gd name="connsiteY3817" fmla="*/ 4145553 h 6698675"/>
              <a:gd name="connsiteX3818" fmla="*/ 2292390 w 8267681"/>
              <a:gd name="connsiteY3818" fmla="*/ 4119717 h 6698675"/>
              <a:gd name="connsiteX3819" fmla="*/ 2301785 w 8267681"/>
              <a:gd name="connsiteY3819" fmla="*/ 4096228 h 6698675"/>
              <a:gd name="connsiteX3820" fmla="*/ 2823213 w 8267681"/>
              <a:gd name="connsiteY3820" fmla="*/ 4093879 h 6698675"/>
              <a:gd name="connsiteX3821" fmla="*/ 2825561 w 8267681"/>
              <a:gd name="connsiteY3821" fmla="*/ 4100926 h 6698675"/>
              <a:gd name="connsiteX3822" fmla="*/ 2827910 w 8267681"/>
              <a:gd name="connsiteY3822" fmla="*/ 4093879 h 6698675"/>
              <a:gd name="connsiteX3823" fmla="*/ 2823213 w 8267681"/>
              <a:gd name="connsiteY3823" fmla="*/ 4093879 h 6698675"/>
              <a:gd name="connsiteX3824" fmla="*/ 2818515 w 8267681"/>
              <a:gd name="connsiteY3824" fmla="*/ 4093879 h 6698675"/>
              <a:gd name="connsiteX3825" fmla="*/ 2792680 w 8267681"/>
              <a:gd name="connsiteY3825" fmla="*/ 4107972 h 6698675"/>
              <a:gd name="connsiteX3826" fmla="*/ 2792680 w 8267681"/>
              <a:gd name="connsiteY3826" fmla="*/ 4098577 h 6698675"/>
              <a:gd name="connsiteX3827" fmla="*/ 2776237 w 8267681"/>
              <a:gd name="connsiteY3827" fmla="*/ 4145552 h 6698675"/>
              <a:gd name="connsiteX3828" fmla="*/ 2757447 w 8267681"/>
              <a:gd name="connsiteY3828" fmla="*/ 4161994 h 6698675"/>
              <a:gd name="connsiteX3829" fmla="*/ 2816166 w 8267681"/>
              <a:gd name="connsiteY3829" fmla="*/ 4143204 h 6698675"/>
              <a:gd name="connsiteX3830" fmla="*/ 2811469 w 8267681"/>
              <a:gd name="connsiteY3830" fmla="*/ 4140855 h 6698675"/>
              <a:gd name="connsiteX3831" fmla="*/ 2827910 w 8267681"/>
              <a:gd name="connsiteY3831" fmla="*/ 4119716 h 6698675"/>
              <a:gd name="connsiteX3832" fmla="*/ 2827910 w 8267681"/>
              <a:gd name="connsiteY3832" fmla="*/ 4112670 h 6698675"/>
              <a:gd name="connsiteX3833" fmla="*/ 2818515 w 8267681"/>
              <a:gd name="connsiteY3833" fmla="*/ 4093879 h 6698675"/>
              <a:gd name="connsiteX3834" fmla="*/ 2808570 w 8267681"/>
              <a:gd name="connsiteY3834" fmla="*/ 4087236 h 6698675"/>
              <a:gd name="connsiteX3835" fmla="*/ 2795027 w 8267681"/>
              <a:gd name="connsiteY3835" fmla="*/ 4091530 h 6698675"/>
              <a:gd name="connsiteX3836" fmla="*/ 2808570 w 8267681"/>
              <a:gd name="connsiteY3836" fmla="*/ 4087236 h 6698675"/>
              <a:gd name="connsiteX3837" fmla="*/ 2578940 w 8267681"/>
              <a:gd name="connsiteY3837" fmla="*/ 4079786 h 6698675"/>
              <a:gd name="connsiteX3838" fmla="*/ 2581289 w 8267681"/>
              <a:gd name="connsiteY3838" fmla="*/ 4082135 h 6698675"/>
              <a:gd name="connsiteX3839" fmla="*/ 2578940 w 8267681"/>
              <a:gd name="connsiteY3839" fmla="*/ 4084484 h 6698675"/>
              <a:gd name="connsiteX3840" fmla="*/ 2562498 w 8267681"/>
              <a:gd name="connsiteY3840" fmla="*/ 4096228 h 6698675"/>
              <a:gd name="connsiteX3841" fmla="*/ 2555452 w 8267681"/>
              <a:gd name="connsiteY3841" fmla="*/ 4091530 h 6698675"/>
              <a:gd name="connsiteX3842" fmla="*/ 2557801 w 8267681"/>
              <a:gd name="connsiteY3842" fmla="*/ 4082135 h 6698675"/>
              <a:gd name="connsiteX3843" fmla="*/ 2834957 w 8267681"/>
              <a:gd name="connsiteY3843" fmla="*/ 4077438 h 6698675"/>
              <a:gd name="connsiteX3844" fmla="*/ 2820864 w 8267681"/>
              <a:gd name="connsiteY3844" fmla="*/ 4079787 h 6698675"/>
              <a:gd name="connsiteX3845" fmla="*/ 2823213 w 8267681"/>
              <a:gd name="connsiteY3845" fmla="*/ 4089182 h 6698675"/>
              <a:gd name="connsiteX3846" fmla="*/ 2830260 w 8267681"/>
              <a:gd name="connsiteY3846" fmla="*/ 4089182 h 6698675"/>
              <a:gd name="connsiteX3847" fmla="*/ 2834957 w 8267681"/>
              <a:gd name="connsiteY3847" fmla="*/ 4077438 h 6698675"/>
              <a:gd name="connsiteX3848" fmla="*/ 5073600 w 8267681"/>
              <a:gd name="connsiteY3848" fmla="*/ 4071786 h 6698675"/>
              <a:gd name="connsiteX3849" fmla="*/ 5068645 w 8267681"/>
              <a:gd name="connsiteY3849" fmla="*/ 4075089 h 6698675"/>
              <a:gd name="connsiteX3850" fmla="*/ 5073600 w 8267681"/>
              <a:gd name="connsiteY3850" fmla="*/ 4071786 h 6698675"/>
              <a:gd name="connsiteX3851" fmla="*/ 1190824 w 8267681"/>
              <a:gd name="connsiteY3851" fmla="*/ 4070391 h 6698675"/>
              <a:gd name="connsiteX3852" fmla="*/ 1195523 w 8267681"/>
              <a:gd name="connsiteY3852" fmla="*/ 4077437 h 6698675"/>
              <a:gd name="connsiteX3853" fmla="*/ 1193172 w 8267681"/>
              <a:gd name="connsiteY3853" fmla="*/ 4086832 h 6698675"/>
              <a:gd name="connsiteX3854" fmla="*/ 1190824 w 8267681"/>
              <a:gd name="connsiteY3854" fmla="*/ 4091530 h 6698675"/>
              <a:gd name="connsiteX3855" fmla="*/ 1183780 w 8267681"/>
              <a:gd name="connsiteY3855" fmla="*/ 4086832 h 6698675"/>
              <a:gd name="connsiteX3856" fmla="*/ 1186130 w 8267681"/>
              <a:gd name="connsiteY3856" fmla="*/ 4077437 h 6698675"/>
              <a:gd name="connsiteX3857" fmla="*/ 2115685 w 8267681"/>
              <a:gd name="connsiteY3857" fmla="*/ 4065278 h 6698675"/>
              <a:gd name="connsiteX3858" fmla="*/ 2115565 w 8267681"/>
              <a:gd name="connsiteY3858" fmla="*/ 4066700 h 6698675"/>
              <a:gd name="connsiteX3859" fmla="*/ 2113885 w 8267681"/>
              <a:gd name="connsiteY3859" fmla="*/ 4075089 h 6698675"/>
              <a:gd name="connsiteX3860" fmla="*/ 2114891 w 8267681"/>
              <a:gd name="connsiteY3860" fmla="*/ 4068039 h 6698675"/>
              <a:gd name="connsiteX3861" fmla="*/ 2503779 w 8267681"/>
              <a:gd name="connsiteY3861" fmla="*/ 4063345 h 6698675"/>
              <a:gd name="connsiteX3862" fmla="*/ 2496732 w 8267681"/>
              <a:gd name="connsiteY3862" fmla="*/ 4070392 h 6698675"/>
              <a:gd name="connsiteX3863" fmla="*/ 2503779 w 8267681"/>
              <a:gd name="connsiteY3863" fmla="*/ 4075089 h 6698675"/>
              <a:gd name="connsiteX3864" fmla="*/ 2508476 w 8267681"/>
              <a:gd name="connsiteY3864" fmla="*/ 4070392 h 6698675"/>
              <a:gd name="connsiteX3865" fmla="*/ 2247762 w 8267681"/>
              <a:gd name="connsiteY3865" fmla="*/ 4063345 h 6698675"/>
              <a:gd name="connsiteX3866" fmla="*/ 2238373 w 8267681"/>
              <a:gd name="connsiteY3866" fmla="*/ 4075089 h 6698675"/>
              <a:gd name="connsiteX3867" fmla="*/ 2243064 w 8267681"/>
              <a:gd name="connsiteY3867" fmla="*/ 4117367 h 6698675"/>
              <a:gd name="connsiteX3868" fmla="*/ 2247762 w 8267681"/>
              <a:gd name="connsiteY3868" fmla="*/ 4122065 h 6698675"/>
              <a:gd name="connsiteX3869" fmla="*/ 2247762 w 8267681"/>
              <a:gd name="connsiteY3869" fmla="*/ 4117367 h 6698675"/>
              <a:gd name="connsiteX3870" fmla="*/ 2257158 w 8267681"/>
              <a:gd name="connsiteY3870" fmla="*/ 4093879 h 6698675"/>
              <a:gd name="connsiteX3871" fmla="*/ 2250111 w 8267681"/>
              <a:gd name="connsiteY3871" fmla="*/ 4075089 h 6698675"/>
              <a:gd name="connsiteX3872" fmla="*/ 2247762 w 8267681"/>
              <a:gd name="connsiteY3872" fmla="*/ 4063345 h 6698675"/>
              <a:gd name="connsiteX3873" fmla="*/ 1174388 w 8267681"/>
              <a:gd name="connsiteY3873" fmla="*/ 4060996 h 6698675"/>
              <a:gd name="connsiteX3874" fmla="*/ 1181432 w 8267681"/>
              <a:gd name="connsiteY3874" fmla="*/ 4068042 h 6698675"/>
              <a:gd name="connsiteX3875" fmla="*/ 1176738 w 8267681"/>
              <a:gd name="connsiteY3875" fmla="*/ 4077437 h 6698675"/>
              <a:gd name="connsiteX3876" fmla="*/ 1174388 w 8267681"/>
              <a:gd name="connsiteY3876" fmla="*/ 4079786 h 6698675"/>
              <a:gd name="connsiteX3877" fmla="*/ 1172038 w 8267681"/>
              <a:gd name="connsiteY3877" fmla="*/ 4077437 h 6698675"/>
              <a:gd name="connsiteX3878" fmla="*/ 1167341 w 8267681"/>
              <a:gd name="connsiteY3878" fmla="*/ 4068042 h 6698675"/>
              <a:gd name="connsiteX3879" fmla="*/ 3389268 w 8267681"/>
              <a:gd name="connsiteY3879" fmla="*/ 4049253 h 6698675"/>
              <a:gd name="connsiteX3880" fmla="*/ 3311758 w 8267681"/>
              <a:gd name="connsiteY3880" fmla="*/ 4173738 h 6698675"/>
              <a:gd name="connsiteX3881" fmla="*/ 3389268 w 8267681"/>
              <a:gd name="connsiteY3881" fmla="*/ 4049253 h 6698675"/>
              <a:gd name="connsiteX3882" fmla="*/ 3200559 w 8267681"/>
              <a:gd name="connsiteY3882" fmla="*/ 4041325 h 6698675"/>
              <a:gd name="connsiteX3883" fmla="*/ 3191971 w 8267681"/>
              <a:gd name="connsiteY3883" fmla="*/ 4070392 h 6698675"/>
              <a:gd name="connsiteX3884" fmla="*/ 3210761 w 8267681"/>
              <a:gd name="connsiteY3884" fmla="*/ 4044555 h 6698675"/>
              <a:gd name="connsiteX3885" fmla="*/ 3200559 w 8267681"/>
              <a:gd name="connsiteY3885" fmla="*/ 4041325 h 6698675"/>
              <a:gd name="connsiteX3886" fmla="*/ 580151 w 8267681"/>
              <a:gd name="connsiteY3886" fmla="*/ 4037508 h 6698675"/>
              <a:gd name="connsiteX3887" fmla="*/ 589545 w 8267681"/>
              <a:gd name="connsiteY3887" fmla="*/ 4037508 h 6698675"/>
              <a:gd name="connsiteX3888" fmla="*/ 591897 w 8267681"/>
              <a:gd name="connsiteY3888" fmla="*/ 4044554 h 6698675"/>
              <a:gd name="connsiteX3889" fmla="*/ 589545 w 8267681"/>
              <a:gd name="connsiteY3889" fmla="*/ 4046903 h 6698675"/>
              <a:gd name="connsiteX3890" fmla="*/ 580151 w 8267681"/>
              <a:gd name="connsiteY3890" fmla="*/ 4046903 h 6698675"/>
              <a:gd name="connsiteX3891" fmla="*/ 577800 w 8267681"/>
              <a:gd name="connsiteY3891" fmla="*/ 4044554 h 6698675"/>
              <a:gd name="connsiteX3892" fmla="*/ 2792680 w 8267681"/>
              <a:gd name="connsiteY3892" fmla="*/ 4028114 h 6698675"/>
              <a:gd name="connsiteX3893" fmla="*/ 2790330 w 8267681"/>
              <a:gd name="connsiteY3893" fmla="*/ 4082136 h 6698675"/>
              <a:gd name="connsiteX3894" fmla="*/ 2811469 w 8267681"/>
              <a:gd name="connsiteY3894" fmla="*/ 4063345 h 6698675"/>
              <a:gd name="connsiteX3895" fmla="*/ 2802074 w 8267681"/>
              <a:gd name="connsiteY3895" fmla="*/ 4051601 h 6698675"/>
              <a:gd name="connsiteX3896" fmla="*/ 2792680 w 8267681"/>
              <a:gd name="connsiteY3896" fmla="*/ 4028114 h 6698675"/>
              <a:gd name="connsiteX3897" fmla="*/ 335871 w 8267681"/>
              <a:gd name="connsiteY3897" fmla="*/ 4025764 h 6698675"/>
              <a:gd name="connsiteX3898" fmla="*/ 345268 w 8267681"/>
              <a:gd name="connsiteY3898" fmla="*/ 4046904 h 6698675"/>
              <a:gd name="connsiteX3899" fmla="*/ 347618 w 8267681"/>
              <a:gd name="connsiteY3899" fmla="*/ 4056299 h 6698675"/>
              <a:gd name="connsiteX3900" fmla="*/ 347618 w 8267681"/>
              <a:gd name="connsiteY3900" fmla="*/ 4065694 h 6698675"/>
              <a:gd name="connsiteX3901" fmla="*/ 338219 w 8267681"/>
              <a:gd name="connsiteY3901" fmla="*/ 4082136 h 6698675"/>
              <a:gd name="connsiteX3902" fmla="*/ 317083 w 8267681"/>
              <a:gd name="connsiteY3902" fmla="*/ 4086833 h 6698675"/>
              <a:gd name="connsiteX3903" fmla="*/ 310034 w 8267681"/>
              <a:gd name="connsiteY3903" fmla="*/ 4082136 h 6698675"/>
              <a:gd name="connsiteX3904" fmla="*/ 310034 w 8267681"/>
              <a:gd name="connsiteY3904" fmla="*/ 4072741 h 6698675"/>
              <a:gd name="connsiteX3905" fmla="*/ 321777 w 8267681"/>
              <a:gd name="connsiteY3905" fmla="*/ 4056299 h 6698675"/>
              <a:gd name="connsiteX3906" fmla="*/ 321777 w 8267681"/>
              <a:gd name="connsiteY3906" fmla="*/ 4039858 h 6698675"/>
              <a:gd name="connsiteX3907" fmla="*/ 2308830 w 8267681"/>
              <a:gd name="connsiteY3907" fmla="*/ 4018719 h 6698675"/>
              <a:gd name="connsiteX3908" fmla="*/ 2299435 w 8267681"/>
              <a:gd name="connsiteY3908" fmla="*/ 4030462 h 6698675"/>
              <a:gd name="connsiteX3909" fmla="*/ 2308830 w 8267681"/>
              <a:gd name="connsiteY3909" fmla="*/ 4035160 h 6698675"/>
              <a:gd name="connsiteX3910" fmla="*/ 2313529 w 8267681"/>
              <a:gd name="connsiteY3910" fmla="*/ 4028114 h 6698675"/>
              <a:gd name="connsiteX3911" fmla="*/ 5783077 w 8267681"/>
              <a:gd name="connsiteY3911" fmla="*/ 4015232 h 6698675"/>
              <a:gd name="connsiteX3912" fmla="*/ 5787371 w 8267681"/>
              <a:gd name="connsiteY3912" fmla="*/ 4028113 h 6698675"/>
              <a:gd name="connsiteX3913" fmla="*/ 5783077 w 8267681"/>
              <a:gd name="connsiteY3913" fmla="*/ 4015232 h 6698675"/>
              <a:gd name="connsiteX3914" fmla="*/ 1183772 w 8267681"/>
              <a:gd name="connsiteY3914" fmla="*/ 4009323 h 6698675"/>
              <a:gd name="connsiteX3915" fmla="*/ 1176721 w 8267681"/>
              <a:gd name="connsiteY3915" fmla="*/ 4018719 h 6698675"/>
              <a:gd name="connsiteX3916" fmla="*/ 1188465 w 8267681"/>
              <a:gd name="connsiteY3916" fmla="*/ 4028114 h 6698675"/>
              <a:gd name="connsiteX3917" fmla="*/ 1190814 w 8267681"/>
              <a:gd name="connsiteY3917" fmla="*/ 4030462 h 6698675"/>
              <a:gd name="connsiteX3918" fmla="*/ 1200209 w 8267681"/>
              <a:gd name="connsiteY3918" fmla="*/ 4028114 h 6698675"/>
              <a:gd name="connsiteX3919" fmla="*/ 1204906 w 8267681"/>
              <a:gd name="connsiteY3919" fmla="*/ 4016370 h 6698675"/>
              <a:gd name="connsiteX3920" fmla="*/ 1200209 w 8267681"/>
              <a:gd name="connsiteY3920" fmla="*/ 4011672 h 6698675"/>
              <a:gd name="connsiteX3921" fmla="*/ 1164979 w 8267681"/>
              <a:gd name="connsiteY3921" fmla="*/ 4009323 h 6698675"/>
              <a:gd name="connsiteX3922" fmla="*/ 1157931 w 8267681"/>
              <a:gd name="connsiteY3922" fmla="*/ 4016370 h 6698675"/>
              <a:gd name="connsiteX3923" fmla="*/ 1164979 w 8267681"/>
              <a:gd name="connsiteY3923" fmla="*/ 4021067 h 6698675"/>
              <a:gd name="connsiteX3924" fmla="*/ 1164979 w 8267681"/>
              <a:gd name="connsiteY3924" fmla="*/ 4009323 h 6698675"/>
              <a:gd name="connsiteX3925" fmla="*/ 1336448 w 8267681"/>
              <a:gd name="connsiteY3925" fmla="*/ 4006974 h 6698675"/>
              <a:gd name="connsiteX3926" fmla="*/ 1343499 w 8267681"/>
              <a:gd name="connsiteY3926" fmla="*/ 4009323 h 6698675"/>
              <a:gd name="connsiteX3927" fmla="*/ 1334102 w 8267681"/>
              <a:gd name="connsiteY3927" fmla="*/ 4018718 h 6698675"/>
              <a:gd name="connsiteX3928" fmla="*/ 1329406 w 8267681"/>
              <a:gd name="connsiteY3928" fmla="*/ 4011672 h 6698675"/>
              <a:gd name="connsiteX3929" fmla="*/ 688176 w 8267681"/>
              <a:gd name="connsiteY3929" fmla="*/ 4004626 h 6698675"/>
              <a:gd name="connsiteX3930" fmla="*/ 687706 w 8267681"/>
              <a:gd name="connsiteY3930" fmla="*/ 4006504 h 6698675"/>
              <a:gd name="connsiteX3931" fmla="*/ 683477 w 8267681"/>
              <a:gd name="connsiteY3931" fmla="*/ 4009323 h 6698675"/>
              <a:gd name="connsiteX3932" fmla="*/ 688176 w 8267681"/>
              <a:gd name="connsiteY3932" fmla="*/ 4004626 h 6698675"/>
              <a:gd name="connsiteX3933" fmla="*/ 3372387 w 8267681"/>
              <a:gd name="connsiteY3933" fmla="*/ 4003341 h 6698675"/>
              <a:gd name="connsiteX3934" fmla="*/ 3365780 w 8267681"/>
              <a:gd name="connsiteY3934" fmla="*/ 4006975 h 6698675"/>
              <a:gd name="connsiteX3935" fmla="*/ 3372387 w 8267681"/>
              <a:gd name="connsiteY3935" fmla="*/ 4003341 h 6698675"/>
              <a:gd name="connsiteX3936" fmla="*/ 5007577 w 8267681"/>
              <a:gd name="connsiteY3936" fmla="*/ 4002277 h 6698675"/>
              <a:gd name="connsiteX3937" fmla="*/ 5012274 w 8267681"/>
              <a:gd name="connsiteY3937" fmla="*/ 4011672 h 6698675"/>
              <a:gd name="connsiteX3938" fmla="*/ 5014623 w 8267681"/>
              <a:gd name="connsiteY3938" fmla="*/ 4006975 h 6698675"/>
              <a:gd name="connsiteX3939" fmla="*/ 5007577 w 8267681"/>
              <a:gd name="connsiteY3939" fmla="*/ 4002277 h 6698675"/>
              <a:gd name="connsiteX3940" fmla="*/ 3241295 w 8267681"/>
              <a:gd name="connsiteY3940" fmla="*/ 4002277 h 6698675"/>
              <a:gd name="connsiteX3941" fmla="*/ 3217807 w 8267681"/>
              <a:gd name="connsiteY3941" fmla="*/ 4039857 h 6698675"/>
              <a:gd name="connsiteX3942" fmla="*/ 3241295 w 8267681"/>
              <a:gd name="connsiteY3942" fmla="*/ 4002277 h 6698675"/>
              <a:gd name="connsiteX3943" fmla="*/ 975315 w 8267681"/>
              <a:gd name="connsiteY3943" fmla="*/ 4002020 h 6698675"/>
              <a:gd name="connsiteX3944" fmla="*/ 970028 w 8267681"/>
              <a:gd name="connsiteY3944" fmla="*/ 4006975 h 6698675"/>
              <a:gd name="connsiteX3945" fmla="*/ 975315 w 8267681"/>
              <a:gd name="connsiteY3945" fmla="*/ 4002020 h 6698675"/>
              <a:gd name="connsiteX3946" fmla="*/ 1580722 w 8267681"/>
              <a:gd name="connsiteY3946" fmla="*/ 3999927 h 6698675"/>
              <a:gd name="connsiteX3947" fmla="*/ 1587769 w 8267681"/>
              <a:gd name="connsiteY3947" fmla="*/ 4006973 h 6698675"/>
              <a:gd name="connsiteX3948" fmla="*/ 1580722 w 8267681"/>
              <a:gd name="connsiteY3948" fmla="*/ 4014020 h 6698675"/>
              <a:gd name="connsiteX3949" fmla="*/ 1571330 w 8267681"/>
              <a:gd name="connsiteY3949" fmla="*/ 4009322 h 6698675"/>
              <a:gd name="connsiteX3950" fmla="*/ 1568980 w 8267681"/>
              <a:gd name="connsiteY3950" fmla="*/ 4006973 h 6698675"/>
              <a:gd name="connsiteX3951" fmla="*/ 1571330 w 8267681"/>
              <a:gd name="connsiteY3951" fmla="*/ 4002276 h 6698675"/>
              <a:gd name="connsiteX3952" fmla="*/ 267756 w 8267681"/>
              <a:gd name="connsiteY3952" fmla="*/ 3999927 h 6698675"/>
              <a:gd name="connsiteX3953" fmla="*/ 288898 w 8267681"/>
              <a:gd name="connsiteY3953" fmla="*/ 4006974 h 6698675"/>
              <a:gd name="connsiteX3954" fmla="*/ 300640 w 8267681"/>
              <a:gd name="connsiteY3954" fmla="*/ 4032811 h 6698675"/>
              <a:gd name="connsiteX3955" fmla="*/ 293594 w 8267681"/>
              <a:gd name="connsiteY3955" fmla="*/ 4051601 h 6698675"/>
              <a:gd name="connsiteX3956" fmla="*/ 284199 w 8267681"/>
              <a:gd name="connsiteY3956" fmla="*/ 4051601 h 6698675"/>
              <a:gd name="connsiteX3957" fmla="*/ 277151 w 8267681"/>
              <a:gd name="connsiteY3957" fmla="*/ 4049253 h 6698675"/>
              <a:gd name="connsiteX3958" fmla="*/ 267756 w 8267681"/>
              <a:gd name="connsiteY3958" fmla="*/ 4039857 h 6698675"/>
              <a:gd name="connsiteX3959" fmla="*/ 258363 w 8267681"/>
              <a:gd name="connsiteY3959" fmla="*/ 4014021 h 6698675"/>
              <a:gd name="connsiteX3960" fmla="*/ 267756 w 8267681"/>
              <a:gd name="connsiteY3960" fmla="*/ 3999927 h 6698675"/>
              <a:gd name="connsiteX3961" fmla="*/ 5074443 w 8267681"/>
              <a:gd name="connsiteY3961" fmla="*/ 3993799 h 6698675"/>
              <a:gd name="connsiteX3962" fmla="*/ 5059250 w 8267681"/>
              <a:gd name="connsiteY3962" fmla="*/ 4009323 h 6698675"/>
              <a:gd name="connsiteX3963" fmla="*/ 5085086 w 8267681"/>
              <a:gd name="connsiteY3963" fmla="*/ 4014021 h 6698675"/>
              <a:gd name="connsiteX3964" fmla="*/ 5085086 w 8267681"/>
              <a:gd name="connsiteY3964" fmla="*/ 3999928 h 6698675"/>
              <a:gd name="connsiteX3965" fmla="*/ 5074443 w 8267681"/>
              <a:gd name="connsiteY3965" fmla="*/ 3993799 h 6698675"/>
              <a:gd name="connsiteX3966" fmla="*/ 1402219 w 8267681"/>
              <a:gd name="connsiteY3966" fmla="*/ 3990532 h 6698675"/>
              <a:gd name="connsiteX3967" fmla="*/ 1409262 w 8267681"/>
              <a:gd name="connsiteY3967" fmla="*/ 3995230 h 6698675"/>
              <a:gd name="connsiteX3968" fmla="*/ 1402219 w 8267681"/>
              <a:gd name="connsiteY3968" fmla="*/ 3999927 h 6698675"/>
              <a:gd name="connsiteX3969" fmla="*/ 1399869 w 8267681"/>
              <a:gd name="connsiteY3969" fmla="*/ 3995230 h 6698675"/>
              <a:gd name="connsiteX3970" fmla="*/ 2978526 w 8267681"/>
              <a:gd name="connsiteY3970" fmla="*/ 3986092 h 6698675"/>
              <a:gd name="connsiteX3971" fmla="*/ 2954744 w 8267681"/>
              <a:gd name="connsiteY3971" fmla="*/ 4002277 h 6698675"/>
              <a:gd name="connsiteX3972" fmla="*/ 2992325 w 8267681"/>
              <a:gd name="connsiteY3972" fmla="*/ 3990533 h 6698675"/>
              <a:gd name="connsiteX3973" fmla="*/ 2978526 w 8267681"/>
              <a:gd name="connsiteY3973" fmla="*/ 3986092 h 6698675"/>
              <a:gd name="connsiteX3974" fmla="*/ 1320009 w 8267681"/>
              <a:gd name="connsiteY3974" fmla="*/ 3985835 h 6698675"/>
              <a:gd name="connsiteX3975" fmla="*/ 1322358 w 8267681"/>
              <a:gd name="connsiteY3975" fmla="*/ 3988185 h 6698675"/>
              <a:gd name="connsiteX3976" fmla="*/ 1324706 w 8267681"/>
              <a:gd name="connsiteY3976" fmla="*/ 4014022 h 6698675"/>
              <a:gd name="connsiteX3977" fmla="*/ 1320009 w 8267681"/>
              <a:gd name="connsiteY3977" fmla="*/ 4018719 h 6698675"/>
              <a:gd name="connsiteX3978" fmla="*/ 1310613 w 8267681"/>
              <a:gd name="connsiteY3978" fmla="*/ 4018719 h 6698675"/>
              <a:gd name="connsiteX3979" fmla="*/ 1305916 w 8267681"/>
              <a:gd name="connsiteY3979" fmla="*/ 4014022 h 6698675"/>
              <a:gd name="connsiteX3980" fmla="*/ 1305916 w 8267681"/>
              <a:gd name="connsiteY3980" fmla="*/ 4004626 h 6698675"/>
              <a:gd name="connsiteX3981" fmla="*/ 1317659 w 8267681"/>
              <a:gd name="connsiteY3981" fmla="*/ 3988185 h 6698675"/>
              <a:gd name="connsiteX3982" fmla="*/ 1320009 w 8267681"/>
              <a:gd name="connsiteY3982" fmla="*/ 3985835 h 6698675"/>
              <a:gd name="connsiteX3983" fmla="*/ 2179670 w 8267681"/>
              <a:gd name="connsiteY3983" fmla="*/ 3983486 h 6698675"/>
              <a:gd name="connsiteX3984" fmla="*/ 2184364 w 8267681"/>
              <a:gd name="connsiteY3984" fmla="*/ 3988184 h 6698675"/>
              <a:gd name="connsiteX3985" fmla="*/ 2170272 w 8267681"/>
              <a:gd name="connsiteY3985" fmla="*/ 3985835 h 6698675"/>
              <a:gd name="connsiteX3986" fmla="*/ 2179670 w 8267681"/>
              <a:gd name="connsiteY3986" fmla="*/ 3983486 h 6698675"/>
              <a:gd name="connsiteX3987" fmla="*/ 1359937 w 8267681"/>
              <a:gd name="connsiteY3987" fmla="*/ 3983486 h 6698675"/>
              <a:gd name="connsiteX3988" fmla="*/ 1374034 w 8267681"/>
              <a:gd name="connsiteY3988" fmla="*/ 3997580 h 6698675"/>
              <a:gd name="connsiteX3989" fmla="*/ 1381077 w 8267681"/>
              <a:gd name="connsiteY3989" fmla="*/ 4014021 h 6698675"/>
              <a:gd name="connsiteX3990" fmla="*/ 1359937 w 8267681"/>
              <a:gd name="connsiteY3990" fmla="*/ 4025765 h 6698675"/>
              <a:gd name="connsiteX3991" fmla="*/ 1352892 w 8267681"/>
              <a:gd name="connsiteY3991" fmla="*/ 4021067 h 6698675"/>
              <a:gd name="connsiteX3992" fmla="*/ 1355241 w 8267681"/>
              <a:gd name="connsiteY3992" fmla="*/ 4011672 h 6698675"/>
              <a:gd name="connsiteX3993" fmla="*/ 1355241 w 8267681"/>
              <a:gd name="connsiteY3993" fmla="*/ 3985836 h 6698675"/>
              <a:gd name="connsiteX3994" fmla="*/ 1359937 w 8267681"/>
              <a:gd name="connsiteY3994" fmla="*/ 3983486 h 6698675"/>
              <a:gd name="connsiteX3995" fmla="*/ 530824 w 8267681"/>
              <a:gd name="connsiteY3995" fmla="*/ 3981137 h 6698675"/>
              <a:gd name="connsiteX3996" fmla="*/ 540222 w 8267681"/>
              <a:gd name="connsiteY3996" fmla="*/ 3983486 h 6698675"/>
              <a:gd name="connsiteX3997" fmla="*/ 530824 w 8267681"/>
              <a:gd name="connsiteY3997" fmla="*/ 3988183 h 6698675"/>
              <a:gd name="connsiteX3998" fmla="*/ 528480 w 8267681"/>
              <a:gd name="connsiteY3998" fmla="*/ 3983486 h 6698675"/>
              <a:gd name="connsiteX3999" fmla="*/ 5979070 w 8267681"/>
              <a:gd name="connsiteY3999" fmla="*/ 3980180 h 6698675"/>
              <a:gd name="connsiteX4000" fmla="*/ 5982688 w 8267681"/>
              <a:gd name="connsiteY4000" fmla="*/ 3980844 h 6698675"/>
              <a:gd name="connsiteX4001" fmla="*/ 5982403 w 8267681"/>
              <a:gd name="connsiteY4001" fmla="*/ 3984712 h 6698675"/>
              <a:gd name="connsiteX4002" fmla="*/ 2684635 w 8267681"/>
              <a:gd name="connsiteY4002" fmla="*/ 3976440 h 6698675"/>
              <a:gd name="connsiteX4003" fmla="*/ 2679937 w 8267681"/>
              <a:gd name="connsiteY4003" fmla="*/ 3988184 h 6698675"/>
              <a:gd name="connsiteX4004" fmla="*/ 2679937 w 8267681"/>
              <a:gd name="connsiteY4004" fmla="*/ 3990533 h 6698675"/>
              <a:gd name="connsiteX4005" fmla="*/ 2689332 w 8267681"/>
              <a:gd name="connsiteY4005" fmla="*/ 3992882 h 6698675"/>
              <a:gd name="connsiteX4006" fmla="*/ 2694030 w 8267681"/>
              <a:gd name="connsiteY4006" fmla="*/ 3988184 h 6698675"/>
              <a:gd name="connsiteX4007" fmla="*/ 2689332 w 8267681"/>
              <a:gd name="connsiteY4007" fmla="*/ 3978789 h 6698675"/>
              <a:gd name="connsiteX4008" fmla="*/ 2614172 w 8267681"/>
              <a:gd name="connsiteY4008" fmla="*/ 3971743 h 6698675"/>
              <a:gd name="connsiteX4009" fmla="*/ 2609474 w 8267681"/>
              <a:gd name="connsiteY4009" fmla="*/ 3978789 h 6698675"/>
              <a:gd name="connsiteX4010" fmla="*/ 2609474 w 8267681"/>
              <a:gd name="connsiteY4010" fmla="*/ 3981138 h 6698675"/>
              <a:gd name="connsiteX4011" fmla="*/ 2614172 w 8267681"/>
              <a:gd name="connsiteY4011" fmla="*/ 3985835 h 6698675"/>
              <a:gd name="connsiteX4012" fmla="*/ 2618869 w 8267681"/>
              <a:gd name="connsiteY4012" fmla="*/ 3978789 h 6698675"/>
              <a:gd name="connsiteX4013" fmla="*/ 1413962 w 8267681"/>
              <a:gd name="connsiteY4013" fmla="*/ 3971742 h 6698675"/>
              <a:gd name="connsiteX4014" fmla="*/ 1418657 w 8267681"/>
              <a:gd name="connsiteY4014" fmla="*/ 3976440 h 6698675"/>
              <a:gd name="connsiteX4015" fmla="*/ 1418657 w 8267681"/>
              <a:gd name="connsiteY4015" fmla="*/ 3985835 h 6698675"/>
              <a:gd name="connsiteX4016" fmla="*/ 1413962 w 8267681"/>
              <a:gd name="connsiteY4016" fmla="*/ 3992881 h 6698675"/>
              <a:gd name="connsiteX4017" fmla="*/ 1406914 w 8267681"/>
              <a:gd name="connsiteY4017" fmla="*/ 3985835 h 6698675"/>
              <a:gd name="connsiteX4018" fmla="*/ 1404570 w 8267681"/>
              <a:gd name="connsiteY4018" fmla="*/ 3976440 h 6698675"/>
              <a:gd name="connsiteX4019" fmla="*/ 1685472 w 8267681"/>
              <a:gd name="connsiteY4019" fmla="*/ 3967362 h 6698675"/>
              <a:gd name="connsiteX4020" fmla="*/ 1688755 w 8267681"/>
              <a:gd name="connsiteY4020" fmla="*/ 3973798 h 6698675"/>
              <a:gd name="connsiteX4021" fmla="*/ 1684438 w 8267681"/>
              <a:gd name="connsiteY4021" fmla="*/ 3985496 h 6698675"/>
              <a:gd name="connsiteX4022" fmla="*/ 645912 w 8267681"/>
              <a:gd name="connsiteY4022" fmla="*/ 3967045 h 6698675"/>
              <a:gd name="connsiteX4023" fmla="*/ 667050 w 8267681"/>
              <a:gd name="connsiteY4023" fmla="*/ 3967045 h 6698675"/>
              <a:gd name="connsiteX4024" fmla="*/ 669397 w 8267681"/>
              <a:gd name="connsiteY4024" fmla="*/ 3967045 h 6698675"/>
              <a:gd name="connsiteX4025" fmla="*/ 671747 w 8267681"/>
              <a:gd name="connsiteY4025" fmla="*/ 3976440 h 6698675"/>
              <a:gd name="connsiteX4026" fmla="*/ 650613 w 8267681"/>
              <a:gd name="connsiteY4026" fmla="*/ 3983486 h 6698675"/>
              <a:gd name="connsiteX4027" fmla="*/ 645912 w 8267681"/>
              <a:gd name="connsiteY4027" fmla="*/ 3976440 h 6698675"/>
              <a:gd name="connsiteX4028" fmla="*/ 328825 w 8267681"/>
              <a:gd name="connsiteY4028" fmla="*/ 3967045 h 6698675"/>
              <a:gd name="connsiteX4029" fmla="*/ 335876 w 8267681"/>
              <a:gd name="connsiteY4029" fmla="*/ 3971743 h 6698675"/>
              <a:gd name="connsiteX4030" fmla="*/ 328825 w 8267681"/>
              <a:gd name="connsiteY4030" fmla="*/ 3981138 h 6698675"/>
              <a:gd name="connsiteX4031" fmla="*/ 319433 w 8267681"/>
              <a:gd name="connsiteY4031" fmla="*/ 3971743 h 6698675"/>
              <a:gd name="connsiteX4032" fmla="*/ 789174 w 8267681"/>
              <a:gd name="connsiteY4032" fmla="*/ 3964697 h 6698675"/>
              <a:gd name="connsiteX4033" fmla="*/ 782129 w 8267681"/>
              <a:gd name="connsiteY4033" fmla="*/ 3969394 h 6698675"/>
              <a:gd name="connsiteX4034" fmla="*/ 753944 w 8267681"/>
              <a:gd name="connsiteY4034" fmla="*/ 3971743 h 6698675"/>
              <a:gd name="connsiteX4035" fmla="*/ 793872 w 8267681"/>
              <a:gd name="connsiteY4035" fmla="*/ 3976440 h 6698675"/>
              <a:gd name="connsiteX4036" fmla="*/ 800917 w 8267681"/>
              <a:gd name="connsiteY4036" fmla="*/ 3969394 h 6698675"/>
              <a:gd name="connsiteX4037" fmla="*/ 789174 w 8267681"/>
              <a:gd name="connsiteY4037" fmla="*/ 3964697 h 6698675"/>
              <a:gd name="connsiteX4038" fmla="*/ 1301221 w 8267681"/>
              <a:gd name="connsiteY4038" fmla="*/ 3964696 h 6698675"/>
              <a:gd name="connsiteX4039" fmla="*/ 1310613 w 8267681"/>
              <a:gd name="connsiteY4039" fmla="*/ 3969394 h 6698675"/>
              <a:gd name="connsiteX4040" fmla="*/ 1301221 w 8267681"/>
              <a:gd name="connsiteY4040" fmla="*/ 3976440 h 6698675"/>
              <a:gd name="connsiteX4041" fmla="*/ 1294172 w 8267681"/>
              <a:gd name="connsiteY4041" fmla="*/ 3969394 h 6698675"/>
              <a:gd name="connsiteX4042" fmla="*/ 624778 w 8267681"/>
              <a:gd name="connsiteY4042" fmla="*/ 3959998 h 6698675"/>
              <a:gd name="connsiteX4043" fmla="*/ 636520 w 8267681"/>
              <a:gd name="connsiteY4043" fmla="*/ 3959998 h 6698675"/>
              <a:gd name="connsiteX4044" fmla="*/ 634170 w 8267681"/>
              <a:gd name="connsiteY4044" fmla="*/ 3969393 h 6698675"/>
              <a:gd name="connsiteX4045" fmla="*/ 5843742 w 8267681"/>
              <a:gd name="connsiteY4045" fmla="*/ 3955301 h 6698675"/>
              <a:gd name="connsiteX4046" fmla="*/ 5869579 w 8267681"/>
              <a:gd name="connsiteY4046" fmla="*/ 3988184 h 6698675"/>
              <a:gd name="connsiteX4047" fmla="*/ 6012854 w 8267681"/>
              <a:gd name="connsiteY4047" fmla="*/ 4208969 h 6698675"/>
              <a:gd name="connsiteX4048" fmla="*/ 5956484 w 8267681"/>
              <a:gd name="connsiteY4048" fmla="*/ 4107972 h 6698675"/>
              <a:gd name="connsiteX4049" fmla="*/ 5857835 w 8267681"/>
              <a:gd name="connsiteY4049" fmla="*/ 4006974 h 6698675"/>
              <a:gd name="connsiteX4050" fmla="*/ 5853138 w 8267681"/>
              <a:gd name="connsiteY4050" fmla="*/ 3999928 h 6698675"/>
              <a:gd name="connsiteX4051" fmla="*/ 5834347 w 8267681"/>
              <a:gd name="connsiteY4051" fmla="*/ 3978789 h 6698675"/>
              <a:gd name="connsiteX4052" fmla="*/ 5815557 w 8267681"/>
              <a:gd name="connsiteY4052" fmla="*/ 3971742 h 6698675"/>
              <a:gd name="connsiteX4053" fmla="*/ 5843742 w 8267681"/>
              <a:gd name="connsiteY4053" fmla="*/ 3969394 h 6698675"/>
              <a:gd name="connsiteX4054" fmla="*/ 5843742 w 8267681"/>
              <a:gd name="connsiteY4054" fmla="*/ 3955301 h 6698675"/>
              <a:gd name="connsiteX4055" fmla="*/ 1590117 w 8267681"/>
              <a:gd name="connsiteY4055" fmla="*/ 3955301 h 6698675"/>
              <a:gd name="connsiteX4056" fmla="*/ 1599515 w 8267681"/>
              <a:gd name="connsiteY4056" fmla="*/ 3964696 h 6698675"/>
              <a:gd name="connsiteX4057" fmla="*/ 1597165 w 8267681"/>
              <a:gd name="connsiteY4057" fmla="*/ 3974091 h 6698675"/>
              <a:gd name="connsiteX4058" fmla="*/ 1592466 w 8267681"/>
              <a:gd name="connsiteY4058" fmla="*/ 3978789 h 6698675"/>
              <a:gd name="connsiteX4059" fmla="*/ 1585423 w 8267681"/>
              <a:gd name="connsiteY4059" fmla="*/ 3974091 h 6698675"/>
              <a:gd name="connsiteX4060" fmla="*/ 1583073 w 8267681"/>
              <a:gd name="connsiteY4060" fmla="*/ 3964696 h 6698675"/>
              <a:gd name="connsiteX4061" fmla="*/ 850242 w 8267681"/>
              <a:gd name="connsiteY4061" fmla="*/ 3948255 h 6698675"/>
              <a:gd name="connsiteX4062" fmla="*/ 843195 w 8267681"/>
              <a:gd name="connsiteY4062" fmla="*/ 3952953 h 6698675"/>
              <a:gd name="connsiteX4063" fmla="*/ 847892 w 8267681"/>
              <a:gd name="connsiteY4063" fmla="*/ 3962348 h 6698675"/>
              <a:gd name="connsiteX4064" fmla="*/ 852592 w 8267681"/>
              <a:gd name="connsiteY4064" fmla="*/ 3964697 h 6698675"/>
              <a:gd name="connsiteX4065" fmla="*/ 859637 w 8267681"/>
              <a:gd name="connsiteY4065" fmla="*/ 3962348 h 6698675"/>
              <a:gd name="connsiteX4066" fmla="*/ 857287 w 8267681"/>
              <a:gd name="connsiteY4066" fmla="*/ 3952953 h 6698675"/>
              <a:gd name="connsiteX4067" fmla="*/ 6200757 w 8267681"/>
              <a:gd name="connsiteY4067" fmla="*/ 3943557 h 6698675"/>
              <a:gd name="connsiteX4068" fmla="*/ 6268871 w 8267681"/>
              <a:gd name="connsiteY4068" fmla="*/ 4037509 h 6698675"/>
              <a:gd name="connsiteX4069" fmla="*/ 6210152 w 8267681"/>
              <a:gd name="connsiteY4069" fmla="*/ 3952952 h 6698675"/>
              <a:gd name="connsiteX4070" fmla="*/ 6200757 w 8267681"/>
              <a:gd name="connsiteY4070" fmla="*/ 3943557 h 6698675"/>
              <a:gd name="connsiteX4071" fmla="*/ 4441521 w 8267681"/>
              <a:gd name="connsiteY4071" fmla="*/ 3936511 h 6698675"/>
              <a:gd name="connsiteX4072" fmla="*/ 4429777 w 8267681"/>
              <a:gd name="connsiteY4072" fmla="*/ 3964697 h 6698675"/>
              <a:gd name="connsiteX4073" fmla="*/ 4443870 w 8267681"/>
              <a:gd name="connsiteY4073" fmla="*/ 3964697 h 6698675"/>
              <a:gd name="connsiteX4074" fmla="*/ 4441521 w 8267681"/>
              <a:gd name="connsiteY4074" fmla="*/ 3936511 h 6698675"/>
              <a:gd name="connsiteX4075" fmla="*/ 1435098 w 8267681"/>
              <a:gd name="connsiteY4075" fmla="*/ 3929464 h 6698675"/>
              <a:gd name="connsiteX4076" fmla="*/ 1446842 w 8267681"/>
              <a:gd name="connsiteY4076" fmla="*/ 3983487 h 6698675"/>
              <a:gd name="connsiteX4077" fmla="*/ 1430400 w 8267681"/>
              <a:gd name="connsiteY4077" fmla="*/ 3936511 h 6698675"/>
              <a:gd name="connsiteX4078" fmla="*/ 1378728 w 8267681"/>
              <a:gd name="connsiteY4078" fmla="*/ 3924767 h 6698675"/>
              <a:gd name="connsiteX4079" fmla="*/ 1381077 w 8267681"/>
              <a:gd name="connsiteY4079" fmla="*/ 3927116 h 6698675"/>
              <a:gd name="connsiteX4080" fmla="*/ 1378728 w 8267681"/>
              <a:gd name="connsiteY4080" fmla="*/ 3931813 h 6698675"/>
              <a:gd name="connsiteX4081" fmla="*/ 1369334 w 8267681"/>
              <a:gd name="connsiteY4081" fmla="*/ 3929465 h 6698675"/>
              <a:gd name="connsiteX4082" fmla="*/ 1322347 w 8267681"/>
              <a:gd name="connsiteY4082" fmla="*/ 3922418 h 6698675"/>
              <a:gd name="connsiteX4083" fmla="*/ 1315299 w 8267681"/>
              <a:gd name="connsiteY4083" fmla="*/ 3927116 h 6698675"/>
              <a:gd name="connsiteX4084" fmla="*/ 1319997 w 8267681"/>
              <a:gd name="connsiteY4084" fmla="*/ 3934162 h 6698675"/>
              <a:gd name="connsiteX4085" fmla="*/ 1329393 w 8267681"/>
              <a:gd name="connsiteY4085" fmla="*/ 3924767 h 6698675"/>
              <a:gd name="connsiteX4086" fmla="*/ 1418657 w 8267681"/>
              <a:gd name="connsiteY4086" fmla="*/ 3920069 h 6698675"/>
              <a:gd name="connsiteX4087" fmla="*/ 1428054 w 8267681"/>
              <a:gd name="connsiteY4087" fmla="*/ 3936510 h 6698675"/>
              <a:gd name="connsiteX4088" fmla="*/ 1421006 w 8267681"/>
              <a:gd name="connsiteY4088" fmla="*/ 3934161 h 6698675"/>
              <a:gd name="connsiteX4089" fmla="*/ 1416312 w 8267681"/>
              <a:gd name="connsiteY4089" fmla="*/ 3929464 h 6698675"/>
              <a:gd name="connsiteX4090" fmla="*/ 2679937 w 8267681"/>
              <a:gd name="connsiteY4090" fmla="*/ 3917721 h 6698675"/>
              <a:gd name="connsiteX4091" fmla="*/ 2663496 w 8267681"/>
              <a:gd name="connsiteY4091" fmla="*/ 3929465 h 6698675"/>
              <a:gd name="connsiteX4092" fmla="*/ 2663496 w 8267681"/>
              <a:gd name="connsiteY4092" fmla="*/ 3931814 h 6698675"/>
              <a:gd name="connsiteX4093" fmla="*/ 2672891 w 8267681"/>
              <a:gd name="connsiteY4093" fmla="*/ 3934162 h 6698675"/>
              <a:gd name="connsiteX4094" fmla="*/ 2682286 w 8267681"/>
              <a:gd name="connsiteY4094" fmla="*/ 3922418 h 6698675"/>
              <a:gd name="connsiteX4095" fmla="*/ 2679937 w 8267681"/>
              <a:gd name="connsiteY4095" fmla="*/ 3917721 h 6698675"/>
              <a:gd name="connsiteX4096" fmla="*/ 1092166 w 8267681"/>
              <a:gd name="connsiteY4096" fmla="*/ 3917721 h 6698675"/>
              <a:gd name="connsiteX4097" fmla="*/ 1085119 w 8267681"/>
              <a:gd name="connsiteY4097" fmla="*/ 3924767 h 6698675"/>
              <a:gd name="connsiteX4098" fmla="*/ 1094516 w 8267681"/>
              <a:gd name="connsiteY4098" fmla="*/ 3920070 h 6698675"/>
              <a:gd name="connsiteX4099" fmla="*/ 845543 w 8267681"/>
              <a:gd name="connsiteY4099" fmla="*/ 3917721 h 6698675"/>
              <a:gd name="connsiteX4100" fmla="*/ 838500 w 8267681"/>
              <a:gd name="connsiteY4100" fmla="*/ 3920070 h 6698675"/>
              <a:gd name="connsiteX4101" fmla="*/ 854942 w 8267681"/>
              <a:gd name="connsiteY4101" fmla="*/ 3929465 h 6698675"/>
              <a:gd name="connsiteX4102" fmla="*/ 847892 w 8267681"/>
              <a:gd name="connsiteY4102" fmla="*/ 3920070 h 6698675"/>
              <a:gd name="connsiteX4103" fmla="*/ 302990 w 8267681"/>
              <a:gd name="connsiteY4103" fmla="*/ 3915371 h 6698675"/>
              <a:gd name="connsiteX4104" fmla="*/ 312384 w 8267681"/>
              <a:gd name="connsiteY4104" fmla="*/ 3915371 h 6698675"/>
              <a:gd name="connsiteX4105" fmla="*/ 317083 w 8267681"/>
              <a:gd name="connsiteY4105" fmla="*/ 3920069 h 6698675"/>
              <a:gd name="connsiteX4106" fmla="*/ 314733 w 8267681"/>
              <a:gd name="connsiteY4106" fmla="*/ 3929464 h 6698675"/>
              <a:gd name="connsiteX4107" fmla="*/ 307685 w 8267681"/>
              <a:gd name="connsiteY4107" fmla="*/ 3929464 h 6698675"/>
              <a:gd name="connsiteX4108" fmla="*/ 300640 w 8267681"/>
              <a:gd name="connsiteY4108" fmla="*/ 3920069 h 6698675"/>
              <a:gd name="connsiteX4109" fmla="*/ 302990 w 8267681"/>
              <a:gd name="connsiteY4109" fmla="*/ 3915371 h 6698675"/>
              <a:gd name="connsiteX4110" fmla="*/ 770398 w 8267681"/>
              <a:gd name="connsiteY4110" fmla="*/ 3908325 h 6698675"/>
              <a:gd name="connsiteX4111" fmla="*/ 777446 w 8267681"/>
              <a:gd name="connsiteY4111" fmla="*/ 3910675 h 6698675"/>
              <a:gd name="connsiteX4112" fmla="*/ 772746 w 8267681"/>
              <a:gd name="connsiteY4112" fmla="*/ 3920070 h 6698675"/>
              <a:gd name="connsiteX4113" fmla="*/ 765696 w 8267681"/>
              <a:gd name="connsiteY4113" fmla="*/ 3936511 h 6698675"/>
              <a:gd name="connsiteX4114" fmla="*/ 751611 w 8267681"/>
              <a:gd name="connsiteY4114" fmla="*/ 3941209 h 6698675"/>
              <a:gd name="connsiteX4115" fmla="*/ 746905 w 8267681"/>
              <a:gd name="connsiteY4115" fmla="*/ 3936511 h 6698675"/>
              <a:gd name="connsiteX4116" fmla="*/ 746905 w 8267681"/>
              <a:gd name="connsiteY4116" fmla="*/ 3927116 h 6698675"/>
              <a:gd name="connsiteX4117" fmla="*/ 5749790 w 8267681"/>
              <a:gd name="connsiteY4117" fmla="*/ 3905977 h 6698675"/>
              <a:gd name="connsiteX4118" fmla="*/ 5752139 w 8267681"/>
              <a:gd name="connsiteY4118" fmla="*/ 3908326 h 6698675"/>
              <a:gd name="connsiteX4119" fmla="*/ 5754488 w 8267681"/>
              <a:gd name="connsiteY4119" fmla="*/ 3908326 h 6698675"/>
              <a:gd name="connsiteX4120" fmla="*/ 5754488 w 8267681"/>
              <a:gd name="connsiteY4120" fmla="*/ 3913023 h 6698675"/>
              <a:gd name="connsiteX4121" fmla="*/ 5801463 w 8267681"/>
              <a:gd name="connsiteY4121" fmla="*/ 3948255 h 6698675"/>
              <a:gd name="connsiteX4122" fmla="*/ 5775627 w 8267681"/>
              <a:gd name="connsiteY4122" fmla="*/ 3917721 h 6698675"/>
              <a:gd name="connsiteX4123" fmla="*/ 5768581 w 8267681"/>
              <a:gd name="connsiteY4123" fmla="*/ 3913023 h 6698675"/>
              <a:gd name="connsiteX4124" fmla="*/ 5749790 w 8267681"/>
              <a:gd name="connsiteY4124" fmla="*/ 3905977 h 6698675"/>
              <a:gd name="connsiteX4125" fmla="*/ 1143545 w 8267681"/>
              <a:gd name="connsiteY4125" fmla="*/ 3904802 h 6698675"/>
              <a:gd name="connsiteX4126" fmla="*/ 1146188 w 8267681"/>
              <a:gd name="connsiteY4126" fmla="*/ 3922418 h 6698675"/>
              <a:gd name="connsiteX4127" fmla="*/ 1143545 w 8267681"/>
              <a:gd name="connsiteY4127" fmla="*/ 3904802 h 6698675"/>
              <a:gd name="connsiteX4128" fmla="*/ 847892 w 8267681"/>
              <a:gd name="connsiteY4128" fmla="*/ 3901280 h 6698675"/>
              <a:gd name="connsiteX4129" fmla="*/ 852592 w 8267681"/>
              <a:gd name="connsiteY4129" fmla="*/ 3910675 h 6698675"/>
              <a:gd name="connsiteX4130" fmla="*/ 854942 w 8267681"/>
              <a:gd name="connsiteY4130" fmla="*/ 3913024 h 6698675"/>
              <a:gd name="connsiteX4131" fmla="*/ 854942 w 8267681"/>
              <a:gd name="connsiteY4131" fmla="*/ 3901280 h 6698675"/>
              <a:gd name="connsiteX4132" fmla="*/ 735168 w 8267681"/>
              <a:gd name="connsiteY4132" fmla="*/ 3901279 h 6698675"/>
              <a:gd name="connsiteX4133" fmla="*/ 746906 w 8267681"/>
              <a:gd name="connsiteY4133" fmla="*/ 3910674 h 6698675"/>
              <a:gd name="connsiteX4134" fmla="*/ 728118 w 8267681"/>
              <a:gd name="connsiteY4134" fmla="*/ 3931813 h 6698675"/>
              <a:gd name="connsiteX4135" fmla="*/ 711675 w 8267681"/>
              <a:gd name="connsiteY4135" fmla="*/ 3927115 h 6698675"/>
              <a:gd name="connsiteX4136" fmla="*/ 709328 w 8267681"/>
              <a:gd name="connsiteY4136" fmla="*/ 3915372 h 6698675"/>
              <a:gd name="connsiteX4137" fmla="*/ 735168 w 8267681"/>
              <a:gd name="connsiteY4137" fmla="*/ 3901279 h 6698675"/>
              <a:gd name="connsiteX4138" fmla="*/ 6146735 w 8267681"/>
              <a:gd name="connsiteY4138" fmla="*/ 3898930 h 6698675"/>
              <a:gd name="connsiteX4139" fmla="*/ 6172572 w 8267681"/>
              <a:gd name="connsiteY4139" fmla="*/ 3941209 h 6698675"/>
              <a:gd name="connsiteX4140" fmla="*/ 6177269 w 8267681"/>
              <a:gd name="connsiteY4140" fmla="*/ 3941209 h 6698675"/>
              <a:gd name="connsiteX4141" fmla="*/ 6146735 w 8267681"/>
              <a:gd name="connsiteY4141" fmla="*/ 3898930 h 6698675"/>
              <a:gd name="connsiteX4142" fmla="*/ 1463283 w 8267681"/>
              <a:gd name="connsiteY4142" fmla="*/ 3891884 h 6698675"/>
              <a:gd name="connsiteX4143" fmla="*/ 1472682 w 8267681"/>
              <a:gd name="connsiteY4143" fmla="*/ 3896582 h 6698675"/>
              <a:gd name="connsiteX4144" fmla="*/ 1467982 w 8267681"/>
              <a:gd name="connsiteY4144" fmla="*/ 3903628 h 6698675"/>
              <a:gd name="connsiteX4145" fmla="*/ 1463283 w 8267681"/>
              <a:gd name="connsiteY4145" fmla="*/ 3905977 h 6698675"/>
              <a:gd name="connsiteX4146" fmla="*/ 744560 w 8267681"/>
              <a:gd name="connsiteY4146" fmla="*/ 3887186 h 6698675"/>
              <a:gd name="connsiteX4147" fmla="*/ 749256 w 8267681"/>
              <a:gd name="connsiteY4147" fmla="*/ 3894232 h 6698675"/>
              <a:gd name="connsiteX4148" fmla="*/ 744560 w 8267681"/>
              <a:gd name="connsiteY4148" fmla="*/ 3901279 h 6698675"/>
              <a:gd name="connsiteX4149" fmla="*/ 737513 w 8267681"/>
              <a:gd name="connsiteY4149" fmla="*/ 3894232 h 6698675"/>
              <a:gd name="connsiteX4150" fmla="*/ 2686984 w 8267681"/>
              <a:gd name="connsiteY4150" fmla="*/ 3882489 h 6698675"/>
              <a:gd name="connsiteX4151" fmla="*/ 2672891 w 8267681"/>
              <a:gd name="connsiteY4151" fmla="*/ 3903628 h 6698675"/>
              <a:gd name="connsiteX4152" fmla="*/ 2686984 w 8267681"/>
              <a:gd name="connsiteY4152" fmla="*/ 3920070 h 6698675"/>
              <a:gd name="connsiteX4153" fmla="*/ 2696379 w 8267681"/>
              <a:gd name="connsiteY4153" fmla="*/ 3891884 h 6698675"/>
              <a:gd name="connsiteX4154" fmla="*/ 2686984 w 8267681"/>
              <a:gd name="connsiteY4154" fmla="*/ 3882489 h 6698675"/>
              <a:gd name="connsiteX4155" fmla="*/ 650613 w 8267681"/>
              <a:gd name="connsiteY4155" fmla="*/ 3880140 h 6698675"/>
              <a:gd name="connsiteX4156" fmla="*/ 657655 w 8267681"/>
              <a:gd name="connsiteY4156" fmla="*/ 3884838 h 6698675"/>
              <a:gd name="connsiteX4157" fmla="*/ 650613 w 8267681"/>
              <a:gd name="connsiteY4157" fmla="*/ 3889535 h 6698675"/>
              <a:gd name="connsiteX4158" fmla="*/ 648263 w 8267681"/>
              <a:gd name="connsiteY4158" fmla="*/ 3882489 h 6698675"/>
              <a:gd name="connsiteX4159" fmla="*/ 5913724 w 8267681"/>
              <a:gd name="connsiteY4159" fmla="*/ 3877191 h 6698675"/>
              <a:gd name="connsiteX4160" fmla="*/ 5914206 w 8267681"/>
              <a:gd name="connsiteY4160" fmla="*/ 3882489 h 6698675"/>
              <a:gd name="connsiteX4161" fmla="*/ 5913724 w 8267681"/>
              <a:gd name="connsiteY4161" fmla="*/ 3877191 h 6698675"/>
              <a:gd name="connsiteX4162" fmla="*/ 1075724 w 8267681"/>
              <a:gd name="connsiteY4162" fmla="*/ 3870745 h 6698675"/>
              <a:gd name="connsiteX4163" fmla="*/ 1068681 w 8267681"/>
              <a:gd name="connsiteY4163" fmla="*/ 3873094 h 6698675"/>
              <a:gd name="connsiteX4164" fmla="*/ 1059282 w 8267681"/>
              <a:gd name="connsiteY4164" fmla="*/ 3884838 h 6698675"/>
              <a:gd name="connsiteX4165" fmla="*/ 1052238 w 8267681"/>
              <a:gd name="connsiteY4165" fmla="*/ 3889536 h 6698675"/>
              <a:gd name="connsiteX4166" fmla="*/ 1056934 w 8267681"/>
              <a:gd name="connsiteY4166" fmla="*/ 3896582 h 6698675"/>
              <a:gd name="connsiteX4167" fmla="*/ 1085119 w 8267681"/>
              <a:gd name="connsiteY4167" fmla="*/ 3882489 h 6698675"/>
              <a:gd name="connsiteX4168" fmla="*/ 1075724 w 8267681"/>
              <a:gd name="connsiteY4168" fmla="*/ 3870745 h 6698675"/>
              <a:gd name="connsiteX4169" fmla="*/ 1507909 w 8267681"/>
              <a:gd name="connsiteY4169" fmla="*/ 3866047 h 6698675"/>
              <a:gd name="connsiteX4170" fmla="*/ 1522004 w 8267681"/>
              <a:gd name="connsiteY4170" fmla="*/ 3875442 h 6698675"/>
              <a:gd name="connsiteX4171" fmla="*/ 1514956 w 8267681"/>
              <a:gd name="connsiteY4171" fmla="*/ 3880140 h 6698675"/>
              <a:gd name="connsiteX4172" fmla="*/ 627128 w 8267681"/>
              <a:gd name="connsiteY4172" fmla="*/ 3861350 h 6698675"/>
              <a:gd name="connsiteX4173" fmla="*/ 634173 w 8267681"/>
              <a:gd name="connsiteY4173" fmla="*/ 3866048 h 6698675"/>
              <a:gd name="connsiteX4174" fmla="*/ 627128 w 8267681"/>
              <a:gd name="connsiteY4174" fmla="*/ 3875443 h 6698675"/>
              <a:gd name="connsiteX4175" fmla="*/ 620080 w 8267681"/>
              <a:gd name="connsiteY4175" fmla="*/ 3866048 h 6698675"/>
              <a:gd name="connsiteX4176" fmla="*/ 2665845 w 8267681"/>
              <a:gd name="connsiteY4176" fmla="*/ 3859002 h 6698675"/>
              <a:gd name="connsiteX4177" fmla="*/ 2649403 w 8267681"/>
              <a:gd name="connsiteY4177" fmla="*/ 3880140 h 6698675"/>
              <a:gd name="connsiteX4178" fmla="*/ 2661147 w 8267681"/>
              <a:gd name="connsiteY4178" fmla="*/ 3891884 h 6698675"/>
              <a:gd name="connsiteX4179" fmla="*/ 2675240 w 8267681"/>
              <a:gd name="connsiteY4179" fmla="*/ 3866048 h 6698675"/>
              <a:gd name="connsiteX4180" fmla="*/ 2665845 w 8267681"/>
              <a:gd name="connsiteY4180" fmla="*/ 3859002 h 6698675"/>
              <a:gd name="connsiteX4181" fmla="*/ 716375 w 8267681"/>
              <a:gd name="connsiteY4181" fmla="*/ 3854303 h 6698675"/>
              <a:gd name="connsiteX4182" fmla="*/ 718721 w 8267681"/>
              <a:gd name="connsiteY4182" fmla="*/ 3856652 h 6698675"/>
              <a:gd name="connsiteX4183" fmla="*/ 723419 w 8267681"/>
              <a:gd name="connsiteY4183" fmla="*/ 3866047 h 6698675"/>
              <a:gd name="connsiteX4184" fmla="*/ 718721 w 8267681"/>
              <a:gd name="connsiteY4184" fmla="*/ 3873093 h 6698675"/>
              <a:gd name="connsiteX4185" fmla="*/ 706979 w 8267681"/>
              <a:gd name="connsiteY4185" fmla="*/ 3863698 h 6698675"/>
              <a:gd name="connsiteX4186" fmla="*/ 716375 w 8267681"/>
              <a:gd name="connsiteY4186" fmla="*/ 3854303 h 6698675"/>
              <a:gd name="connsiteX4187" fmla="*/ 676448 w 8267681"/>
              <a:gd name="connsiteY4187" fmla="*/ 3849607 h 6698675"/>
              <a:gd name="connsiteX4188" fmla="*/ 671747 w 8267681"/>
              <a:gd name="connsiteY4188" fmla="*/ 3859002 h 6698675"/>
              <a:gd name="connsiteX4189" fmla="*/ 676448 w 8267681"/>
              <a:gd name="connsiteY4189" fmla="*/ 3863700 h 6698675"/>
              <a:gd name="connsiteX4190" fmla="*/ 685840 w 8267681"/>
              <a:gd name="connsiteY4190" fmla="*/ 3859002 h 6698675"/>
              <a:gd name="connsiteX4191" fmla="*/ 5697677 w 8267681"/>
              <a:gd name="connsiteY4191" fmla="*/ 3841973 h 6698675"/>
              <a:gd name="connsiteX4192" fmla="*/ 5691071 w 8267681"/>
              <a:gd name="connsiteY4192" fmla="*/ 3847257 h 6698675"/>
              <a:gd name="connsiteX4193" fmla="*/ 5697677 w 8267681"/>
              <a:gd name="connsiteY4193" fmla="*/ 3841973 h 6698675"/>
              <a:gd name="connsiteX4194" fmla="*/ 1202558 w 8267681"/>
              <a:gd name="connsiteY4194" fmla="*/ 3837863 h 6698675"/>
              <a:gd name="connsiteX4195" fmla="*/ 1195514 w 8267681"/>
              <a:gd name="connsiteY4195" fmla="*/ 3840211 h 6698675"/>
              <a:gd name="connsiteX4196" fmla="*/ 1202558 w 8267681"/>
              <a:gd name="connsiteY4196" fmla="*/ 3849607 h 6698675"/>
              <a:gd name="connsiteX4197" fmla="*/ 2541359 w 8267681"/>
              <a:gd name="connsiteY4197" fmla="*/ 3830816 h 6698675"/>
              <a:gd name="connsiteX4198" fmla="*/ 2536662 w 8267681"/>
              <a:gd name="connsiteY4198" fmla="*/ 3835514 h 6698675"/>
              <a:gd name="connsiteX4199" fmla="*/ 2543709 w 8267681"/>
              <a:gd name="connsiteY4199" fmla="*/ 3835514 h 6698675"/>
              <a:gd name="connsiteX4200" fmla="*/ 2541359 w 8267681"/>
              <a:gd name="connsiteY4200" fmla="*/ 3830816 h 6698675"/>
              <a:gd name="connsiteX4201" fmla="*/ 3304712 w 8267681"/>
              <a:gd name="connsiteY4201" fmla="*/ 3826119 h 6698675"/>
              <a:gd name="connsiteX4202" fmla="*/ 3088625 w 8267681"/>
              <a:gd name="connsiteY4202" fmla="*/ 4056299 h 6698675"/>
              <a:gd name="connsiteX4203" fmla="*/ 3267132 w 8267681"/>
              <a:gd name="connsiteY4203" fmla="*/ 3898931 h 6698675"/>
              <a:gd name="connsiteX4204" fmla="*/ 3229551 w 8267681"/>
              <a:gd name="connsiteY4204" fmla="*/ 3971743 h 6698675"/>
              <a:gd name="connsiteX4205" fmla="*/ 3236598 w 8267681"/>
              <a:gd name="connsiteY4205" fmla="*/ 3988184 h 6698675"/>
              <a:gd name="connsiteX4206" fmla="*/ 3253039 w 8267681"/>
              <a:gd name="connsiteY4206" fmla="*/ 3934162 h 6698675"/>
              <a:gd name="connsiteX4207" fmla="*/ 3304712 w 8267681"/>
              <a:gd name="connsiteY4207" fmla="*/ 3826119 h 6698675"/>
              <a:gd name="connsiteX4208" fmla="*/ 357011 w 8267681"/>
              <a:gd name="connsiteY4208" fmla="*/ 3826118 h 6698675"/>
              <a:gd name="connsiteX4209" fmla="*/ 359361 w 8267681"/>
              <a:gd name="connsiteY4209" fmla="*/ 3830816 h 6698675"/>
              <a:gd name="connsiteX4210" fmla="*/ 357011 w 8267681"/>
              <a:gd name="connsiteY4210" fmla="*/ 3840211 h 6698675"/>
              <a:gd name="connsiteX4211" fmla="*/ 354661 w 8267681"/>
              <a:gd name="connsiteY4211" fmla="*/ 3842559 h 6698675"/>
              <a:gd name="connsiteX4212" fmla="*/ 345268 w 8267681"/>
              <a:gd name="connsiteY4212" fmla="*/ 3844908 h 6698675"/>
              <a:gd name="connsiteX4213" fmla="*/ 342918 w 8267681"/>
              <a:gd name="connsiteY4213" fmla="*/ 3840211 h 6698675"/>
              <a:gd name="connsiteX4214" fmla="*/ 347618 w 8267681"/>
              <a:gd name="connsiteY4214" fmla="*/ 3833164 h 6698675"/>
              <a:gd name="connsiteX4215" fmla="*/ 349963 w 8267681"/>
              <a:gd name="connsiteY4215" fmla="*/ 3830816 h 6698675"/>
              <a:gd name="connsiteX4216" fmla="*/ 5918903 w 8267681"/>
              <a:gd name="connsiteY4216" fmla="*/ 3823770 h 6698675"/>
              <a:gd name="connsiteX4217" fmla="*/ 5914206 w 8267681"/>
              <a:gd name="connsiteY4217" fmla="*/ 3835513 h 6698675"/>
              <a:gd name="connsiteX4218" fmla="*/ 5925950 w 8267681"/>
              <a:gd name="connsiteY4218" fmla="*/ 3840211 h 6698675"/>
              <a:gd name="connsiteX4219" fmla="*/ 5930647 w 8267681"/>
              <a:gd name="connsiteY4219" fmla="*/ 3828467 h 6698675"/>
              <a:gd name="connsiteX4220" fmla="*/ 5918903 w 8267681"/>
              <a:gd name="connsiteY4220" fmla="*/ 3823770 h 6698675"/>
              <a:gd name="connsiteX4221" fmla="*/ 6332289 w 8267681"/>
              <a:gd name="connsiteY4221" fmla="*/ 3819072 h 6698675"/>
              <a:gd name="connsiteX4222" fmla="*/ 6334818 w 8267681"/>
              <a:gd name="connsiteY4222" fmla="*/ 3820156 h 6698675"/>
              <a:gd name="connsiteX4223" fmla="*/ 6336986 w 8267681"/>
              <a:gd name="connsiteY4223" fmla="*/ 3823770 h 6698675"/>
              <a:gd name="connsiteX4224" fmla="*/ 6332717 w 8267681"/>
              <a:gd name="connsiteY4224" fmla="*/ 3819857 h 6698675"/>
              <a:gd name="connsiteX4225" fmla="*/ 697584 w 8267681"/>
              <a:gd name="connsiteY4225" fmla="*/ 3814375 h 6698675"/>
              <a:gd name="connsiteX4226" fmla="*/ 699935 w 8267681"/>
              <a:gd name="connsiteY4226" fmla="*/ 3816723 h 6698675"/>
              <a:gd name="connsiteX4227" fmla="*/ 695234 w 8267681"/>
              <a:gd name="connsiteY4227" fmla="*/ 3826120 h 6698675"/>
              <a:gd name="connsiteX4228" fmla="*/ 692886 w 8267681"/>
              <a:gd name="connsiteY4228" fmla="*/ 3868397 h 6698675"/>
              <a:gd name="connsiteX4229" fmla="*/ 683493 w 8267681"/>
              <a:gd name="connsiteY4229" fmla="*/ 3877793 h 6698675"/>
              <a:gd name="connsiteX4230" fmla="*/ 674098 w 8267681"/>
              <a:gd name="connsiteY4230" fmla="*/ 3875444 h 6698675"/>
              <a:gd name="connsiteX4231" fmla="*/ 662355 w 8267681"/>
              <a:gd name="connsiteY4231" fmla="*/ 3859002 h 6698675"/>
              <a:gd name="connsiteX4232" fmla="*/ 669400 w 8267681"/>
              <a:gd name="connsiteY4232" fmla="*/ 3840212 h 6698675"/>
              <a:gd name="connsiteX4233" fmla="*/ 671747 w 8267681"/>
              <a:gd name="connsiteY4233" fmla="*/ 3840212 h 6698675"/>
              <a:gd name="connsiteX4234" fmla="*/ 676448 w 8267681"/>
              <a:gd name="connsiteY4234" fmla="*/ 3833166 h 6698675"/>
              <a:gd name="connsiteX4235" fmla="*/ 671747 w 8267681"/>
              <a:gd name="connsiteY4235" fmla="*/ 3823771 h 6698675"/>
              <a:gd name="connsiteX4236" fmla="*/ 697584 w 8267681"/>
              <a:gd name="connsiteY4236" fmla="*/ 3814375 h 6698675"/>
              <a:gd name="connsiteX4237" fmla="*/ 1550189 w 8267681"/>
              <a:gd name="connsiteY4237" fmla="*/ 3814374 h 6698675"/>
              <a:gd name="connsiteX4238" fmla="*/ 1554887 w 8267681"/>
              <a:gd name="connsiteY4238" fmla="*/ 3828467 h 6698675"/>
              <a:gd name="connsiteX4239" fmla="*/ 1543145 w 8267681"/>
              <a:gd name="connsiteY4239" fmla="*/ 3821420 h 6698675"/>
              <a:gd name="connsiteX4240" fmla="*/ 1550189 w 8267681"/>
              <a:gd name="connsiteY4240" fmla="*/ 3814374 h 6698675"/>
              <a:gd name="connsiteX4241" fmla="*/ 2564847 w 8267681"/>
              <a:gd name="connsiteY4241" fmla="*/ 3812026 h 6698675"/>
              <a:gd name="connsiteX4242" fmla="*/ 2574242 w 8267681"/>
              <a:gd name="connsiteY4242" fmla="*/ 3842560 h 6698675"/>
              <a:gd name="connsiteX4243" fmla="*/ 2618869 w 8267681"/>
              <a:gd name="connsiteY4243" fmla="*/ 3861350 h 6698675"/>
              <a:gd name="connsiteX4244" fmla="*/ 2625916 w 8267681"/>
              <a:gd name="connsiteY4244" fmla="*/ 3851955 h 6698675"/>
              <a:gd name="connsiteX4245" fmla="*/ 2616520 w 8267681"/>
              <a:gd name="connsiteY4245" fmla="*/ 3847258 h 6698675"/>
              <a:gd name="connsiteX4246" fmla="*/ 2616520 w 8267681"/>
              <a:gd name="connsiteY4246" fmla="*/ 3851955 h 6698675"/>
              <a:gd name="connsiteX4247" fmla="*/ 2609474 w 8267681"/>
              <a:gd name="connsiteY4247" fmla="*/ 3844909 h 6698675"/>
              <a:gd name="connsiteX4248" fmla="*/ 2604776 w 8267681"/>
              <a:gd name="connsiteY4248" fmla="*/ 3840211 h 6698675"/>
              <a:gd name="connsiteX4249" fmla="*/ 2581289 w 8267681"/>
              <a:gd name="connsiteY4249" fmla="*/ 3816723 h 6698675"/>
              <a:gd name="connsiteX4250" fmla="*/ 2564847 w 8267681"/>
              <a:gd name="connsiteY4250" fmla="*/ 3812026 h 6698675"/>
              <a:gd name="connsiteX4251" fmla="*/ 2442711 w 8267681"/>
              <a:gd name="connsiteY4251" fmla="*/ 3807328 h 6698675"/>
              <a:gd name="connsiteX4252" fmla="*/ 2430967 w 8267681"/>
              <a:gd name="connsiteY4252" fmla="*/ 3819072 h 6698675"/>
              <a:gd name="connsiteX4253" fmla="*/ 2430967 w 8267681"/>
              <a:gd name="connsiteY4253" fmla="*/ 3809677 h 6698675"/>
              <a:gd name="connsiteX4254" fmla="*/ 2423920 w 8267681"/>
              <a:gd name="connsiteY4254" fmla="*/ 3844909 h 6698675"/>
              <a:gd name="connsiteX4255" fmla="*/ 2452106 w 8267681"/>
              <a:gd name="connsiteY4255" fmla="*/ 3837863 h 6698675"/>
              <a:gd name="connsiteX4256" fmla="*/ 2442711 w 8267681"/>
              <a:gd name="connsiteY4256" fmla="*/ 3807328 h 6698675"/>
              <a:gd name="connsiteX4257" fmla="*/ 1150886 w 8267681"/>
              <a:gd name="connsiteY4257" fmla="*/ 3807328 h 6698675"/>
              <a:gd name="connsiteX4258" fmla="*/ 1141494 w 8267681"/>
              <a:gd name="connsiteY4258" fmla="*/ 3809677 h 6698675"/>
              <a:gd name="connsiteX4259" fmla="*/ 1132095 w 8267681"/>
              <a:gd name="connsiteY4259" fmla="*/ 3812026 h 6698675"/>
              <a:gd name="connsiteX4260" fmla="*/ 1129746 w 8267681"/>
              <a:gd name="connsiteY4260" fmla="*/ 3814375 h 6698675"/>
              <a:gd name="connsiteX4261" fmla="*/ 1132095 w 8267681"/>
              <a:gd name="connsiteY4261" fmla="*/ 3819072 h 6698675"/>
              <a:gd name="connsiteX4262" fmla="*/ 1141494 w 8267681"/>
              <a:gd name="connsiteY4262" fmla="*/ 3819072 h 6698675"/>
              <a:gd name="connsiteX4263" fmla="*/ 1150886 w 8267681"/>
              <a:gd name="connsiteY4263" fmla="*/ 3821421 h 6698675"/>
              <a:gd name="connsiteX4264" fmla="*/ 1155587 w 8267681"/>
              <a:gd name="connsiteY4264" fmla="*/ 3812026 h 6698675"/>
              <a:gd name="connsiteX4265" fmla="*/ 2466198 w 8267681"/>
              <a:gd name="connsiteY4265" fmla="*/ 3804980 h 6698675"/>
              <a:gd name="connsiteX4266" fmla="*/ 2449757 w 8267681"/>
              <a:gd name="connsiteY4266" fmla="*/ 3807328 h 6698675"/>
              <a:gd name="connsiteX4267" fmla="*/ 2456803 w 8267681"/>
              <a:gd name="connsiteY4267" fmla="*/ 3837863 h 6698675"/>
              <a:gd name="connsiteX4268" fmla="*/ 2470896 w 8267681"/>
              <a:gd name="connsiteY4268" fmla="*/ 3835514 h 6698675"/>
              <a:gd name="connsiteX4269" fmla="*/ 2466198 w 8267681"/>
              <a:gd name="connsiteY4269" fmla="*/ 3804980 h 6698675"/>
              <a:gd name="connsiteX4270" fmla="*/ 988835 w 8267681"/>
              <a:gd name="connsiteY4270" fmla="*/ 3802630 h 6698675"/>
              <a:gd name="connsiteX4271" fmla="*/ 1007622 w 8267681"/>
              <a:gd name="connsiteY4271" fmla="*/ 3814375 h 6698675"/>
              <a:gd name="connsiteX4272" fmla="*/ 1005277 w 8267681"/>
              <a:gd name="connsiteY4272" fmla="*/ 3830816 h 6698675"/>
              <a:gd name="connsiteX4273" fmla="*/ 998228 w 8267681"/>
              <a:gd name="connsiteY4273" fmla="*/ 3835514 h 6698675"/>
              <a:gd name="connsiteX4274" fmla="*/ 991185 w 8267681"/>
              <a:gd name="connsiteY4274" fmla="*/ 3830816 h 6698675"/>
              <a:gd name="connsiteX4275" fmla="*/ 963000 w 8267681"/>
              <a:gd name="connsiteY4275" fmla="*/ 3821421 h 6698675"/>
              <a:gd name="connsiteX4276" fmla="*/ 965350 w 8267681"/>
              <a:gd name="connsiteY4276" fmla="*/ 3814375 h 6698675"/>
              <a:gd name="connsiteX4277" fmla="*/ 3560729 w 8267681"/>
              <a:gd name="connsiteY4277" fmla="*/ 3800282 h 6698675"/>
              <a:gd name="connsiteX4278" fmla="*/ 3478522 w 8267681"/>
              <a:gd name="connsiteY4278" fmla="*/ 3882489 h 6698675"/>
              <a:gd name="connsiteX4279" fmla="*/ 3560729 w 8267681"/>
              <a:gd name="connsiteY4279" fmla="*/ 3800282 h 6698675"/>
              <a:gd name="connsiteX4280" fmla="*/ 746906 w 8267681"/>
              <a:gd name="connsiteY4280" fmla="*/ 3795584 h 6698675"/>
              <a:gd name="connsiteX4281" fmla="*/ 751611 w 8267681"/>
              <a:gd name="connsiteY4281" fmla="*/ 3809678 h 6698675"/>
              <a:gd name="connsiteX4282" fmla="*/ 746906 w 8267681"/>
              <a:gd name="connsiteY4282" fmla="*/ 3821421 h 6698675"/>
              <a:gd name="connsiteX4283" fmla="*/ 760999 w 8267681"/>
              <a:gd name="connsiteY4283" fmla="*/ 3837863 h 6698675"/>
              <a:gd name="connsiteX4284" fmla="*/ 749256 w 8267681"/>
              <a:gd name="connsiteY4284" fmla="*/ 3854305 h 6698675"/>
              <a:gd name="connsiteX4285" fmla="*/ 744560 w 8267681"/>
              <a:gd name="connsiteY4285" fmla="*/ 3859002 h 6698675"/>
              <a:gd name="connsiteX4286" fmla="*/ 737513 w 8267681"/>
              <a:gd name="connsiteY4286" fmla="*/ 3854305 h 6698675"/>
              <a:gd name="connsiteX4287" fmla="*/ 711675 w 8267681"/>
              <a:gd name="connsiteY4287" fmla="*/ 3844909 h 6698675"/>
              <a:gd name="connsiteX4288" fmla="*/ 732818 w 8267681"/>
              <a:gd name="connsiteY4288" fmla="*/ 3828468 h 6698675"/>
              <a:gd name="connsiteX4289" fmla="*/ 737513 w 8267681"/>
              <a:gd name="connsiteY4289" fmla="*/ 3797933 h 6698675"/>
              <a:gd name="connsiteX4290" fmla="*/ 746906 w 8267681"/>
              <a:gd name="connsiteY4290" fmla="*/ 3795584 h 6698675"/>
              <a:gd name="connsiteX4291" fmla="*/ 4722201 w 8267681"/>
              <a:gd name="connsiteY4291" fmla="*/ 3795291 h 6698675"/>
              <a:gd name="connsiteX4292" fmla="*/ 4718677 w 8267681"/>
              <a:gd name="connsiteY4292" fmla="*/ 3797933 h 6698675"/>
              <a:gd name="connsiteX4293" fmla="*/ 4725723 w 8267681"/>
              <a:gd name="connsiteY4293" fmla="*/ 3797933 h 6698675"/>
              <a:gd name="connsiteX4294" fmla="*/ 4722201 w 8267681"/>
              <a:gd name="connsiteY4294" fmla="*/ 3795291 h 6698675"/>
              <a:gd name="connsiteX4295" fmla="*/ 5844989 w 8267681"/>
              <a:gd name="connsiteY4295" fmla="*/ 3794080 h 6698675"/>
              <a:gd name="connsiteX4296" fmla="*/ 5839044 w 8267681"/>
              <a:gd name="connsiteY4296" fmla="*/ 3804979 h 6698675"/>
              <a:gd name="connsiteX4297" fmla="*/ 5844989 w 8267681"/>
              <a:gd name="connsiteY4297" fmla="*/ 3794080 h 6698675"/>
              <a:gd name="connsiteX4298" fmla="*/ 5914609 w 8267681"/>
              <a:gd name="connsiteY4298" fmla="*/ 3794079 h 6698675"/>
              <a:gd name="connsiteX4299" fmla="*/ 5918903 w 8267681"/>
              <a:gd name="connsiteY4299" fmla="*/ 3804979 h 6698675"/>
              <a:gd name="connsiteX4300" fmla="*/ 5914609 w 8267681"/>
              <a:gd name="connsiteY4300" fmla="*/ 3794079 h 6698675"/>
              <a:gd name="connsiteX4301" fmla="*/ 4760955 w 8267681"/>
              <a:gd name="connsiteY4301" fmla="*/ 3790887 h 6698675"/>
              <a:gd name="connsiteX4302" fmla="*/ 4760955 w 8267681"/>
              <a:gd name="connsiteY4302" fmla="*/ 3795585 h 6698675"/>
              <a:gd name="connsiteX4303" fmla="*/ 4775048 w 8267681"/>
              <a:gd name="connsiteY4303" fmla="*/ 3795585 h 6698675"/>
              <a:gd name="connsiteX4304" fmla="*/ 4777397 w 8267681"/>
              <a:gd name="connsiteY4304" fmla="*/ 3795585 h 6698675"/>
              <a:gd name="connsiteX4305" fmla="*/ 4760955 w 8267681"/>
              <a:gd name="connsiteY4305" fmla="*/ 3790887 h 6698675"/>
              <a:gd name="connsiteX4306" fmla="*/ 5796284 w 8267681"/>
              <a:gd name="connsiteY4306" fmla="*/ 3783240 h 6698675"/>
              <a:gd name="connsiteX4307" fmla="*/ 5796766 w 8267681"/>
              <a:gd name="connsiteY4307" fmla="*/ 3788538 h 6698675"/>
              <a:gd name="connsiteX4308" fmla="*/ 5796284 w 8267681"/>
              <a:gd name="connsiteY4308" fmla="*/ 3783240 h 6698675"/>
              <a:gd name="connsiteX4309" fmla="*/ 4730421 w 8267681"/>
              <a:gd name="connsiteY4309" fmla="*/ 3781492 h 6698675"/>
              <a:gd name="connsiteX4310" fmla="*/ 4725723 w 8267681"/>
              <a:gd name="connsiteY4310" fmla="*/ 3795585 h 6698675"/>
              <a:gd name="connsiteX4311" fmla="*/ 4746862 w 8267681"/>
              <a:gd name="connsiteY4311" fmla="*/ 3795585 h 6698675"/>
              <a:gd name="connsiteX4312" fmla="*/ 4730421 w 8267681"/>
              <a:gd name="connsiteY4312" fmla="*/ 3781492 h 6698675"/>
              <a:gd name="connsiteX4313" fmla="*/ 213735 w 8267681"/>
              <a:gd name="connsiteY4313" fmla="*/ 3776793 h 6698675"/>
              <a:gd name="connsiteX4314" fmla="*/ 220780 w 8267681"/>
              <a:gd name="connsiteY4314" fmla="*/ 3779142 h 6698675"/>
              <a:gd name="connsiteX4315" fmla="*/ 225478 w 8267681"/>
              <a:gd name="connsiteY4315" fmla="*/ 3783839 h 6698675"/>
              <a:gd name="connsiteX4316" fmla="*/ 220780 w 8267681"/>
              <a:gd name="connsiteY4316" fmla="*/ 3786188 h 6698675"/>
              <a:gd name="connsiteX4317" fmla="*/ 211385 w 8267681"/>
              <a:gd name="connsiteY4317" fmla="*/ 3790886 h 6698675"/>
              <a:gd name="connsiteX4318" fmla="*/ 206687 w 8267681"/>
              <a:gd name="connsiteY4318" fmla="*/ 3783839 h 6698675"/>
              <a:gd name="connsiteX4319" fmla="*/ 1261277 w 8267681"/>
              <a:gd name="connsiteY4319" fmla="*/ 3774445 h 6698675"/>
              <a:gd name="connsiteX4320" fmla="*/ 1251884 w 8267681"/>
              <a:gd name="connsiteY4320" fmla="*/ 3781492 h 6698675"/>
              <a:gd name="connsiteX4321" fmla="*/ 1261277 w 8267681"/>
              <a:gd name="connsiteY4321" fmla="*/ 3786189 h 6698675"/>
              <a:gd name="connsiteX4322" fmla="*/ 1265977 w 8267681"/>
              <a:gd name="connsiteY4322" fmla="*/ 3781492 h 6698675"/>
              <a:gd name="connsiteX4323" fmla="*/ 5758085 w 8267681"/>
              <a:gd name="connsiteY4323" fmla="*/ 3772940 h 6698675"/>
              <a:gd name="connsiteX4324" fmla="*/ 5752139 w 8267681"/>
              <a:gd name="connsiteY4324" fmla="*/ 3783840 h 6698675"/>
              <a:gd name="connsiteX4325" fmla="*/ 5758085 w 8267681"/>
              <a:gd name="connsiteY4325" fmla="*/ 3772940 h 6698675"/>
              <a:gd name="connsiteX4326" fmla="*/ 5883378 w 8267681"/>
              <a:gd name="connsiteY4326" fmla="*/ 3772684 h 6698675"/>
              <a:gd name="connsiteX4327" fmla="*/ 5878974 w 8267681"/>
              <a:gd name="connsiteY4327" fmla="*/ 3788538 h 6698675"/>
              <a:gd name="connsiteX4328" fmla="*/ 5883378 w 8267681"/>
              <a:gd name="connsiteY4328" fmla="*/ 3772684 h 6698675"/>
              <a:gd name="connsiteX4329" fmla="*/ 932464 w 8267681"/>
              <a:gd name="connsiteY4329" fmla="*/ 3772096 h 6698675"/>
              <a:gd name="connsiteX4330" fmla="*/ 937159 w 8267681"/>
              <a:gd name="connsiteY4330" fmla="*/ 3779142 h 6698675"/>
              <a:gd name="connsiteX4331" fmla="*/ 932464 w 8267681"/>
              <a:gd name="connsiteY4331" fmla="*/ 3786189 h 6698675"/>
              <a:gd name="connsiteX4332" fmla="*/ 923065 w 8267681"/>
              <a:gd name="connsiteY4332" fmla="*/ 3781491 h 6698675"/>
              <a:gd name="connsiteX4333" fmla="*/ 918367 w 8267681"/>
              <a:gd name="connsiteY4333" fmla="*/ 3786189 h 6698675"/>
              <a:gd name="connsiteX4334" fmla="*/ 885486 w 8267681"/>
              <a:gd name="connsiteY4334" fmla="*/ 3793235 h 6698675"/>
              <a:gd name="connsiteX4335" fmla="*/ 880786 w 8267681"/>
              <a:gd name="connsiteY4335" fmla="*/ 3797932 h 6698675"/>
              <a:gd name="connsiteX4336" fmla="*/ 873744 w 8267681"/>
              <a:gd name="connsiteY4336" fmla="*/ 3793235 h 6698675"/>
              <a:gd name="connsiteX4337" fmla="*/ 880786 w 8267681"/>
              <a:gd name="connsiteY4337" fmla="*/ 3774445 h 6698675"/>
              <a:gd name="connsiteX4338" fmla="*/ 906625 w 8267681"/>
              <a:gd name="connsiteY4338" fmla="*/ 3783840 h 6698675"/>
              <a:gd name="connsiteX4339" fmla="*/ 911322 w 8267681"/>
              <a:gd name="connsiteY4339" fmla="*/ 3776794 h 6698675"/>
              <a:gd name="connsiteX4340" fmla="*/ 6423890 w 8267681"/>
              <a:gd name="connsiteY4340" fmla="*/ 3769747 h 6698675"/>
              <a:gd name="connsiteX4341" fmla="*/ 6550724 w 8267681"/>
              <a:gd name="connsiteY4341" fmla="*/ 3840211 h 6698675"/>
              <a:gd name="connsiteX4342" fmla="*/ 6423890 w 8267681"/>
              <a:gd name="connsiteY4342" fmla="*/ 3769747 h 6698675"/>
              <a:gd name="connsiteX4343" fmla="*/ 230177 w 8267681"/>
              <a:gd name="connsiteY4343" fmla="*/ 3769747 h 6698675"/>
              <a:gd name="connsiteX4344" fmla="*/ 237223 w 8267681"/>
              <a:gd name="connsiteY4344" fmla="*/ 3774445 h 6698675"/>
              <a:gd name="connsiteX4345" fmla="*/ 230177 w 8267681"/>
              <a:gd name="connsiteY4345" fmla="*/ 3781491 h 6698675"/>
              <a:gd name="connsiteX4346" fmla="*/ 223129 w 8267681"/>
              <a:gd name="connsiteY4346" fmla="*/ 3776793 h 6698675"/>
              <a:gd name="connsiteX4347" fmla="*/ 6271572 w 8267681"/>
              <a:gd name="connsiteY4347" fmla="*/ 3756595 h 6698675"/>
              <a:gd name="connsiteX4348" fmla="*/ 6280615 w 8267681"/>
              <a:gd name="connsiteY4348" fmla="*/ 3769748 h 6698675"/>
              <a:gd name="connsiteX4349" fmla="*/ 6275556 w 8267681"/>
              <a:gd name="connsiteY4349" fmla="*/ 3763425 h 6698675"/>
              <a:gd name="connsiteX4350" fmla="*/ 784488 w 8267681"/>
              <a:gd name="connsiteY4350" fmla="*/ 3755656 h 6698675"/>
              <a:gd name="connsiteX4351" fmla="*/ 798582 w 8267681"/>
              <a:gd name="connsiteY4351" fmla="*/ 3755656 h 6698675"/>
              <a:gd name="connsiteX4352" fmla="*/ 805634 w 8267681"/>
              <a:gd name="connsiteY4352" fmla="*/ 3765051 h 6698675"/>
              <a:gd name="connsiteX4353" fmla="*/ 831469 w 8267681"/>
              <a:gd name="connsiteY4353" fmla="*/ 3762702 h 6698675"/>
              <a:gd name="connsiteX4354" fmla="*/ 852609 w 8267681"/>
              <a:gd name="connsiteY4354" fmla="*/ 3774446 h 6698675"/>
              <a:gd name="connsiteX4355" fmla="*/ 847912 w 8267681"/>
              <a:gd name="connsiteY4355" fmla="*/ 3783841 h 6698675"/>
              <a:gd name="connsiteX4356" fmla="*/ 822077 w 8267681"/>
              <a:gd name="connsiteY4356" fmla="*/ 3788539 h 6698675"/>
              <a:gd name="connsiteX4357" fmla="*/ 798582 w 8267681"/>
              <a:gd name="connsiteY4357" fmla="*/ 3779144 h 6698675"/>
              <a:gd name="connsiteX4358" fmla="*/ 779790 w 8267681"/>
              <a:gd name="connsiteY4358" fmla="*/ 3790888 h 6698675"/>
              <a:gd name="connsiteX4359" fmla="*/ 770398 w 8267681"/>
              <a:gd name="connsiteY4359" fmla="*/ 3781492 h 6698675"/>
              <a:gd name="connsiteX4360" fmla="*/ 772746 w 8267681"/>
              <a:gd name="connsiteY4360" fmla="*/ 3774446 h 6698675"/>
              <a:gd name="connsiteX4361" fmla="*/ 3854326 w 8267681"/>
              <a:gd name="connsiteY4361" fmla="*/ 3755655 h 6698675"/>
              <a:gd name="connsiteX4362" fmla="*/ 3795607 w 8267681"/>
              <a:gd name="connsiteY4362" fmla="*/ 3800282 h 6698675"/>
              <a:gd name="connsiteX4363" fmla="*/ 3863722 w 8267681"/>
              <a:gd name="connsiteY4363" fmla="*/ 3779143 h 6698675"/>
              <a:gd name="connsiteX4364" fmla="*/ 3854326 w 8267681"/>
              <a:gd name="connsiteY4364" fmla="*/ 3755655 h 6698675"/>
              <a:gd name="connsiteX4365" fmla="*/ 4786792 w 8267681"/>
              <a:gd name="connsiteY4365" fmla="*/ 3753307 h 6698675"/>
              <a:gd name="connsiteX4366" fmla="*/ 4812628 w 8267681"/>
              <a:gd name="connsiteY4366" fmla="*/ 3776794 h 6698675"/>
              <a:gd name="connsiteX4367" fmla="*/ 4800884 w 8267681"/>
              <a:gd name="connsiteY4367" fmla="*/ 3753307 h 6698675"/>
              <a:gd name="connsiteX4368" fmla="*/ 4786792 w 8267681"/>
              <a:gd name="connsiteY4368" fmla="*/ 3753307 h 6698675"/>
              <a:gd name="connsiteX4369" fmla="*/ 4847860 w 8267681"/>
              <a:gd name="connsiteY4369" fmla="*/ 3746260 h 6698675"/>
              <a:gd name="connsiteX4370" fmla="*/ 4838465 w 8267681"/>
              <a:gd name="connsiteY4370" fmla="*/ 3748609 h 6698675"/>
              <a:gd name="connsiteX4371" fmla="*/ 4840813 w 8267681"/>
              <a:gd name="connsiteY4371" fmla="*/ 3750958 h 6698675"/>
              <a:gd name="connsiteX4372" fmla="*/ 4847860 w 8267681"/>
              <a:gd name="connsiteY4372" fmla="*/ 3746260 h 6698675"/>
              <a:gd name="connsiteX4373" fmla="*/ 4199597 w 8267681"/>
              <a:gd name="connsiteY4373" fmla="*/ 3746260 h 6698675"/>
              <a:gd name="connsiteX4374" fmla="*/ 4157319 w 8267681"/>
              <a:gd name="connsiteY4374" fmla="*/ 3783841 h 6698675"/>
              <a:gd name="connsiteX4375" fmla="*/ 4211341 w 8267681"/>
              <a:gd name="connsiteY4375" fmla="*/ 3833165 h 6698675"/>
              <a:gd name="connsiteX4376" fmla="*/ 4246572 w 8267681"/>
              <a:gd name="connsiteY4376" fmla="*/ 3779143 h 6698675"/>
              <a:gd name="connsiteX4377" fmla="*/ 4199597 w 8267681"/>
              <a:gd name="connsiteY4377" fmla="*/ 3746260 h 6698675"/>
              <a:gd name="connsiteX4378" fmla="*/ 3472870 w 8267681"/>
              <a:gd name="connsiteY4378" fmla="*/ 3745710 h 6698675"/>
              <a:gd name="connsiteX4379" fmla="*/ 3476173 w 8267681"/>
              <a:gd name="connsiteY4379" fmla="*/ 3753307 h 6698675"/>
              <a:gd name="connsiteX4380" fmla="*/ 3472870 w 8267681"/>
              <a:gd name="connsiteY4380" fmla="*/ 3745710 h 6698675"/>
              <a:gd name="connsiteX4381" fmla="*/ 1042856 w 8267681"/>
              <a:gd name="connsiteY4381" fmla="*/ 3741562 h 6698675"/>
              <a:gd name="connsiteX4382" fmla="*/ 1052255 w 8267681"/>
              <a:gd name="connsiteY4382" fmla="*/ 3743911 h 6698675"/>
              <a:gd name="connsiteX4383" fmla="*/ 1042856 w 8267681"/>
              <a:gd name="connsiteY4383" fmla="*/ 3755655 h 6698675"/>
              <a:gd name="connsiteX4384" fmla="*/ 1042856 w 8267681"/>
              <a:gd name="connsiteY4384" fmla="*/ 3753306 h 6698675"/>
              <a:gd name="connsiteX4385" fmla="*/ 1038157 w 8267681"/>
              <a:gd name="connsiteY4385" fmla="*/ 3746260 h 6698675"/>
              <a:gd name="connsiteX4386" fmla="*/ 6351078 w 8267681"/>
              <a:gd name="connsiteY4386" fmla="*/ 3739213 h 6698675"/>
              <a:gd name="connsiteX4387" fmla="*/ 6402752 w 8267681"/>
              <a:gd name="connsiteY4387" fmla="*/ 3743911 h 6698675"/>
              <a:gd name="connsiteX4388" fmla="*/ 6367521 w 8267681"/>
              <a:gd name="connsiteY4388" fmla="*/ 3743911 h 6698675"/>
              <a:gd name="connsiteX4389" fmla="*/ 6522540 w 8267681"/>
              <a:gd name="connsiteY4389" fmla="*/ 3851955 h 6698675"/>
              <a:gd name="connsiteX4390" fmla="*/ 6351078 w 8267681"/>
              <a:gd name="connsiteY4390" fmla="*/ 3739213 h 6698675"/>
              <a:gd name="connsiteX4391" fmla="*/ 1127412 w 8267681"/>
              <a:gd name="connsiteY4391" fmla="*/ 3739213 h 6698675"/>
              <a:gd name="connsiteX4392" fmla="*/ 1148553 w 8267681"/>
              <a:gd name="connsiteY4392" fmla="*/ 3755656 h 6698675"/>
              <a:gd name="connsiteX4393" fmla="*/ 1134461 w 8267681"/>
              <a:gd name="connsiteY4393" fmla="*/ 3772097 h 6698675"/>
              <a:gd name="connsiteX4394" fmla="*/ 1132110 w 8267681"/>
              <a:gd name="connsiteY4394" fmla="*/ 3762702 h 6698675"/>
              <a:gd name="connsiteX4395" fmla="*/ 1122714 w 8267681"/>
              <a:gd name="connsiteY4395" fmla="*/ 3746260 h 6698675"/>
              <a:gd name="connsiteX4396" fmla="*/ 1127412 w 8267681"/>
              <a:gd name="connsiteY4396" fmla="*/ 3739213 h 6698675"/>
              <a:gd name="connsiteX4397" fmla="*/ 6005808 w 8267681"/>
              <a:gd name="connsiteY4397" fmla="*/ 3725121 h 6698675"/>
              <a:gd name="connsiteX4398" fmla="*/ 6003460 w 8267681"/>
              <a:gd name="connsiteY4398" fmla="*/ 3727470 h 6698675"/>
              <a:gd name="connsiteX4399" fmla="*/ 6019901 w 8267681"/>
              <a:gd name="connsiteY4399" fmla="*/ 3743911 h 6698675"/>
              <a:gd name="connsiteX4400" fmla="*/ 6043389 w 8267681"/>
              <a:gd name="connsiteY4400" fmla="*/ 3758004 h 6698675"/>
              <a:gd name="connsiteX4401" fmla="*/ 6005808 w 8267681"/>
              <a:gd name="connsiteY4401" fmla="*/ 3725121 h 6698675"/>
              <a:gd name="connsiteX4402" fmla="*/ 6371924 w 8267681"/>
              <a:gd name="connsiteY4402" fmla="*/ 3724239 h 6698675"/>
              <a:gd name="connsiteX4403" fmla="*/ 6442681 w 8267681"/>
              <a:gd name="connsiteY4403" fmla="*/ 3725120 h 6698675"/>
              <a:gd name="connsiteX4404" fmla="*/ 6322893 w 8267681"/>
              <a:gd name="connsiteY4404" fmla="*/ 3736864 h 6698675"/>
              <a:gd name="connsiteX4405" fmla="*/ 6449727 w 8267681"/>
              <a:gd name="connsiteY4405" fmla="*/ 3819072 h 6698675"/>
              <a:gd name="connsiteX4406" fmla="*/ 6306451 w 8267681"/>
              <a:gd name="connsiteY4406" fmla="*/ 3732166 h 6698675"/>
              <a:gd name="connsiteX4407" fmla="*/ 6371924 w 8267681"/>
              <a:gd name="connsiteY4407" fmla="*/ 3724239 h 6698675"/>
              <a:gd name="connsiteX4408" fmla="*/ 6205455 w 8267681"/>
              <a:gd name="connsiteY4408" fmla="*/ 3722772 h 6698675"/>
              <a:gd name="connsiteX4409" fmla="*/ 6252430 w 8267681"/>
              <a:gd name="connsiteY4409" fmla="*/ 3760353 h 6698675"/>
              <a:gd name="connsiteX4410" fmla="*/ 6221896 w 8267681"/>
              <a:gd name="connsiteY4410" fmla="*/ 3722772 h 6698675"/>
              <a:gd name="connsiteX4411" fmla="*/ 6205455 w 8267681"/>
              <a:gd name="connsiteY4411" fmla="*/ 3722772 h 6698675"/>
              <a:gd name="connsiteX4412" fmla="*/ 1017015 w 8267681"/>
              <a:gd name="connsiteY4412" fmla="*/ 3722772 h 6698675"/>
              <a:gd name="connsiteX4413" fmla="*/ 1024062 w 8267681"/>
              <a:gd name="connsiteY4413" fmla="*/ 3727470 h 6698675"/>
              <a:gd name="connsiteX4414" fmla="*/ 1017015 w 8267681"/>
              <a:gd name="connsiteY4414" fmla="*/ 3736865 h 6698675"/>
              <a:gd name="connsiteX4415" fmla="*/ 589527 w 8267681"/>
              <a:gd name="connsiteY4415" fmla="*/ 3722772 h 6698675"/>
              <a:gd name="connsiteX4416" fmla="*/ 591875 w 8267681"/>
              <a:gd name="connsiteY4416" fmla="*/ 3732168 h 6698675"/>
              <a:gd name="connsiteX4417" fmla="*/ 573086 w 8267681"/>
              <a:gd name="connsiteY4417" fmla="*/ 3736865 h 6698675"/>
              <a:gd name="connsiteX4418" fmla="*/ 566040 w 8267681"/>
              <a:gd name="connsiteY4418" fmla="*/ 3725121 h 6698675"/>
              <a:gd name="connsiteX4419" fmla="*/ 589527 w 8267681"/>
              <a:gd name="connsiteY4419" fmla="*/ 3722772 h 6698675"/>
              <a:gd name="connsiteX4420" fmla="*/ 6266523 w 8267681"/>
              <a:gd name="connsiteY4420" fmla="*/ 3720423 h 6698675"/>
              <a:gd name="connsiteX4421" fmla="*/ 6257127 w 8267681"/>
              <a:gd name="connsiteY4421" fmla="*/ 3725121 h 6698675"/>
              <a:gd name="connsiteX4422" fmla="*/ 6292359 w 8267681"/>
              <a:gd name="connsiteY4422" fmla="*/ 3753306 h 6698675"/>
              <a:gd name="connsiteX4423" fmla="*/ 6278267 w 8267681"/>
              <a:gd name="connsiteY4423" fmla="*/ 3732167 h 6698675"/>
              <a:gd name="connsiteX4424" fmla="*/ 6264174 w 8267681"/>
              <a:gd name="connsiteY4424" fmla="*/ 3727470 h 6698675"/>
              <a:gd name="connsiteX4425" fmla="*/ 6271220 w 8267681"/>
              <a:gd name="connsiteY4425" fmla="*/ 3725121 h 6698675"/>
              <a:gd name="connsiteX4426" fmla="*/ 6266523 w 8267681"/>
              <a:gd name="connsiteY4426" fmla="*/ 3720423 h 6698675"/>
              <a:gd name="connsiteX4427" fmla="*/ 6231291 w 8267681"/>
              <a:gd name="connsiteY4427" fmla="*/ 3718075 h 6698675"/>
              <a:gd name="connsiteX4428" fmla="*/ 6226593 w 8267681"/>
              <a:gd name="connsiteY4428" fmla="*/ 3720423 h 6698675"/>
              <a:gd name="connsiteX4429" fmla="*/ 6243035 w 8267681"/>
              <a:gd name="connsiteY4429" fmla="*/ 3734516 h 6698675"/>
              <a:gd name="connsiteX4430" fmla="*/ 6235988 w 8267681"/>
              <a:gd name="connsiteY4430" fmla="*/ 3725121 h 6698675"/>
              <a:gd name="connsiteX4431" fmla="*/ 6231291 w 8267681"/>
              <a:gd name="connsiteY4431" fmla="*/ 3718075 h 6698675"/>
              <a:gd name="connsiteX4432" fmla="*/ 6238337 w 8267681"/>
              <a:gd name="connsiteY4432" fmla="*/ 3713377 h 6698675"/>
              <a:gd name="connsiteX4433" fmla="*/ 6233640 w 8267681"/>
              <a:gd name="connsiteY4433" fmla="*/ 3715726 h 6698675"/>
              <a:gd name="connsiteX4434" fmla="*/ 6240686 w 8267681"/>
              <a:gd name="connsiteY4434" fmla="*/ 3722772 h 6698675"/>
              <a:gd name="connsiteX4435" fmla="*/ 6243035 w 8267681"/>
              <a:gd name="connsiteY4435" fmla="*/ 3720423 h 6698675"/>
              <a:gd name="connsiteX4436" fmla="*/ 1127412 w 8267681"/>
              <a:gd name="connsiteY4436" fmla="*/ 3713377 h 6698675"/>
              <a:gd name="connsiteX4437" fmla="*/ 1132110 w 8267681"/>
              <a:gd name="connsiteY4437" fmla="*/ 3722772 h 6698675"/>
              <a:gd name="connsiteX4438" fmla="*/ 1125063 w 8267681"/>
              <a:gd name="connsiteY4438" fmla="*/ 3727470 h 6698675"/>
              <a:gd name="connsiteX4439" fmla="*/ 1108620 w 8267681"/>
              <a:gd name="connsiteY4439" fmla="*/ 3743911 h 6698675"/>
              <a:gd name="connsiteX4440" fmla="*/ 1101575 w 8267681"/>
              <a:gd name="connsiteY4440" fmla="*/ 3729819 h 6698675"/>
              <a:gd name="connsiteX4441" fmla="*/ 1127412 w 8267681"/>
              <a:gd name="connsiteY4441" fmla="*/ 3713377 h 6698675"/>
              <a:gd name="connsiteX4442" fmla="*/ 1305905 w 8267681"/>
              <a:gd name="connsiteY4442" fmla="*/ 3711028 h 6698675"/>
              <a:gd name="connsiteX4443" fmla="*/ 1294162 w 8267681"/>
              <a:gd name="connsiteY4443" fmla="*/ 3715726 h 6698675"/>
              <a:gd name="connsiteX4444" fmla="*/ 1284765 w 8267681"/>
              <a:gd name="connsiteY4444" fmla="*/ 3732168 h 6698675"/>
              <a:gd name="connsiteX4445" fmla="*/ 1282420 w 8267681"/>
              <a:gd name="connsiteY4445" fmla="*/ 3741563 h 6698675"/>
              <a:gd name="connsiteX4446" fmla="*/ 1287115 w 8267681"/>
              <a:gd name="connsiteY4446" fmla="*/ 3748609 h 6698675"/>
              <a:gd name="connsiteX4447" fmla="*/ 1312950 w 8267681"/>
              <a:gd name="connsiteY4447" fmla="*/ 3736865 h 6698675"/>
              <a:gd name="connsiteX4448" fmla="*/ 1315299 w 8267681"/>
              <a:gd name="connsiteY4448" fmla="*/ 3720424 h 6698675"/>
              <a:gd name="connsiteX4449" fmla="*/ 6193711 w 8267681"/>
              <a:gd name="connsiteY4449" fmla="*/ 3708680 h 6698675"/>
              <a:gd name="connsiteX4450" fmla="*/ 6172572 w 8267681"/>
              <a:gd name="connsiteY4450" fmla="*/ 3718075 h 6698675"/>
              <a:gd name="connsiteX4451" fmla="*/ 6214850 w 8267681"/>
              <a:gd name="connsiteY4451" fmla="*/ 3750957 h 6698675"/>
              <a:gd name="connsiteX4452" fmla="*/ 6186664 w 8267681"/>
              <a:gd name="connsiteY4452" fmla="*/ 3720423 h 6698675"/>
              <a:gd name="connsiteX4453" fmla="*/ 6193711 w 8267681"/>
              <a:gd name="connsiteY4453" fmla="*/ 3708680 h 6698675"/>
              <a:gd name="connsiteX4454" fmla="*/ 5700467 w 8267681"/>
              <a:gd name="connsiteY4454" fmla="*/ 3708679 h 6698675"/>
              <a:gd name="connsiteX4455" fmla="*/ 5705164 w 8267681"/>
              <a:gd name="connsiteY4455" fmla="*/ 3713377 h 6698675"/>
              <a:gd name="connsiteX4456" fmla="*/ 5695769 w 8267681"/>
              <a:gd name="connsiteY4456" fmla="*/ 3711028 h 6698675"/>
              <a:gd name="connsiteX4457" fmla="*/ 5700467 w 8267681"/>
              <a:gd name="connsiteY4457" fmla="*/ 3708679 h 6698675"/>
              <a:gd name="connsiteX4458" fmla="*/ 267756 w 8267681"/>
              <a:gd name="connsiteY4458" fmla="*/ 3706330 h 6698675"/>
              <a:gd name="connsiteX4459" fmla="*/ 281849 w 8267681"/>
              <a:gd name="connsiteY4459" fmla="*/ 3713376 h 6698675"/>
              <a:gd name="connsiteX4460" fmla="*/ 281849 w 8267681"/>
              <a:gd name="connsiteY4460" fmla="*/ 3729818 h 6698675"/>
              <a:gd name="connsiteX4461" fmla="*/ 288898 w 8267681"/>
              <a:gd name="connsiteY4461" fmla="*/ 3739213 h 6698675"/>
              <a:gd name="connsiteX4462" fmla="*/ 312384 w 8267681"/>
              <a:gd name="connsiteY4462" fmla="*/ 3748608 h 6698675"/>
              <a:gd name="connsiteX4463" fmla="*/ 349969 w 8267681"/>
              <a:gd name="connsiteY4463" fmla="*/ 3795585 h 6698675"/>
              <a:gd name="connsiteX4464" fmla="*/ 349969 w 8267681"/>
              <a:gd name="connsiteY4464" fmla="*/ 3809677 h 6698675"/>
              <a:gd name="connsiteX4465" fmla="*/ 340570 w 8267681"/>
              <a:gd name="connsiteY4465" fmla="*/ 3819073 h 6698675"/>
              <a:gd name="connsiteX4466" fmla="*/ 328825 w 8267681"/>
              <a:gd name="connsiteY4466" fmla="*/ 3842560 h 6698675"/>
              <a:gd name="connsiteX4467" fmla="*/ 331176 w 8267681"/>
              <a:gd name="connsiteY4467" fmla="*/ 3863699 h 6698675"/>
              <a:gd name="connsiteX4468" fmla="*/ 312384 w 8267681"/>
              <a:gd name="connsiteY4468" fmla="*/ 3884838 h 6698675"/>
              <a:gd name="connsiteX4469" fmla="*/ 300640 w 8267681"/>
              <a:gd name="connsiteY4469" fmla="*/ 3868397 h 6698675"/>
              <a:gd name="connsiteX4470" fmla="*/ 314733 w 8267681"/>
              <a:gd name="connsiteY4470" fmla="*/ 3851955 h 6698675"/>
              <a:gd name="connsiteX4471" fmla="*/ 298290 w 8267681"/>
              <a:gd name="connsiteY4471" fmla="*/ 3833165 h 6698675"/>
              <a:gd name="connsiteX4472" fmla="*/ 310035 w 8267681"/>
              <a:gd name="connsiteY4472" fmla="*/ 3826119 h 6698675"/>
              <a:gd name="connsiteX4473" fmla="*/ 270105 w 8267681"/>
              <a:gd name="connsiteY4473" fmla="*/ 3809677 h 6698675"/>
              <a:gd name="connsiteX4474" fmla="*/ 274805 w 8267681"/>
              <a:gd name="connsiteY4474" fmla="*/ 3786189 h 6698675"/>
              <a:gd name="connsiteX4475" fmla="*/ 260713 w 8267681"/>
              <a:gd name="connsiteY4475" fmla="*/ 3779143 h 6698675"/>
              <a:gd name="connsiteX4476" fmla="*/ 263063 w 8267681"/>
              <a:gd name="connsiteY4476" fmla="*/ 3769748 h 6698675"/>
              <a:gd name="connsiteX4477" fmla="*/ 253664 w 8267681"/>
              <a:gd name="connsiteY4477" fmla="*/ 3753306 h 6698675"/>
              <a:gd name="connsiteX4478" fmla="*/ 258363 w 8267681"/>
              <a:gd name="connsiteY4478" fmla="*/ 3736864 h 6698675"/>
              <a:gd name="connsiteX4479" fmla="*/ 256014 w 8267681"/>
              <a:gd name="connsiteY4479" fmla="*/ 3720423 h 6698675"/>
              <a:gd name="connsiteX4480" fmla="*/ 267756 w 8267681"/>
              <a:gd name="connsiteY4480" fmla="*/ 3706330 h 6698675"/>
              <a:gd name="connsiteX4481" fmla="*/ 6254779 w 8267681"/>
              <a:gd name="connsiteY4481" fmla="*/ 3703982 h 6698675"/>
              <a:gd name="connsiteX4482" fmla="*/ 6243035 w 8267681"/>
              <a:gd name="connsiteY4482" fmla="*/ 3711028 h 6698675"/>
              <a:gd name="connsiteX4483" fmla="*/ 6247732 w 8267681"/>
              <a:gd name="connsiteY4483" fmla="*/ 3718075 h 6698675"/>
              <a:gd name="connsiteX4484" fmla="*/ 6259476 w 8267681"/>
              <a:gd name="connsiteY4484" fmla="*/ 3711028 h 6698675"/>
              <a:gd name="connsiteX4485" fmla="*/ 6254779 w 8267681"/>
              <a:gd name="connsiteY4485" fmla="*/ 3703982 h 6698675"/>
              <a:gd name="connsiteX4486" fmla="*/ 178502 w 8267681"/>
              <a:gd name="connsiteY4486" fmla="*/ 3703981 h 6698675"/>
              <a:gd name="connsiteX4487" fmla="*/ 187900 w 8267681"/>
              <a:gd name="connsiteY4487" fmla="*/ 3703981 h 6698675"/>
              <a:gd name="connsiteX4488" fmla="*/ 192595 w 8267681"/>
              <a:gd name="connsiteY4488" fmla="*/ 3708679 h 6698675"/>
              <a:gd name="connsiteX4489" fmla="*/ 194944 w 8267681"/>
              <a:gd name="connsiteY4489" fmla="*/ 3718074 h 6698675"/>
              <a:gd name="connsiteX4490" fmla="*/ 187900 w 8267681"/>
              <a:gd name="connsiteY4490" fmla="*/ 3722771 h 6698675"/>
              <a:gd name="connsiteX4491" fmla="*/ 183199 w 8267681"/>
              <a:gd name="connsiteY4491" fmla="*/ 3718074 h 6698675"/>
              <a:gd name="connsiteX4492" fmla="*/ 173807 w 8267681"/>
              <a:gd name="connsiteY4492" fmla="*/ 3708679 h 6698675"/>
              <a:gd name="connsiteX4493" fmla="*/ 1164996 w 8267681"/>
              <a:gd name="connsiteY4493" fmla="*/ 3701633 h 6698675"/>
              <a:gd name="connsiteX4494" fmla="*/ 1174388 w 8267681"/>
              <a:gd name="connsiteY4494" fmla="*/ 3708679 h 6698675"/>
              <a:gd name="connsiteX4495" fmla="*/ 1176738 w 8267681"/>
              <a:gd name="connsiteY4495" fmla="*/ 3713377 h 6698675"/>
              <a:gd name="connsiteX4496" fmla="*/ 1172039 w 8267681"/>
              <a:gd name="connsiteY4496" fmla="*/ 3720423 h 6698675"/>
              <a:gd name="connsiteX4497" fmla="*/ 1155599 w 8267681"/>
              <a:gd name="connsiteY4497" fmla="*/ 3729818 h 6698675"/>
              <a:gd name="connsiteX4498" fmla="*/ 1153254 w 8267681"/>
              <a:gd name="connsiteY4498" fmla="*/ 3732167 h 6698675"/>
              <a:gd name="connsiteX4499" fmla="*/ 1143853 w 8267681"/>
              <a:gd name="connsiteY4499" fmla="*/ 3729818 h 6698675"/>
              <a:gd name="connsiteX4500" fmla="*/ 1148553 w 8267681"/>
              <a:gd name="connsiteY4500" fmla="*/ 3718074 h 6698675"/>
              <a:gd name="connsiteX4501" fmla="*/ 1885614 w 8267681"/>
              <a:gd name="connsiteY4501" fmla="*/ 3699578 h 6698675"/>
              <a:gd name="connsiteX4502" fmla="*/ 1879008 w 8267681"/>
              <a:gd name="connsiteY4502" fmla="*/ 3739214 h 6698675"/>
              <a:gd name="connsiteX4503" fmla="*/ 1911894 w 8267681"/>
              <a:gd name="connsiteY4503" fmla="*/ 3725121 h 6698675"/>
              <a:gd name="connsiteX4504" fmla="*/ 1902495 w 8267681"/>
              <a:gd name="connsiteY4504" fmla="*/ 3701633 h 6698675"/>
              <a:gd name="connsiteX4505" fmla="*/ 1885614 w 8267681"/>
              <a:gd name="connsiteY4505" fmla="*/ 3699578 h 6698675"/>
              <a:gd name="connsiteX4506" fmla="*/ 6231291 w 8267681"/>
              <a:gd name="connsiteY4506" fmla="*/ 3699284 h 6698675"/>
              <a:gd name="connsiteX4507" fmla="*/ 6224245 w 8267681"/>
              <a:gd name="connsiteY4507" fmla="*/ 3703982 h 6698675"/>
              <a:gd name="connsiteX4508" fmla="*/ 6224245 w 8267681"/>
              <a:gd name="connsiteY4508" fmla="*/ 3706331 h 6698675"/>
              <a:gd name="connsiteX4509" fmla="*/ 6221896 w 8267681"/>
              <a:gd name="connsiteY4509" fmla="*/ 3703982 h 6698675"/>
              <a:gd name="connsiteX4510" fmla="*/ 6196060 w 8267681"/>
              <a:gd name="connsiteY4510" fmla="*/ 3718075 h 6698675"/>
              <a:gd name="connsiteX4511" fmla="*/ 6226593 w 8267681"/>
              <a:gd name="connsiteY4511" fmla="*/ 3708680 h 6698675"/>
              <a:gd name="connsiteX4512" fmla="*/ 6233640 w 8267681"/>
              <a:gd name="connsiteY4512" fmla="*/ 3703982 h 6698675"/>
              <a:gd name="connsiteX4513" fmla="*/ 230177 w 8267681"/>
              <a:gd name="connsiteY4513" fmla="*/ 3694587 h 6698675"/>
              <a:gd name="connsiteX4514" fmla="*/ 234878 w 8267681"/>
              <a:gd name="connsiteY4514" fmla="*/ 3699284 h 6698675"/>
              <a:gd name="connsiteX4515" fmla="*/ 230177 w 8267681"/>
              <a:gd name="connsiteY4515" fmla="*/ 3725122 h 6698675"/>
              <a:gd name="connsiteX4516" fmla="*/ 220780 w 8267681"/>
              <a:gd name="connsiteY4516" fmla="*/ 3734517 h 6698675"/>
              <a:gd name="connsiteX4517" fmla="*/ 244270 w 8267681"/>
              <a:gd name="connsiteY4517" fmla="*/ 3743912 h 6698675"/>
              <a:gd name="connsiteX4518" fmla="*/ 239572 w 8267681"/>
              <a:gd name="connsiteY4518" fmla="*/ 3750958 h 6698675"/>
              <a:gd name="connsiteX4519" fmla="*/ 223130 w 8267681"/>
              <a:gd name="connsiteY4519" fmla="*/ 3769748 h 6698675"/>
              <a:gd name="connsiteX4520" fmla="*/ 213735 w 8267681"/>
              <a:gd name="connsiteY4520" fmla="*/ 3758005 h 6698675"/>
              <a:gd name="connsiteX4521" fmla="*/ 204338 w 8267681"/>
              <a:gd name="connsiteY4521" fmla="*/ 3762702 h 6698675"/>
              <a:gd name="connsiteX4522" fmla="*/ 201992 w 8267681"/>
              <a:gd name="connsiteY4522" fmla="*/ 3760353 h 6698675"/>
              <a:gd name="connsiteX4523" fmla="*/ 204338 w 8267681"/>
              <a:gd name="connsiteY4523" fmla="*/ 3739214 h 6698675"/>
              <a:gd name="connsiteX4524" fmla="*/ 199642 w 8267681"/>
              <a:gd name="connsiteY4524" fmla="*/ 3725122 h 6698675"/>
              <a:gd name="connsiteX4525" fmla="*/ 218435 w 8267681"/>
              <a:gd name="connsiteY4525" fmla="*/ 3699284 h 6698675"/>
              <a:gd name="connsiteX4526" fmla="*/ 230177 w 8267681"/>
              <a:gd name="connsiteY4526" fmla="*/ 3694587 h 6698675"/>
              <a:gd name="connsiteX4527" fmla="*/ 6245383 w 8267681"/>
              <a:gd name="connsiteY4527" fmla="*/ 3689889 h 6698675"/>
              <a:gd name="connsiteX4528" fmla="*/ 6233640 w 8267681"/>
              <a:gd name="connsiteY4528" fmla="*/ 3696936 h 6698675"/>
              <a:gd name="connsiteX4529" fmla="*/ 6235988 w 8267681"/>
              <a:gd name="connsiteY4529" fmla="*/ 3699284 h 6698675"/>
              <a:gd name="connsiteX4530" fmla="*/ 6238337 w 8267681"/>
              <a:gd name="connsiteY4530" fmla="*/ 3696936 h 6698675"/>
              <a:gd name="connsiteX4531" fmla="*/ 6247732 w 8267681"/>
              <a:gd name="connsiteY4531" fmla="*/ 3692238 h 6698675"/>
              <a:gd name="connsiteX4532" fmla="*/ 6245383 w 8267681"/>
              <a:gd name="connsiteY4532" fmla="*/ 3689889 h 6698675"/>
              <a:gd name="connsiteX4533" fmla="*/ 1026412 w 8267681"/>
              <a:gd name="connsiteY4533" fmla="*/ 3687540 h 6698675"/>
              <a:gd name="connsiteX4534" fmla="*/ 1035807 w 8267681"/>
              <a:gd name="connsiteY4534" fmla="*/ 3694586 h 6698675"/>
              <a:gd name="connsiteX4535" fmla="*/ 1026412 w 8267681"/>
              <a:gd name="connsiteY4535" fmla="*/ 3708679 h 6698675"/>
              <a:gd name="connsiteX4536" fmla="*/ 1017015 w 8267681"/>
              <a:gd name="connsiteY4536" fmla="*/ 3708679 h 6698675"/>
              <a:gd name="connsiteX4537" fmla="*/ 1009969 w 8267681"/>
              <a:gd name="connsiteY4537" fmla="*/ 3703981 h 6698675"/>
              <a:gd name="connsiteX4538" fmla="*/ 1009969 w 8267681"/>
              <a:gd name="connsiteY4538" fmla="*/ 3694586 h 6698675"/>
              <a:gd name="connsiteX4539" fmla="*/ 1017015 w 8267681"/>
              <a:gd name="connsiteY4539" fmla="*/ 3689889 h 6698675"/>
              <a:gd name="connsiteX4540" fmla="*/ 256014 w 8267681"/>
              <a:gd name="connsiteY4540" fmla="*/ 3687540 h 6698675"/>
              <a:gd name="connsiteX4541" fmla="*/ 256014 w 8267681"/>
              <a:gd name="connsiteY4541" fmla="*/ 3703981 h 6698675"/>
              <a:gd name="connsiteX4542" fmla="*/ 251315 w 8267681"/>
              <a:gd name="connsiteY4542" fmla="*/ 3699284 h 6698675"/>
              <a:gd name="connsiteX4543" fmla="*/ 251315 w 8267681"/>
              <a:gd name="connsiteY4543" fmla="*/ 3692238 h 6698675"/>
              <a:gd name="connsiteX4544" fmla="*/ 6196060 w 8267681"/>
              <a:gd name="connsiteY4544" fmla="*/ 3680494 h 6698675"/>
              <a:gd name="connsiteX4545" fmla="*/ 6170223 w 8267681"/>
              <a:gd name="connsiteY4545" fmla="*/ 3699284 h 6698675"/>
              <a:gd name="connsiteX4546" fmla="*/ 6203106 w 8267681"/>
              <a:gd name="connsiteY4546" fmla="*/ 3685192 h 6698675"/>
              <a:gd name="connsiteX4547" fmla="*/ 6196060 w 8267681"/>
              <a:gd name="connsiteY4547" fmla="*/ 3680494 h 6698675"/>
              <a:gd name="connsiteX4548" fmla="*/ 6207804 w 8267681"/>
              <a:gd name="connsiteY4548" fmla="*/ 3673448 h 6698675"/>
              <a:gd name="connsiteX4549" fmla="*/ 6203106 w 8267681"/>
              <a:gd name="connsiteY4549" fmla="*/ 3675796 h 6698675"/>
              <a:gd name="connsiteX4550" fmla="*/ 6207804 w 8267681"/>
              <a:gd name="connsiteY4550" fmla="*/ 3682843 h 6698675"/>
              <a:gd name="connsiteX4551" fmla="*/ 6212501 w 8267681"/>
              <a:gd name="connsiteY4551" fmla="*/ 3680494 h 6698675"/>
              <a:gd name="connsiteX4552" fmla="*/ 3375176 w 8267681"/>
              <a:gd name="connsiteY4552" fmla="*/ 3671099 h 6698675"/>
              <a:gd name="connsiteX4553" fmla="*/ 3344642 w 8267681"/>
              <a:gd name="connsiteY4553" fmla="*/ 3718075 h 6698675"/>
              <a:gd name="connsiteX4554" fmla="*/ 3365780 w 8267681"/>
              <a:gd name="connsiteY4554" fmla="*/ 3713377 h 6698675"/>
              <a:gd name="connsiteX4555" fmla="*/ 3365780 w 8267681"/>
              <a:gd name="connsiteY4555" fmla="*/ 3727470 h 6698675"/>
              <a:gd name="connsiteX4556" fmla="*/ 3375176 w 8267681"/>
              <a:gd name="connsiteY4556" fmla="*/ 3671099 h 6698675"/>
              <a:gd name="connsiteX4557" fmla="*/ 197292 w 8267681"/>
              <a:gd name="connsiteY4557" fmla="*/ 3671098 h 6698675"/>
              <a:gd name="connsiteX4558" fmla="*/ 216085 w 8267681"/>
              <a:gd name="connsiteY4558" fmla="*/ 3682843 h 6698675"/>
              <a:gd name="connsiteX4559" fmla="*/ 216085 w 8267681"/>
              <a:gd name="connsiteY4559" fmla="*/ 3692238 h 6698675"/>
              <a:gd name="connsiteX4560" fmla="*/ 199642 w 8267681"/>
              <a:gd name="connsiteY4560" fmla="*/ 3701633 h 6698675"/>
              <a:gd name="connsiteX4561" fmla="*/ 197292 w 8267681"/>
              <a:gd name="connsiteY4561" fmla="*/ 3703982 h 6698675"/>
              <a:gd name="connsiteX4562" fmla="*/ 194944 w 8267681"/>
              <a:gd name="connsiteY4562" fmla="*/ 3701633 h 6698675"/>
              <a:gd name="connsiteX4563" fmla="*/ 190250 w 8267681"/>
              <a:gd name="connsiteY4563" fmla="*/ 3692238 h 6698675"/>
              <a:gd name="connsiteX4564" fmla="*/ 194944 w 8267681"/>
              <a:gd name="connsiteY4564" fmla="*/ 3675797 h 6698675"/>
              <a:gd name="connsiteX4565" fmla="*/ 197292 w 8267681"/>
              <a:gd name="connsiteY4565" fmla="*/ 3671098 h 6698675"/>
              <a:gd name="connsiteX4566" fmla="*/ 2105664 w 8267681"/>
              <a:gd name="connsiteY4566" fmla="*/ 3665227 h 6698675"/>
              <a:gd name="connsiteX4567" fmla="*/ 2099792 w 8267681"/>
              <a:gd name="connsiteY4567" fmla="*/ 3666402 h 6698675"/>
              <a:gd name="connsiteX4568" fmla="*/ 2111536 w 8267681"/>
              <a:gd name="connsiteY4568" fmla="*/ 3671099 h 6698675"/>
              <a:gd name="connsiteX4569" fmla="*/ 2105664 w 8267681"/>
              <a:gd name="connsiteY4569" fmla="*/ 3665227 h 6698675"/>
              <a:gd name="connsiteX4570" fmla="*/ 6221896 w 8267681"/>
              <a:gd name="connsiteY4570" fmla="*/ 3661704 h 6698675"/>
              <a:gd name="connsiteX4571" fmla="*/ 6214850 w 8267681"/>
              <a:gd name="connsiteY4571" fmla="*/ 3666402 h 6698675"/>
              <a:gd name="connsiteX4572" fmla="*/ 6219547 w 8267681"/>
              <a:gd name="connsiteY4572" fmla="*/ 3675796 h 6698675"/>
              <a:gd name="connsiteX4573" fmla="*/ 6228942 w 8267681"/>
              <a:gd name="connsiteY4573" fmla="*/ 3671099 h 6698675"/>
              <a:gd name="connsiteX4574" fmla="*/ 6221896 w 8267681"/>
              <a:gd name="connsiteY4574" fmla="*/ 3661704 h 6698675"/>
              <a:gd name="connsiteX4575" fmla="*/ 6163176 w 8267681"/>
              <a:gd name="connsiteY4575" fmla="*/ 3661704 h 6698675"/>
              <a:gd name="connsiteX4576" fmla="*/ 6142037 w 8267681"/>
              <a:gd name="connsiteY4576" fmla="*/ 3680494 h 6698675"/>
              <a:gd name="connsiteX4577" fmla="*/ 6137340 w 8267681"/>
              <a:gd name="connsiteY4577" fmla="*/ 3703982 h 6698675"/>
              <a:gd name="connsiteX4578" fmla="*/ 6158479 w 8267681"/>
              <a:gd name="connsiteY4578" fmla="*/ 3685192 h 6698675"/>
              <a:gd name="connsiteX4579" fmla="*/ 6142037 w 8267681"/>
              <a:gd name="connsiteY4579" fmla="*/ 3680494 h 6698675"/>
              <a:gd name="connsiteX4580" fmla="*/ 6167874 w 8267681"/>
              <a:gd name="connsiteY4580" fmla="*/ 3664053 h 6698675"/>
              <a:gd name="connsiteX4581" fmla="*/ 6163176 w 8267681"/>
              <a:gd name="connsiteY4581" fmla="*/ 3661704 h 6698675"/>
              <a:gd name="connsiteX4582" fmla="*/ 256012 w 8267681"/>
              <a:gd name="connsiteY4582" fmla="*/ 3659355 h 6698675"/>
              <a:gd name="connsiteX4583" fmla="*/ 265406 w 8267681"/>
              <a:gd name="connsiteY4583" fmla="*/ 3664053 h 6698675"/>
              <a:gd name="connsiteX4584" fmla="*/ 267755 w 8267681"/>
              <a:gd name="connsiteY4584" fmla="*/ 3682843 h 6698675"/>
              <a:gd name="connsiteX4585" fmla="*/ 263058 w 8267681"/>
              <a:gd name="connsiteY4585" fmla="*/ 3682843 h 6698675"/>
              <a:gd name="connsiteX4586" fmla="*/ 253663 w 8267681"/>
              <a:gd name="connsiteY4586" fmla="*/ 3678145 h 6698675"/>
              <a:gd name="connsiteX4587" fmla="*/ 246620 w 8267681"/>
              <a:gd name="connsiteY4587" fmla="*/ 3666401 h 6698675"/>
              <a:gd name="connsiteX4588" fmla="*/ 6229706 w 8267681"/>
              <a:gd name="connsiteY4588" fmla="*/ 3654654 h 6698675"/>
              <a:gd name="connsiteX4589" fmla="*/ 6230080 w 8267681"/>
              <a:gd name="connsiteY4589" fmla="*/ 3655061 h 6698675"/>
              <a:gd name="connsiteX4590" fmla="*/ 6228446 w 8267681"/>
              <a:gd name="connsiteY4590" fmla="*/ 3655606 h 6698675"/>
              <a:gd name="connsiteX4591" fmla="*/ 1061648 w 8267681"/>
              <a:gd name="connsiteY4591" fmla="*/ 3649960 h 6698675"/>
              <a:gd name="connsiteX4592" fmla="*/ 1066342 w 8267681"/>
              <a:gd name="connsiteY4592" fmla="*/ 3654658 h 6698675"/>
              <a:gd name="connsiteX4593" fmla="*/ 1061648 w 8267681"/>
              <a:gd name="connsiteY4593" fmla="*/ 3659355 h 6698675"/>
              <a:gd name="connsiteX4594" fmla="*/ 1059299 w 8267681"/>
              <a:gd name="connsiteY4594" fmla="*/ 3661704 h 6698675"/>
              <a:gd name="connsiteX4595" fmla="*/ 1052255 w 8267681"/>
              <a:gd name="connsiteY4595" fmla="*/ 3666401 h 6698675"/>
              <a:gd name="connsiteX4596" fmla="*/ 1045205 w 8267681"/>
              <a:gd name="connsiteY4596" fmla="*/ 3661704 h 6698675"/>
              <a:gd name="connsiteX4597" fmla="*/ 1054606 w 8267681"/>
              <a:gd name="connsiteY4597" fmla="*/ 3652309 h 6698675"/>
              <a:gd name="connsiteX4598" fmla="*/ 5234454 w 8267681"/>
              <a:gd name="connsiteY4598" fmla="*/ 3648565 h 6698675"/>
              <a:gd name="connsiteX4599" fmla="*/ 5234821 w 8267681"/>
              <a:gd name="connsiteY4599" fmla="*/ 3651721 h 6698675"/>
              <a:gd name="connsiteX4600" fmla="*/ 5235408 w 8267681"/>
              <a:gd name="connsiteY4600" fmla="*/ 3654657 h 6698675"/>
              <a:gd name="connsiteX4601" fmla="*/ 5235408 w 8267681"/>
              <a:gd name="connsiteY4601" fmla="*/ 3654658 h 6698675"/>
              <a:gd name="connsiteX4602" fmla="*/ 5237757 w 8267681"/>
              <a:gd name="connsiteY4602" fmla="*/ 3666402 h 6698675"/>
              <a:gd name="connsiteX4603" fmla="*/ 5235408 w 8267681"/>
              <a:gd name="connsiteY4603" fmla="*/ 3654657 h 6698675"/>
              <a:gd name="connsiteX4604" fmla="*/ 450967 w 8267681"/>
              <a:gd name="connsiteY4604" fmla="*/ 3647611 h 6698675"/>
              <a:gd name="connsiteX4605" fmla="*/ 458011 w 8267681"/>
              <a:gd name="connsiteY4605" fmla="*/ 3652309 h 6698675"/>
              <a:gd name="connsiteX4606" fmla="*/ 455662 w 8267681"/>
              <a:gd name="connsiteY4606" fmla="*/ 3661704 h 6698675"/>
              <a:gd name="connsiteX4607" fmla="*/ 441569 w 8267681"/>
              <a:gd name="connsiteY4607" fmla="*/ 3671099 h 6698675"/>
              <a:gd name="connsiteX4608" fmla="*/ 439224 w 8267681"/>
              <a:gd name="connsiteY4608" fmla="*/ 3668750 h 6698675"/>
              <a:gd name="connsiteX4609" fmla="*/ 439224 w 8267681"/>
              <a:gd name="connsiteY4609" fmla="*/ 3659355 h 6698675"/>
              <a:gd name="connsiteX4610" fmla="*/ 5942648 w 8267681"/>
              <a:gd name="connsiteY4610" fmla="*/ 3641593 h 6698675"/>
              <a:gd name="connsiteX4611" fmla="*/ 5937694 w 8267681"/>
              <a:gd name="connsiteY4611" fmla="*/ 3642914 h 6698675"/>
              <a:gd name="connsiteX4612" fmla="*/ 5942648 w 8267681"/>
              <a:gd name="connsiteY4612" fmla="*/ 3641593 h 6698675"/>
              <a:gd name="connsiteX4613" fmla="*/ 925405 w 8267681"/>
              <a:gd name="connsiteY4613" fmla="*/ 3640565 h 6698675"/>
              <a:gd name="connsiteX4614" fmla="*/ 927750 w 8267681"/>
              <a:gd name="connsiteY4614" fmla="*/ 3642914 h 6698675"/>
              <a:gd name="connsiteX4615" fmla="*/ 920602 w 8267681"/>
              <a:gd name="connsiteY4615" fmla="*/ 3642914 h 6698675"/>
              <a:gd name="connsiteX4616" fmla="*/ 922160 w 8267681"/>
              <a:gd name="connsiteY4616" fmla="*/ 3641028 h 6698675"/>
              <a:gd name="connsiteX4617" fmla="*/ 3997603 w 8267681"/>
              <a:gd name="connsiteY4617" fmla="*/ 3638216 h 6698675"/>
              <a:gd name="connsiteX4618" fmla="*/ 3967068 w 8267681"/>
              <a:gd name="connsiteY4618" fmla="*/ 3666402 h 6698675"/>
              <a:gd name="connsiteX4619" fmla="*/ 3997603 w 8267681"/>
              <a:gd name="connsiteY4619" fmla="*/ 3638216 h 6698675"/>
              <a:gd name="connsiteX4620" fmla="*/ 197292 w 8267681"/>
              <a:gd name="connsiteY4620" fmla="*/ 3635867 h 6698675"/>
              <a:gd name="connsiteX4621" fmla="*/ 204338 w 8267681"/>
              <a:gd name="connsiteY4621" fmla="*/ 3638216 h 6698675"/>
              <a:gd name="connsiteX4622" fmla="*/ 206687 w 8267681"/>
              <a:gd name="connsiteY4622" fmla="*/ 3647611 h 6698675"/>
              <a:gd name="connsiteX4623" fmla="*/ 201992 w 8267681"/>
              <a:gd name="connsiteY4623" fmla="*/ 3657006 h 6698675"/>
              <a:gd name="connsiteX4624" fmla="*/ 197292 w 8267681"/>
              <a:gd name="connsiteY4624" fmla="*/ 3659355 h 6698675"/>
              <a:gd name="connsiteX4625" fmla="*/ 187900 w 8267681"/>
              <a:gd name="connsiteY4625" fmla="*/ 3657006 h 6698675"/>
              <a:gd name="connsiteX4626" fmla="*/ 6198408 w 8267681"/>
              <a:gd name="connsiteY4626" fmla="*/ 3633518 h 6698675"/>
              <a:gd name="connsiteX4627" fmla="*/ 6196060 w 8267681"/>
              <a:gd name="connsiteY4627" fmla="*/ 3638216 h 6698675"/>
              <a:gd name="connsiteX4628" fmla="*/ 6200757 w 8267681"/>
              <a:gd name="connsiteY4628" fmla="*/ 3642914 h 6698675"/>
              <a:gd name="connsiteX4629" fmla="*/ 6205455 w 8267681"/>
              <a:gd name="connsiteY4629" fmla="*/ 3661704 h 6698675"/>
              <a:gd name="connsiteX4630" fmla="*/ 6205455 w 8267681"/>
              <a:gd name="connsiteY4630" fmla="*/ 3645262 h 6698675"/>
              <a:gd name="connsiteX4631" fmla="*/ 6207804 w 8267681"/>
              <a:gd name="connsiteY4631" fmla="*/ 3642914 h 6698675"/>
              <a:gd name="connsiteX4632" fmla="*/ 6198408 w 8267681"/>
              <a:gd name="connsiteY4632" fmla="*/ 3633518 h 6698675"/>
              <a:gd name="connsiteX4633" fmla="*/ 1287115 w 8267681"/>
              <a:gd name="connsiteY4633" fmla="*/ 3631170 h 6698675"/>
              <a:gd name="connsiteX4634" fmla="*/ 1282420 w 8267681"/>
              <a:gd name="connsiteY4634" fmla="*/ 3638216 h 6698675"/>
              <a:gd name="connsiteX4635" fmla="*/ 1287115 w 8267681"/>
              <a:gd name="connsiteY4635" fmla="*/ 3640565 h 6698675"/>
              <a:gd name="connsiteX4636" fmla="*/ 1296512 w 8267681"/>
              <a:gd name="connsiteY4636" fmla="*/ 3642914 h 6698675"/>
              <a:gd name="connsiteX4637" fmla="*/ 1305905 w 8267681"/>
              <a:gd name="connsiteY4637" fmla="*/ 3640565 h 6698675"/>
              <a:gd name="connsiteX4638" fmla="*/ 1308255 w 8267681"/>
              <a:gd name="connsiteY4638" fmla="*/ 3638216 h 6698675"/>
              <a:gd name="connsiteX4639" fmla="*/ 1296512 w 8267681"/>
              <a:gd name="connsiteY4639" fmla="*/ 3631170 h 6698675"/>
              <a:gd name="connsiteX4640" fmla="*/ 502623 w 8267681"/>
              <a:gd name="connsiteY4640" fmla="*/ 3631170 h 6698675"/>
              <a:gd name="connsiteX4641" fmla="*/ 497928 w 8267681"/>
              <a:gd name="connsiteY4641" fmla="*/ 3633519 h 6698675"/>
              <a:gd name="connsiteX4642" fmla="*/ 500278 w 8267681"/>
              <a:gd name="connsiteY4642" fmla="*/ 3642914 h 6698675"/>
              <a:gd name="connsiteX4643" fmla="*/ 507320 w 8267681"/>
              <a:gd name="connsiteY4643" fmla="*/ 3652309 h 6698675"/>
              <a:gd name="connsiteX4644" fmla="*/ 509670 w 8267681"/>
              <a:gd name="connsiteY4644" fmla="*/ 3654658 h 6698675"/>
              <a:gd name="connsiteX4645" fmla="*/ 514366 w 8267681"/>
              <a:gd name="connsiteY4645" fmla="*/ 3652309 h 6698675"/>
              <a:gd name="connsiteX4646" fmla="*/ 514366 w 8267681"/>
              <a:gd name="connsiteY4646" fmla="*/ 3645263 h 6698675"/>
              <a:gd name="connsiteX4647" fmla="*/ 526113 w 8267681"/>
              <a:gd name="connsiteY4647" fmla="*/ 3635868 h 6698675"/>
              <a:gd name="connsiteX4648" fmla="*/ 521413 w 8267681"/>
              <a:gd name="connsiteY4648" fmla="*/ 3631170 h 6698675"/>
              <a:gd name="connsiteX4649" fmla="*/ 512020 w 8267681"/>
              <a:gd name="connsiteY4649" fmla="*/ 3633519 h 6698675"/>
              <a:gd name="connsiteX4650" fmla="*/ 298290 w 8267681"/>
              <a:gd name="connsiteY4650" fmla="*/ 3631169 h 6698675"/>
              <a:gd name="connsiteX4651" fmla="*/ 312384 w 8267681"/>
              <a:gd name="connsiteY4651" fmla="*/ 3631169 h 6698675"/>
              <a:gd name="connsiteX4652" fmla="*/ 321778 w 8267681"/>
              <a:gd name="connsiteY4652" fmla="*/ 3631169 h 6698675"/>
              <a:gd name="connsiteX4653" fmla="*/ 331176 w 8267681"/>
              <a:gd name="connsiteY4653" fmla="*/ 3640564 h 6698675"/>
              <a:gd name="connsiteX4654" fmla="*/ 321778 w 8267681"/>
              <a:gd name="connsiteY4654" fmla="*/ 3647610 h 6698675"/>
              <a:gd name="connsiteX4655" fmla="*/ 288898 w 8267681"/>
              <a:gd name="connsiteY4655" fmla="*/ 3642913 h 6698675"/>
              <a:gd name="connsiteX4656" fmla="*/ 298290 w 8267681"/>
              <a:gd name="connsiteY4656" fmla="*/ 3631169 h 6698675"/>
              <a:gd name="connsiteX4657" fmla="*/ 1251884 w 8267681"/>
              <a:gd name="connsiteY4657" fmla="*/ 3628821 h 6698675"/>
              <a:gd name="connsiteX4658" fmla="*/ 1240142 w 8267681"/>
              <a:gd name="connsiteY4658" fmla="*/ 3638216 h 6698675"/>
              <a:gd name="connsiteX4659" fmla="*/ 1251884 w 8267681"/>
              <a:gd name="connsiteY4659" fmla="*/ 3671099 h 6698675"/>
              <a:gd name="connsiteX4660" fmla="*/ 1251884 w 8267681"/>
              <a:gd name="connsiteY4660" fmla="*/ 3680494 h 6698675"/>
              <a:gd name="connsiteX4661" fmla="*/ 1230743 w 8267681"/>
              <a:gd name="connsiteY4661" fmla="*/ 3696936 h 6698675"/>
              <a:gd name="connsiteX4662" fmla="*/ 1235442 w 8267681"/>
              <a:gd name="connsiteY4662" fmla="*/ 3706331 h 6698675"/>
              <a:gd name="connsiteX4663" fmla="*/ 1244836 w 8267681"/>
              <a:gd name="connsiteY4663" fmla="*/ 3706331 h 6698675"/>
              <a:gd name="connsiteX4664" fmla="*/ 1247184 w 8267681"/>
              <a:gd name="connsiteY4664" fmla="*/ 3708680 h 6698675"/>
              <a:gd name="connsiteX4665" fmla="*/ 1261277 w 8267681"/>
              <a:gd name="connsiteY4665" fmla="*/ 3708680 h 6698675"/>
              <a:gd name="connsiteX4666" fmla="*/ 1270672 w 8267681"/>
              <a:gd name="connsiteY4666" fmla="*/ 3699285 h 6698675"/>
              <a:gd name="connsiteX4667" fmla="*/ 1280070 w 8267681"/>
              <a:gd name="connsiteY4667" fmla="*/ 3694587 h 6698675"/>
              <a:gd name="connsiteX4668" fmla="*/ 1296512 w 8267681"/>
              <a:gd name="connsiteY4668" fmla="*/ 3701633 h 6698675"/>
              <a:gd name="connsiteX4669" fmla="*/ 1312950 w 8267681"/>
              <a:gd name="connsiteY4669" fmla="*/ 3689890 h 6698675"/>
              <a:gd name="connsiteX4670" fmla="*/ 1327043 w 8267681"/>
              <a:gd name="connsiteY4670" fmla="*/ 3699285 h 6698675"/>
              <a:gd name="connsiteX4671" fmla="*/ 1338790 w 8267681"/>
              <a:gd name="connsiteY4671" fmla="*/ 3706331 h 6698675"/>
              <a:gd name="connsiteX4672" fmla="*/ 1362275 w 8267681"/>
              <a:gd name="connsiteY4672" fmla="*/ 3680494 h 6698675"/>
              <a:gd name="connsiteX4673" fmla="*/ 1352883 w 8267681"/>
              <a:gd name="connsiteY4673" fmla="*/ 3654658 h 6698675"/>
              <a:gd name="connsiteX4674" fmla="*/ 1343485 w 8267681"/>
              <a:gd name="connsiteY4674" fmla="*/ 3645263 h 6698675"/>
              <a:gd name="connsiteX4675" fmla="*/ 1338790 w 8267681"/>
              <a:gd name="connsiteY4675" fmla="*/ 3645263 h 6698675"/>
              <a:gd name="connsiteX4676" fmla="*/ 1338790 w 8267681"/>
              <a:gd name="connsiteY4676" fmla="*/ 3654658 h 6698675"/>
              <a:gd name="connsiteX4677" fmla="*/ 1322347 w 8267681"/>
              <a:gd name="connsiteY4677" fmla="*/ 3673448 h 6698675"/>
              <a:gd name="connsiteX4678" fmla="*/ 1270672 w 8267681"/>
              <a:gd name="connsiteY4678" fmla="*/ 3661704 h 6698675"/>
              <a:gd name="connsiteX4679" fmla="*/ 1270672 w 8267681"/>
              <a:gd name="connsiteY4679" fmla="*/ 3628821 h 6698675"/>
              <a:gd name="connsiteX4680" fmla="*/ 1251884 w 8267681"/>
              <a:gd name="connsiteY4680" fmla="*/ 3628821 h 6698675"/>
              <a:gd name="connsiteX4681" fmla="*/ 251314 w 8267681"/>
              <a:gd name="connsiteY4681" fmla="*/ 3624123 h 6698675"/>
              <a:gd name="connsiteX4682" fmla="*/ 256012 w 8267681"/>
              <a:gd name="connsiteY4682" fmla="*/ 3624123 h 6698675"/>
              <a:gd name="connsiteX4683" fmla="*/ 258363 w 8267681"/>
              <a:gd name="connsiteY4683" fmla="*/ 3624123 h 6698675"/>
              <a:gd name="connsiteX4684" fmla="*/ 260708 w 8267681"/>
              <a:gd name="connsiteY4684" fmla="*/ 3649960 h 6698675"/>
              <a:gd name="connsiteX4685" fmla="*/ 256012 w 8267681"/>
              <a:gd name="connsiteY4685" fmla="*/ 3654657 h 6698675"/>
              <a:gd name="connsiteX4686" fmla="*/ 246620 w 8267681"/>
              <a:gd name="connsiteY4686" fmla="*/ 3652308 h 6698675"/>
              <a:gd name="connsiteX4687" fmla="*/ 241920 w 8267681"/>
              <a:gd name="connsiteY4687" fmla="*/ 3647611 h 6698675"/>
              <a:gd name="connsiteX4688" fmla="*/ 246620 w 8267681"/>
              <a:gd name="connsiteY4688" fmla="*/ 3640564 h 6698675"/>
              <a:gd name="connsiteX4689" fmla="*/ 5984596 w 8267681"/>
              <a:gd name="connsiteY4689" fmla="*/ 3624014 h 6698675"/>
              <a:gd name="connsiteX4690" fmla="*/ 5979972 w 8267681"/>
              <a:gd name="connsiteY4690" fmla="*/ 3626472 h 6698675"/>
              <a:gd name="connsiteX4691" fmla="*/ 5979972 w 8267681"/>
              <a:gd name="connsiteY4691" fmla="*/ 3659355 h 6698675"/>
              <a:gd name="connsiteX4692" fmla="*/ 5984596 w 8267681"/>
              <a:gd name="connsiteY4692" fmla="*/ 3624014 h 6698675"/>
              <a:gd name="connsiteX4693" fmla="*/ 5942391 w 8267681"/>
              <a:gd name="connsiteY4693" fmla="*/ 3621774 h 6698675"/>
              <a:gd name="connsiteX4694" fmla="*/ 5942391 w 8267681"/>
              <a:gd name="connsiteY4694" fmla="*/ 3624123 h 6698675"/>
              <a:gd name="connsiteX4695" fmla="*/ 5949438 w 8267681"/>
              <a:gd name="connsiteY4695" fmla="*/ 3631170 h 6698675"/>
              <a:gd name="connsiteX4696" fmla="*/ 5951786 w 8267681"/>
              <a:gd name="connsiteY4696" fmla="*/ 3631170 h 6698675"/>
              <a:gd name="connsiteX4697" fmla="*/ 5942391 w 8267681"/>
              <a:gd name="connsiteY4697" fmla="*/ 3621774 h 6698675"/>
              <a:gd name="connsiteX4698" fmla="*/ 1019370 w 8267681"/>
              <a:gd name="connsiteY4698" fmla="*/ 3617076 h 6698675"/>
              <a:gd name="connsiteX4699" fmla="*/ 1024070 w 8267681"/>
              <a:gd name="connsiteY4699" fmla="*/ 3624122 h 6698675"/>
              <a:gd name="connsiteX4700" fmla="*/ 1019370 w 8267681"/>
              <a:gd name="connsiteY4700" fmla="*/ 3631169 h 6698675"/>
              <a:gd name="connsiteX4701" fmla="*/ 1009973 w 8267681"/>
              <a:gd name="connsiteY4701" fmla="*/ 3628820 h 6698675"/>
              <a:gd name="connsiteX4702" fmla="*/ 1007623 w 8267681"/>
              <a:gd name="connsiteY4702" fmla="*/ 3626471 h 6698675"/>
              <a:gd name="connsiteX4703" fmla="*/ 1009973 w 8267681"/>
              <a:gd name="connsiteY4703" fmla="*/ 3621774 h 6698675"/>
              <a:gd name="connsiteX4704" fmla="*/ 6181967 w 8267681"/>
              <a:gd name="connsiteY4704" fmla="*/ 3614728 h 6698675"/>
              <a:gd name="connsiteX4705" fmla="*/ 6179618 w 8267681"/>
              <a:gd name="connsiteY4705" fmla="*/ 3617077 h 6698675"/>
              <a:gd name="connsiteX4706" fmla="*/ 6181967 w 8267681"/>
              <a:gd name="connsiteY4706" fmla="*/ 3621774 h 6698675"/>
              <a:gd name="connsiteX4707" fmla="*/ 6177269 w 8267681"/>
              <a:gd name="connsiteY4707" fmla="*/ 3624123 h 6698675"/>
              <a:gd name="connsiteX4708" fmla="*/ 6181967 w 8267681"/>
              <a:gd name="connsiteY4708" fmla="*/ 3652309 h 6698675"/>
              <a:gd name="connsiteX4709" fmla="*/ 6184316 w 8267681"/>
              <a:gd name="connsiteY4709" fmla="*/ 3647611 h 6698675"/>
              <a:gd name="connsiteX4710" fmla="*/ 6189013 w 8267681"/>
              <a:gd name="connsiteY4710" fmla="*/ 3654658 h 6698675"/>
              <a:gd name="connsiteX4711" fmla="*/ 6191362 w 8267681"/>
              <a:gd name="connsiteY4711" fmla="*/ 3652309 h 6698675"/>
              <a:gd name="connsiteX4712" fmla="*/ 6184316 w 8267681"/>
              <a:gd name="connsiteY4712" fmla="*/ 3645262 h 6698675"/>
              <a:gd name="connsiteX4713" fmla="*/ 6189013 w 8267681"/>
              <a:gd name="connsiteY4713" fmla="*/ 3621774 h 6698675"/>
              <a:gd name="connsiteX4714" fmla="*/ 6181967 w 8267681"/>
              <a:gd name="connsiteY4714" fmla="*/ 3614728 h 6698675"/>
              <a:gd name="connsiteX4715" fmla="*/ 443918 w 8267681"/>
              <a:gd name="connsiteY4715" fmla="*/ 3612379 h 6698675"/>
              <a:gd name="connsiteX4716" fmla="*/ 448616 w 8267681"/>
              <a:gd name="connsiteY4716" fmla="*/ 3619425 h 6698675"/>
              <a:gd name="connsiteX4717" fmla="*/ 443918 w 8267681"/>
              <a:gd name="connsiteY4717" fmla="*/ 3621774 h 6698675"/>
              <a:gd name="connsiteX4718" fmla="*/ 439224 w 8267681"/>
              <a:gd name="connsiteY4718" fmla="*/ 3617077 h 6698675"/>
              <a:gd name="connsiteX4719" fmla="*/ 385199 w 8267681"/>
              <a:gd name="connsiteY4719" fmla="*/ 3612379 h 6698675"/>
              <a:gd name="connsiteX4720" fmla="*/ 392246 w 8267681"/>
              <a:gd name="connsiteY4720" fmla="*/ 3617077 h 6698675"/>
              <a:gd name="connsiteX4721" fmla="*/ 385199 w 8267681"/>
              <a:gd name="connsiteY4721" fmla="*/ 3624123 h 6698675"/>
              <a:gd name="connsiteX4722" fmla="*/ 380504 w 8267681"/>
              <a:gd name="connsiteY4722" fmla="*/ 3617077 h 6698675"/>
              <a:gd name="connsiteX4723" fmla="*/ 6000157 w 8267681"/>
              <a:gd name="connsiteY4723" fmla="*/ 3607132 h 6698675"/>
              <a:gd name="connsiteX4724" fmla="*/ 6003460 w 8267681"/>
              <a:gd name="connsiteY4724" fmla="*/ 3614728 h 6698675"/>
              <a:gd name="connsiteX4725" fmla="*/ 6000157 w 8267681"/>
              <a:gd name="connsiteY4725" fmla="*/ 3607132 h 6698675"/>
              <a:gd name="connsiteX4726" fmla="*/ 183199 w 8267681"/>
              <a:gd name="connsiteY4726" fmla="*/ 3605333 h 6698675"/>
              <a:gd name="connsiteX4727" fmla="*/ 190250 w 8267681"/>
              <a:gd name="connsiteY4727" fmla="*/ 3610031 h 6698675"/>
              <a:gd name="connsiteX4728" fmla="*/ 192596 w 8267681"/>
              <a:gd name="connsiteY4728" fmla="*/ 3614728 h 6698675"/>
              <a:gd name="connsiteX4729" fmla="*/ 192596 w 8267681"/>
              <a:gd name="connsiteY4729" fmla="*/ 3621774 h 6698675"/>
              <a:gd name="connsiteX4730" fmla="*/ 187900 w 8267681"/>
              <a:gd name="connsiteY4730" fmla="*/ 3626472 h 6698675"/>
              <a:gd name="connsiteX4731" fmla="*/ 183199 w 8267681"/>
              <a:gd name="connsiteY4731" fmla="*/ 3621774 h 6698675"/>
              <a:gd name="connsiteX4732" fmla="*/ 180852 w 8267681"/>
              <a:gd name="connsiteY4732" fmla="*/ 3619426 h 6698675"/>
              <a:gd name="connsiteX4733" fmla="*/ 176157 w 8267681"/>
              <a:gd name="connsiteY4733" fmla="*/ 3614728 h 6698675"/>
              <a:gd name="connsiteX4734" fmla="*/ 6048379 w 8267681"/>
              <a:gd name="connsiteY4734" fmla="*/ 3601810 h 6698675"/>
              <a:gd name="connsiteX4735" fmla="*/ 6043389 w 8267681"/>
              <a:gd name="connsiteY4735" fmla="*/ 3602985 h 6698675"/>
              <a:gd name="connsiteX4736" fmla="*/ 6055133 w 8267681"/>
              <a:gd name="connsiteY4736" fmla="*/ 3607682 h 6698675"/>
              <a:gd name="connsiteX4737" fmla="*/ 6048379 w 8267681"/>
              <a:gd name="connsiteY4737" fmla="*/ 3601810 h 6698675"/>
              <a:gd name="connsiteX4738" fmla="*/ 739852 w 8267681"/>
              <a:gd name="connsiteY4738" fmla="*/ 3600636 h 6698675"/>
              <a:gd name="connsiteX4739" fmla="*/ 723409 w 8267681"/>
              <a:gd name="connsiteY4739" fmla="*/ 3617077 h 6698675"/>
              <a:gd name="connsiteX4740" fmla="*/ 744547 w 8267681"/>
              <a:gd name="connsiteY4740" fmla="*/ 3614729 h 6698675"/>
              <a:gd name="connsiteX4741" fmla="*/ 746895 w 8267681"/>
              <a:gd name="connsiteY4741" fmla="*/ 3605333 h 6698675"/>
              <a:gd name="connsiteX4742" fmla="*/ 981775 w 8267681"/>
              <a:gd name="connsiteY4742" fmla="*/ 3598287 h 6698675"/>
              <a:gd name="connsiteX4743" fmla="*/ 984905 w 8267681"/>
              <a:gd name="connsiteY4743" fmla="*/ 3600636 h 6698675"/>
              <a:gd name="connsiteX4744" fmla="*/ 981265 w 8267681"/>
              <a:gd name="connsiteY4744" fmla="*/ 3600636 h 6698675"/>
              <a:gd name="connsiteX4745" fmla="*/ 6163176 w 8267681"/>
              <a:gd name="connsiteY4745" fmla="*/ 3595938 h 6698675"/>
              <a:gd name="connsiteX4746" fmla="*/ 6170223 w 8267681"/>
              <a:gd name="connsiteY4746" fmla="*/ 3607682 h 6698675"/>
              <a:gd name="connsiteX4747" fmla="*/ 6172572 w 8267681"/>
              <a:gd name="connsiteY4747" fmla="*/ 3605333 h 6698675"/>
              <a:gd name="connsiteX4748" fmla="*/ 6163176 w 8267681"/>
              <a:gd name="connsiteY4748" fmla="*/ 3595938 h 6698675"/>
              <a:gd name="connsiteX4749" fmla="*/ 366405 w 8267681"/>
              <a:gd name="connsiteY4749" fmla="*/ 3595938 h 6698675"/>
              <a:gd name="connsiteX4750" fmla="*/ 375803 w 8267681"/>
              <a:gd name="connsiteY4750" fmla="*/ 3595938 h 6698675"/>
              <a:gd name="connsiteX4751" fmla="*/ 378149 w 8267681"/>
              <a:gd name="connsiteY4751" fmla="*/ 3600636 h 6698675"/>
              <a:gd name="connsiteX4752" fmla="*/ 375803 w 8267681"/>
              <a:gd name="connsiteY4752" fmla="*/ 3610031 h 6698675"/>
              <a:gd name="connsiteX4753" fmla="*/ 373453 w 8267681"/>
              <a:gd name="connsiteY4753" fmla="*/ 3612379 h 6698675"/>
              <a:gd name="connsiteX4754" fmla="*/ 366405 w 8267681"/>
              <a:gd name="connsiteY4754" fmla="*/ 3610031 h 6698675"/>
              <a:gd name="connsiteX4755" fmla="*/ 361706 w 8267681"/>
              <a:gd name="connsiteY4755" fmla="*/ 3600636 h 6698675"/>
              <a:gd name="connsiteX4756" fmla="*/ 6073776 w 8267681"/>
              <a:gd name="connsiteY4756" fmla="*/ 3592929 h 6698675"/>
              <a:gd name="connsiteX4757" fmla="*/ 6066877 w 8267681"/>
              <a:gd name="connsiteY4757" fmla="*/ 3602985 h 6698675"/>
              <a:gd name="connsiteX4758" fmla="*/ 6083318 w 8267681"/>
              <a:gd name="connsiteY4758" fmla="*/ 3654658 h 6698675"/>
              <a:gd name="connsiteX4759" fmla="*/ 6080969 w 8267681"/>
              <a:gd name="connsiteY4759" fmla="*/ 3654658 h 6698675"/>
              <a:gd name="connsiteX4760" fmla="*/ 6083318 w 8267681"/>
              <a:gd name="connsiteY4760" fmla="*/ 3657006 h 6698675"/>
              <a:gd name="connsiteX4761" fmla="*/ 6099760 w 8267681"/>
              <a:gd name="connsiteY4761" fmla="*/ 3703982 h 6698675"/>
              <a:gd name="connsiteX4762" fmla="*/ 6088016 w 8267681"/>
              <a:gd name="connsiteY4762" fmla="*/ 3652309 h 6698675"/>
              <a:gd name="connsiteX4763" fmla="*/ 6083318 w 8267681"/>
              <a:gd name="connsiteY4763" fmla="*/ 3657006 h 6698675"/>
              <a:gd name="connsiteX4764" fmla="*/ 6083318 w 8267681"/>
              <a:gd name="connsiteY4764" fmla="*/ 3654658 h 6698675"/>
              <a:gd name="connsiteX4765" fmla="*/ 6097411 w 8267681"/>
              <a:gd name="connsiteY4765" fmla="*/ 3628821 h 6698675"/>
              <a:gd name="connsiteX4766" fmla="*/ 6102109 w 8267681"/>
              <a:gd name="connsiteY4766" fmla="*/ 3664053 h 6698675"/>
              <a:gd name="connsiteX4767" fmla="*/ 6113852 w 8267681"/>
              <a:gd name="connsiteY4767" fmla="*/ 3600636 h 6698675"/>
              <a:gd name="connsiteX4768" fmla="*/ 6095062 w 8267681"/>
              <a:gd name="connsiteY4768" fmla="*/ 3612380 h 6698675"/>
              <a:gd name="connsiteX4769" fmla="*/ 6104457 w 8267681"/>
              <a:gd name="connsiteY4769" fmla="*/ 3602985 h 6698675"/>
              <a:gd name="connsiteX4770" fmla="*/ 6085667 w 8267681"/>
              <a:gd name="connsiteY4770" fmla="*/ 3614728 h 6698675"/>
              <a:gd name="connsiteX4771" fmla="*/ 6073776 w 8267681"/>
              <a:gd name="connsiteY4771" fmla="*/ 3592929 h 6698675"/>
              <a:gd name="connsiteX4772" fmla="*/ 934798 w 8267681"/>
              <a:gd name="connsiteY4772" fmla="*/ 3584195 h 6698675"/>
              <a:gd name="connsiteX4773" fmla="*/ 892520 w 8267681"/>
              <a:gd name="connsiteY4773" fmla="*/ 3586543 h 6698675"/>
              <a:gd name="connsiteX4774" fmla="*/ 918355 w 8267681"/>
              <a:gd name="connsiteY4774" fmla="*/ 3598287 h 6698675"/>
              <a:gd name="connsiteX4775" fmla="*/ 934798 w 8267681"/>
              <a:gd name="connsiteY4775" fmla="*/ 3600636 h 6698675"/>
              <a:gd name="connsiteX4776" fmla="*/ 317083 w 8267681"/>
              <a:gd name="connsiteY4776" fmla="*/ 3584194 h 6698675"/>
              <a:gd name="connsiteX4777" fmla="*/ 324127 w 8267681"/>
              <a:gd name="connsiteY4777" fmla="*/ 3591240 h 6698675"/>
              <a:gd name="connsiteX4778" fmla="*/ 317083 w 8267681"/>
              <a:gd name="connsiteY4778" fmla="*/ 3595938 h 6698675"/>
              <a:gd name="connsiteX4779" fmla="*/ 312384 w 8267681"/>
              <a:gd name="connsiteY4779" fmla="*/ 3591240 h 6698675"/>
              <a:gd name="connsiteX4780" fmla="*/ 5970576 w 8267681"/>
              <a:gd name="connsiteY4780" fmla="*/ 3579496 h 6698675"/>
              <a:gd name="connsiteX4781" fmla="*/ 5970576 w 8267681"/>
              <a:gd name="connsiteY4781" fmla="*/ 3586542 h 6698675"/>
              <a:gd name="connsiteX4782" fmla="*/ 5963530 w 8267681"/>
              <a:gd name="connsiteY4782" fmla="*/ 3581845 h 6698675"/>
              <a:gd name="connsiteX4783" fmla="*/ 5970576 w 8267681"/>
              <a:gd name="connsiteY4783" fmla="*/ 3579496 h 6698675"/>
              <a:gd name="connsiteX4784" fmla="*/ 1172041 w 8267681"/>
              <a:gd name="connsiteY4784" fmla="*/ 3579496 h 6698675"/>
              <a:gd name="connsiteX4785" fmla="*/ 1181439 w 8267681"/>
              <a:gd name="connsiteY4785" fmla="*/ 3586543 h 6698675"/>
              <a:gd name="connsiteX4786" fmla="*/ 1190831 w 8267681"/>
              <a:gd name="connsiteY4786" fmla="*/ 3610031 h 6698675"/>
              <a:gd name="connsiteX4787" fmla="*/ 1181439 w 8267681"/>
              <a:gd name="connsiteY4787" fmla="*/ 3624124 h 6698675"/>
              <a:gd name="connsiteX4788" fmla="*/ 1155604 w 8267681"/>
              <a:gd name="connsiteY4788" fmla="*/ 3633519 h 6698675"/>
              <a:gd name="connsiteX4789" fmla="*/ 1150903 w 8267681"/>
              <a:gd name="connsiteY4789" fmla="*/ 3628821 h 6698675"/>
              <a:gd name="connsiteX4790" fmla="*/ 1155604 w 8267681"/>
              <a:gd name="connsiteY4790" fmla="*/ 3621775 h 6698675"/>
              <a:gd name="connsiteX4791" fmla="*/ 1169696 w 8267681"/>
              <a:gd name="connsiteY4791" fmla="*/ 3612380 h 6698675"/>
              <a:gd name="connsiteX4792" fmla="*/ 1174390 w 8267681"/>
              <a:gd name="connsiteY4792" fmla="*/ 3602985 h 6698675"/>
              <a:gd name="connsiteX4793" fmla="*/ 1167346 w 8267681"/>
              <a:gd name="connsiteY4793" fmla="*/ 3593590 h 6698675"/>
              <a:gd name="connsiteX4794" fmla="*/ 1167346 w 8267681"/>
              <a:gd name="connsiteY4794" fmla="*/ 3584195 h 6698675"/>
              <a:gd name="connsiteX4795" fmla="*/ 1172041 w 8267681"/>
              <a:gd name="connsiteY4795" fmla="*/ 3579496 h 6698675"/>
              <a:gd name="connsiteX4796" fmla="*/ 1512596 w 8267681"/>
              <a:gd name="connsiteY4796" fmla="*/ 3577148 h 6698675"/>
              <a:gd name="connsiteX4797" fmla="*/ 1519643 w 8267681"/>
              <a:gd name="connsiteY4797" fmla="*/ 3607682 h 6698675"/>
              <a:gd name="connsiteX4798" fmla="*/ 1554874 w 8267681"/>
              <a:gd name="connsiteY4798" fmla="*/ 3621775 h 6698675"/>
              <a:gd name="connsiteX4799" fmla="*/ 1564271 w 8267681"/>
              <a:gd name="connsiteY4799" fmla="*/ 3598287 h 6698675"/>
              <a:gd name="connsiteX4800" fmla="*/ 1512596 w 8267681"/>
              <a:gd name="connsiteY4800" fmla="*/ 3577148 h 6698675"/>
              <a:gd name="connsiteX4801" fmla="*/ 272455 w 8267681"/>
              <a:gd name="connsiteY4801" fmla="*/ 3571863 h 6698675"/>
              <a:gd name="connsiteX4802" fmla="*/ 274805 w 8267681"/>
              <a:gd name="connsiteY4802" fmla="*/ 3574799 h 6698675"/>
              <a:gd name="connsiteX4803" fmla="*/ 286548 w 8267681"/>
              <a:gd name="connsiteY4803" fmla="*/ 3586543 h 6698675"/>
              <a:gd name="connsiteX4804" fmla="*/ 281849 w 8267681"/>
              <a:gd name="connsiteY4804" fmla="*/ 3593589 h 6698675"/>
              <a:gd name="connsiteX4805" fmla="*/ 274805 w 8267681"/>
              <a:gd name="connsiteY4805" fmla="*/ 3595938 h 6698675"/>
              <a:gd name="connsiteX4806" fmla="*/ 270105 w 8267681"/>
              <a:gd name="connsiteY4806" fmla="*/ 3591241 h 6698675"/>
              <a:gd name="connsiteX4807" fmla="*/ 267756 w 8267681"/>
              <a:gd name="connsiteY4807" fmla="*/ 3581845 h 6698675"/>
              <a:gd name="connsiteX4808" fmla="*/ 270105 w 8267681"/>
              <a:gd name="connsiteY4808" fmla="*/ 3572450 h 6698675"/>
              <a:gd name="connsiteX4809" fmla="*/ 272455 w 8267681"/>
              <a:gd name="connsiteY4809" fmla="*/ 3571863 h 6698675"/>
              <a:gd name="connsiteX4810" fmla="*/ 1578364 w 8267681"/>
              <a:gd name="connsiteY4810" fmla="*/ 3570102 h 6698675"/>
              <a:gd name="connsiteX4811" fmla="*/ 1580714 w 8267681"/>
              <a:gd name="connsiteY4811" fmla="*/ 3610031 h 6698675"/>
              <a:gd name="connsiteX4812" fmla="*/ 1608899 w 8267681"/>
              <a:gd name="connsiteY4812" fmla="*/ 3588892 h 6698675"/>
              <a:gd name="connsiteX4813" fmla="*/ 1578364 w 8267681"/>
              <a:gd name="connsiteY4813" fmla="*/ 3570102 h 6698675"/>
              <a:gd name="connsiteX4814" fmla="*/ 6036342 w 8267681"/>
              <a:gd name="connsiteY4814" fmla="*/ 3567753 h 6698675"/>
              <a:gd name="connsiteX4815" fmla="*/ 6015203 w 8267681"/>
              <a:gd name="connsiteY4815" fmla="*/ 3586543 h 6698675"/>
              <a:gd name="connsiteX4816" fmla="*/ 6029296 w 8267681"/>
              <a:gd name="connsiteY4816" fmla="*/ 3652309 h 6698675"/>
              <a:gd name="connsiteX4817" fmla="*/ 6036342 w 8267681"/>
              <a:gd name="connsiteY4817" fmla="*/ 3567753 h 6698675"/>
              <a:gd name="connsiteX4818" fmla="*/ 620060 w 8267681"/>
              <a:gd name="connsiteY4818" fmla="*/ 3565110 h 6698675"/>
              <a:gd name="connsiteX4819" fmla="*/ 608318 w 8267681"/>
              <a:gd name="connsiteY4819" fmla="*/ 3570102 h 6698675"/>
              <a:gd name="connsiteX4820" fmla="*/ 605970 w 8267681"/>
              <a:gd name="connsiteY4820" fmla="*/ 3584195 h 6698675"/>
              <a:gd name="connsiteX4821" fmla="*/ 636503 w 8267681"/>
              <a:gd name="connsiteY4821" fmla="*/ 3586543 h 6698675"/>
              <a:gd name="connsiteX4822" fmla="*/ 638853 w 8267681"/>
              <a:gd name="connsiteY4822" fmla="*/ 3588892 h 6698675"/>
              <a:gd name="connsiteX4823" fmla="*/ 650596 w 8267681"/>
              <a:gd name="connsiteY4823" fmla="*/ 3588892 h 6698675"/>
              <a:gd name="connsiteX4824" fmla="*/ 634153 w 8267681"/>
              <a:gd name="connsiteY4824" fmla="*/ 3570102 h 6698675"/>
              <a:gd name="connsiteX4825" fmla="*/ 624761 w 8267681"/>
              <a:gd name="connsiteY4825" fmla="*/ 3565404 h 6698675"/>
              <a:gd name="connsiteX4826" fmla="*/ 620060 w 8267681"/>
              <a:gd name="connsiteY4826" fmla="*/ 3565110 h 6698675"/>
              <a:gd name="connsiteX4827" fmla="*/ 326475 w 8267681"/>
              <a:gd name="connsiteY4827" fmla="*/ 3560706 h 6698675"/>
              <a:gd name="connsiteX4828" fmla="*/ 328825 w 8267681"/>
              <a:gd name="connsiteY4828" fmla="*/ 3565404 h 6698675"/>
              <a:gd name="connsiteX4829" fmla="*/ 326475 w 8267681"/>
              <a:gd name="connsiteY4829" fmla="*/ 3574799 h 6698675"/>
              <a:gd name="connsiteX4830" fmla="*/ 317083 w 8267681"/>
              <a:gd name="connsiteY4830" fmla="*/ 3565404 h 6698675"/>
              <a:gd name="connsiteX4831" fmla="*/ 573086 w 8267681"/>
              <a:gd name="connsiteY4831" fmla="*/ 3556009 h 6698675"/>
              <a:gd name="connsiteX4832" fmla="*/ 563691 w 8267681"/>
              <a:gd name="connsiteY4832" fmla="*/ 3572451 h 6698675"/>
              <a:gd name="connsiteX4833" fmla="*/ 558992 w 8267681"/>
              <a:gd name="connsiteY4833" fmla="*/ 3577148 h 6698675"/>
              <a:gd name="connsiteX4834" fmla="*/ 563691 w 8267681"/>
              <a:gd name="connsiteY4834" fmla="*/ 3581846 h 6698675"/>
              <a:gd name="connsiteX4835" fmla="*/ 582483 w 8267681"/>
              <a:gd name="connsiteY4835" fmla="*/ 3560707 h 6698675"/>
              <a:gd name="connsiteX4836" fmla="*/ 5881322 w 8267681"/>
              <a:gd name="connsiteY4836" fmla="*/ 3551311 h 6698675"/>
              <a:gd name="connsiteX4837" fmla="*/ 5883671 w 8267681"/>
              <a:gd name="connsiteY4837" fmla="*/ 3572450 h 6698675"/>
              <a:gd name="connsiteX4838" fmla="*/ 5869578 w 8267681"/>
              <a:gd name="connsiteY4838" fmla="*/ 3560706 h 6698675"/>
              <a:gd name="connsiteX4839" fmla="*/ 5881322 w 8267681"/>
              <a:gd name="connsiteY4839" fmla="*/ 3551311 h 6698675"/>
              <a:gd name="connsiteX4840" fmla="*/ 291244 w 8267681"/>
              <a:gd name="connsiteY4840" fmla="*/ 3548962 h 6698675"/>
              <a:gd name="connsiteX4841" fmla="*/ 300640 w 8267681"/>
              <a:gd name="connsiteY4841" fmla="*/ 3551311 h 6698675"/>
              <a:gd name="connsiteX4842" fmla="*/ 305336 w 8267681"/>
              <a:gd name="connsiteY4842" fmla="*/ 3556008 h 6698675"/>
              <a:gd name="connsiteX4843" fmla="*/ 310034 w 8267681"/>
              <a:gd name="connsiteY4843" fmla="*/ 3565403 h 6698675"/>
              <a:gd name="connsiteX4844" fmla="*/ 300640 w 8267681"/>
              <a:gd name="connsiteY4844" fmla="*/ 3567752 h 6698675"/>
              <a:gd name="connsiteX4845" fmla="*/ 291244 w 8267681"/>
              <a:gd name="connsiteY4845" fmla="*/ 3567752 h 6698675"/>
              <a:gd name="connsiteX4846" fmla="*/ 284197 w 8267681"/>
              <a:gd name="connsiteY4846" fmla="*/ 3563055 h 6698675"/>
              <a:gd name="connsiteX4847" fmla="*/ 286548 w 8267681"/>
              <a:gd name="connsiteY4847" fmla="*/ 3553660 h 6698675"/>
              <a:gd name="connsiteX4848" fmla="*/ 512020 w 8267681"/>
              <a:gd name="connsiteY4848" fmla="*/ 3546614 h 6698675"/>
              <a:gd name="connsiteX4849" fmla="*/ 502623 w 8267681"/>
              <a:gd name="connsiteY4849" fmla="*/ 3548963 h 6698675"/>
              <a:gd name="connsiteX4850" fmla="*/ 500278 w 8267681"/>
              <a:gd name="connsiteY4850" fmla="*/ 3551311 h 6698675"/>
              <a:gd name="connsiteX4851" fmla="*/ 502623 w 8267681"/>
              <a:gd name="connsiteY4851" fmla="*/ 3556009 h 6698675"/>
              <a:gd name="connsiteX4852" fmla="*/ 512020 w 8267681"/>
              <a:gd name="connsiteY4852" fmla="*/ 3556009 h 6698675"/>
              <a:gd name="connsiteX4853" fmla="*/ 514366 w 8267681"/>
              <a:gd name="connsiteY4853" fmla="*/ 3551311 h 6698675"/>
              <a:gd name="connsiteX4854" fmla="*/ 382854 w 8267681"/>
              <a:gd name="connsiteY4854" fmla="*/ 3541916 h 6698675"/>
              <a:gd name="connsiteX4855" fmla="*/ 373456 w 8267681"/>
              <a:gd name="connsiteY4855" fmla="*/ 3551311 h 6698675"/>
              <a:gd name="connsiteX4856" fmla="*/ 382854 w 8267681"/>
              <a:gd name="connsiteY4856" fmla="*/ 3556009 h 6698675"/>
              <a:gd name="connsiteX4857" fmla="*/ 392247 w 8267681"/>
              <a:gd name="connsiteY4857" fmla="*/ 3551311 h 6698675"/>
              <a:gd name="connsiteX4858" fmla="*/ 406339 w 8267681"/>
              <a:gd name="connsiteY4858" fmla="*/ 3584194 h 6698675"/>
              <a:gd name="connsiteX4859" fmla="*/ 418084 w 8267681"/>
              <a:gd name="connsiteY4859" fmla="*/ 3570102 h 6698675"/>
              <a:gd name="connsiteX4860" fmla="*/ 403989 w 8267681"/>
              <a:gd name="connsiteY4860" fmla="*/ 3548963 h 6698675"/>
              <a:gd name="connsiteX4861" fmla="*/ 411039 w 8267681"/>
              <a:gd name="connsiteY4861" fmla="*/ 3544265 h 6698675"/>
              <a:gd name="connsiteX4862" fmla="*/ 415734 w 8267681"/>
              <a:gd name="connsiteY4862" fmla="*/ 3541916 h 6698675"/>
              <a:gd name="connsiteX4863" fmla="*/ 392247 w 8267681"/>
              <a:gd name="connsiteY4863" fmla="*/ 3548963 h 6698675"/>
              <a:gd name="connsiteX4864" fmla="*/ 382854 w 8267681"/>
              <a:gd name="connsiteY4864" fmla="*/ 3541916 h 6698675"/>
              <a:gd name="connsiteX4865" fmla="*/ 901914 w 8267681"/>
              <a:gd name="connsiteY4865" fmla="*/ 3539567 h 6698675"/>
              <a:gd name="connsiteX4866" fmla="*/ 897220 w 8267681"/>
              <a:gd name="connsiteY4866" fmla="*/ 3548963 h 6698675"/>
              <a:gd name="connsiteX4867" fmla="*/ 906612 w 8267681"/>
              <a:gd name="connsiteY4867" fmla="*/ 3558358 h 6698675"/>
              <a:gd name="connsiteX4868" fmla="*/ 911313 w 8267681"/>
              <a:gd name="connsiteY4868" fmla="*/ 3560707 h 6698675"/>
              <a:gd name="connsiteX4869" fmla="*/ 920705 w 8267681"/>
              <a:gd name="connsiteY4869" fmla="*/ 3558358 h 6698675"/>
              <a:gd name="connsiteX4870" fmla="*/ 923055 w 8267681"/>
              <a:gd name="connsiteY4870" fmla="*/ 3558358 h 6698675"/>
              <a:gd name="connsiteX4871" fmla="*/ 927750 w 8267681"/>
              <a:gd name="connsiteY4871" fmla="*/ 3548963 h 6698675"/>
              <a:gd name="connsiteX4872" fmla="*/ 920705 w 8267681"/>
              <a:gd name="connsiteY4872" fmla="*/ 3541916 h 6698675"/>
              <a:gd name="connsiteX4873" fmla="*/ 911313 w 8267681"/>
              <a:gd name="connsiteY4873" fmla="*/ 3539567 h 6698675"/>
              <a:gd name="connsiteX4874" fmla="*/ 706966 w 8267681"/>
              <a:gd name="connsiteY4874" fmla="*/ 3534870 h 6698675"/>
              <a:gd name="connsiteX4875" fmla="*/ 704616 w 8267681"/>
              <a:gd name="connsiteY4875" fmla="*/ 3537219 h 6698675"/>
              <a:gd name="connsiteX4876" fmla="*/ 706966 w 8267681"/>
              <a:gd name="connsiteY4876" fmla="*/ 3541916 h 6698675"/>
              <a:gd name="connsiteX4877" fmla="*/ 711666 w 8267681"/>
              <a:gd name="connsiteY4877" fmla="*/ 3537219 h 6698675"/>
              <a:gd name="connsiteX4878" fmla="*/ 216085 w 8267681"/>
              <a:gd name="connsiteY4878" fmla="*/ 3534869 h 6698675"/>
              <a:gd name="connsiteX4879" fmla="*/ 220780 w 8267681"/>
              <a:gd name="connsiteY4879" fmla="*/ 3539567 h 6698675"/>
              <a:gd name="connsiteX4880" fmla="*/ 216085 w 8267681"/>
              <a:gd name="connsiteY4880" fmla="*/ 3546613 h 6698675"/>
              <a:gd name="connsiteX4881" fmla="*/ 211384 w 8267681"/>
              <a:gd name="connsiteY4881" fmla="*/ 3539567 h 6698675"/>
              <a:gd name="connsiteX4882" fmla="*/ 5916554 w 8267681"/>
              <a:gd name="connsiteY4882" fmla="*/ 3532521 h 6698675"/>
              <a:gd name="connsiteX4883" fmla="*/ 5918903 w 8267681"/>
              <a:gd name="connsiteY4883" fmla="*/ 3546614 h 6698675"/>
              <a:gd name="connsiteX4884" fmla="*/ 5916554 w 8267681"/>
              <a:gd name="connsiteY4884" fmla="*/ 3544265 h 6698675"/>
              <a:gd name="connsiteX4885" fmla="*/ 5909508 w 8267681"/>
              <a:gd name="connsiteY4885" fmla="*/ 3541916 h 6698675"/>
              <a:gd name="connsiteX4886" fmla="*/ 5916554 w 8267681"/>
              <a:gd name="connsiteY4886" fmla="*/ 3532521 h 6698675"/>
              <a:gd name="connsiteX4887" fmla="*/ 1183772 w 8267681"/>
              <a:gd name="connsiteY4887" fmla="*/ 3532521 h 6698675"/>
              <a:gd name="connsiteX4888" fmla="*/ 1179071 w 8267681"/>
              <a:gd name="connsiteY4888" fmla="*/ 3534870 h 6698675"/>
              <a:gd name="connsiteX4889" fmla="*/ 1181422 w 8267681"/>
              <a:gd name="connsiteY4889" fmla="*/ 3544265 h 6698675"/>
              <a:gd name="connsiteX4890" fmla="*/ 1183772 w 8267681"/>
              <a:gd name="connsiteY4890" fmla="*/ 3544265 h 6698675"/>
              <a:gd name="connsiteX4891" fmla="*/ 1188465 w 8267681"/>
              <a:gd name="connsiteY4891" fmla="*/ 3541916 h 6698675"/>
              <a:gd name="connsiteX4892" fmla="*/ 1195514 w 8267681"/>
              <a:gd name="connsiteY4892" fmla="*/ 3537219 h 6698675"/>
              <a:gd name="connsiteX4893" fmla="*/ 1193164 w 8267681"/>
              <a:gd name="connsiteY4893" fmla="*/ 3534870 h 6698675"/>
              <a:gd name="connsiteX4894" fmla="*/ 6023424 w 8267681"/>
              <a:gd name="connsiteY4894" fmla="*/ 3531640 h 6698675"/>
              <a:gd name="connsiteX4895" fmla="*/ 6026947 w 8267681"/>
              <a:gd name="connsiteY4895" fmla="*/ 3574799 h 6698675"/>
              <a:gd name="connsiteX4896" fmla="*/ 6023424 w 8267681"/>
              <a:gd name="connsiteY4896" fmla="*/ 3531640 h 6698675"/>
              <a:gd name="connsiteX4897" fmla="*/ 361714 w 8267681"/>
              <a:gd name="connsiteY4897" fmla="*/ 3523126 h 6698675"/>
              <a:gd name="connsiteX4898" fmla="*/ 352319 w 8267681"/>
              <a:gd name="connsiteY4898" fmla="*/ 3525475 h 6698675"/>
              <a:gd name="connsiteX4899" fmla="*/ 352319 w 8267681"/>
              <a:gd name="connsiteY4899" fmla="*/ 3541916 h 6698675"/>
              <a:gd name="connsiteX4900" fmla="*/ 371112 w 8267681"/>
              <a:gd name="connsiteY4900" fmla="*/ 3539567 h 6698675"/>
              <a:gd name="connsiteX4901" fmla="*/ 5855485 w 8267681"/>
              <a:gd name="connsiteY4901" fmla="*/ 3523125 h 6698675"/>
              <a:gd name="connsiteX4902" fmla="*/ 5862532 w 8267681"/>
              <a:gd name="connsiteY4902" fmla="*/ 3527823 h 6698675"/>
              <a:gd name="connsiteX4903" fmla="*/ 5860183 w 8267681"/>
              <a:gd name="connsiteY4903" fmla="*/ 3548962 h 6698675"/>
              <a:gd name="connsiteX4904" fmla="*/ 5855485 w 8267681"/>
              <a:gd name="connsiteY4904" fmla="*/ 3523125 h 6698675"/>
              <a:gd name="connsiteX4905" fmla="*/ 563691 w 8267681"/>
              <a:gd name="connsiteY4905" fmla="*/ 3518429 h 6698675"/>
              <a:gd name="connsiteX4906" fmla="*/ 554298 w 8267681"/>
              <a:gd name="connsiteY4906" fmla="*/ 3520778 h 6698675"/>
              <a:gd name="connsiteX4907" fmla="*/ 561342 w 8267681"/>
              <a:gd name="connsiteY4907" fmla="*/ 3546614 h 6698675"/>
              <a:gd name="connsiteX4908" fmla="*/ 570741 w 8267681"/>
              <a:gd name="connsiteY4908" fmla="*/ 3537219 h 6698675"/>
              <a:gd name="connsiteX4909" fmla="*/ 580133 w 8267681"/>
              <a:gd name="connsiteY4909" fmla="*/ 3537219 h 6698675"/>
              <a:gd name="connsiteX4910" fmla="*/ 603620 w 8267681"/>
              <a:gd name="connsiteY4910" fmla="*/ 3544265 h 6698675"/>
              <a:gd name="connsiteX4911" fmla="*/ 613018 w 8267681"/>
              <a:gd name="connsiteY4911" fmla="*/ 3553660 h 6698675"/>
              <a:gd name="connsiteX4912" fmla="*/ 631806 w 8267681"/>
              <a:gd name="connsiteY4912" fmla="*/ 3556009 h 6698675"/>
              <a:gd name="connsiteX4913" fmla="*/ 634153 w 8267681"/>
              <a:gd name="connsiteY4913" fmla="*/ 3553660 h 6698675"/>
              <a:gd name="connsiteX4914" fmla="*/ 634153 w 8267681"/>
              <a:gd name="connsiteY4914" fmla="*/ 3544265 h 6698675"/>
              <a:gd name="connsiteX4915" fmla="*/ 624761 w 8267681"/>
              <a:gd name="connsiteY4915" fmla="*/ 3523126 h 6698675"/>
              <a:gd name="connsiteX4916" fmla="*/ 615363 w 8267681"/>
              <a:gd name="connsiteY4916" fmla="*/ 3518429 h 6698675"/>
              <a:gd name="connsiteX4917" fmla="*/ 580133 w 8267681"/>
              <a:gd name="connsiteY4917" fmla="*/ 3532521 h 6698675"/>
              <a:gd name="connsiteX4918" fmla="*/ 570741 w 8267681"/>
              <a:gd name="connsiteY4918" fmla="*/ 3534870 h 6698675"/>
              <a:gd name="connsiteX4919" fmla="*/ 563691 w 8267681"/>
              <a:gd name="connsiteY4919" fmla="*/ 3518429 h 6698675"/>
              <a:gd name="connsiteX4920" fmla="*/ 1909560 w 8267681"/>
              <a:gd name="connsiteY4920" fmla="*/ 3518428 h 6698675"/>
              <a:gd name="connsiteX4921" fmla="*/ 1857884 w 8267681"/>
              <a:gd name="connsiteY4921" fmla="*/ 3556010 h 6698675"/>
              <a:gd name="connsiteX4922" fmla="*/ 1909560 w 8267681"/>
              <a:gd name="connsiteY4922" fmla="*/ 3518428 h 6698675"/>
              <a:gd name="connsiteX4923" fmla="*/ 241920 w 8267681"/>
              <a:gd name="connsiteY4923" fmla="*/ 3518428 h 6698675"/>
              <a:gd name="connsiteX4924" fmla="*/ 253663 w 8267681"/>
              <a:gd name="connsiteY4924" fmla="*/ 3530172 h 6698675"/>
              <a:gd name="connsiteX4925" fmla="*/ 246620 w 8267681"/>
              <a:gd name="connsiteY4925" fmla="*/ 3539567 h 6698675"/>
              <a:gd name="connsiteX4926" fmla="*/ 241920 w 8267681"/>
              <a:gd name="connsiteY4926" fmla="*/ 3546613 h 6698675"/>
              <a:gd name="connsiteX4927" fmla="*/ 234878 w 8267681"/>
              <a:gd name="connsiteY4927" fmla="*/ 3541916 h 6698675"/>
              <a:gd name="connsiteX4928" fmla="*/ 234878 w 8267681"/>
              <a:gd name="connsiteY4928" fmla="*/ 3532521 h 6698675"/>
              <a:gd name="connsiteX4929" fmla="*/ 234878 w 8267681"/>
              <a:gd name="connsiteY4929" fmla="*/ 3523126 h 6698675"/>
              <a:gd name="connsiteX4930" fmla="*/ 5914205 w 8267681"/>
              <a:gd name="connsiteY4930" fmla="*/ 3511381 h 6698675"/>
              <a:gd name="connsiteX4931" fmla="*/ 5921251 w 8267681"/>
              <a:gd name="connsiteY4931" fmla="*/ 3518427 h 6698675"/>
              <a:gd name="connsiteX4932" fmla="*/ 5918903 w 8267681"/>
              <a:gd name="connsiteY4932" fmla="*/ 3520776 h 6698675"/>
              <a:gd name="connsiteX4933" fmla="*/ 5916554 w 8267681"/>
              <a:gd name="connsiteY4933" fmla="*/ 3525474 h 6698675"/>
              <a:gd name="connsiteX4934" fmla="*/ 5914205 w 8267681"/>
              <a:gd name="connsiteY4934" fmla="*/ 3511381 h 6698675"/>
              <a:gd name="connsiteX4935" fmla="*/ 1957625 w 8267681"/>
              <a:gd name="connsiteY4935" fmla="*/ 3501386 h 6698675"/>
              <a:gd name="connsiteX4936" fmla="*/ 1951838 w 8267681"/>
              <a:gd name="connsiteY4936" fmla="*/ 3506684 h 6698675"/>
              <a:gd name="connsiteX4937" fmla="*/ 1754538 w 8267681"/>
              <a:gd name="connsiteY4937" fmla="*/ 3645263 h 6698675"/>
              <a:gd name="connsiteX4938" fmla="*/ 1857883 w 8267681"/>
              <a:gd name="connsiteY4938" fmla="*/ 3556009 h 6698675"/>
              <a:gd name="connsiteX4939" fmla="*/ 1957625 w 8267681"/>
              <a:gd name="connsiteY4939" fmla="*/ 3501386 h 6698675"/>
              <a:gd name="connsiteX4940" fmla="*/ 1350532 w 8267681"/>
              <a:gd name="connsiteY4940" fmla="*/ 3499638 h 6698675"/>
              <a:gd name="connsiteX4941" fmla="*/ 1343485 w 8267681"/>
              <a:gd name="connsiteY4941" fmla="*/ 3504336 h 6698675"/>
              <a:gd name="connsiteX4942" fmla="*/ 1350532 w 8267681"/>
              <a:gd name="connsiteY4942" fmla="*/ 3509034 h 6698675"/>
              <a:gd name="connsiteX4943" fmla="*/ 1355228 w 8267681"/>
              <a:gd name="connsiteY4943" fmla="*/ 3504336 h 6698675"/>
              <a:gd name="connsiteX4944" fmla="*/ 335876 w 8267681"/>
              <a:gd name="connsiteY4944" fmla="*/ 3499638 h 6698675"/>
              <a:gd name="connsiteX4945" fmla="*/ 328829 w 8267681"/>
              <a:gd name="connsiteY4945" fmla="*/ 3506685 h 6698675"/>
              <a:gd name="connsiteX4946" fmla="*/ 333528 w 8267681"/>
              <a:gd name="connsiteY4946" fmla="*/ 3516080 h 6698675"/>
              <a:gd name="connsiteX4947" fmla="*/ 335876 w 8267681"/>
              <a:gd name="connsiteY4947" fmla="*/ 3518429 h 6698675"/>
              <a:gd name="connsiteX4948" fmla="*/ 345271 w 8267681"/>
              <a:gd name="connsiteY4948" fmla="*/ 3504336 h 6698675"/>
              <a:gd name="connsiteX4949" fmla="*/ 6132642 w 8267681"/>
              <a:gd name="connsiteY4949" fmla="*/ 3497289 h 6698675"/>
              <a:gd name="connsiteX4950" fmla="*/ 6137340 w 8267681"/>
              <a:gd name="connsiteY4950" fmla="*/ 3511382 h 6698675"/>
              <a:gd name="connsiteX4951" fmla="*/ 6132642 w 8267681"/>
              <a:gd name="connsiteY4951" fmla="*/ 3506684 h 6698675"/>
              <a:gd name="connsiteX4952" fmla="*/ 6132642 w 8267681"/>
              <a:gd name="connsiteY4952" fmla="*/ 3497289 h 6698675"/>
              <a:gd name="connsiteX4953" fmla="*/ 5888369 w 8267681"/>
              <a:gd name="connsiteY4953" fmla="*/ 3497289 h 6698675"/>
              <a:gd name="connsiteX4954" fmla="*/ 5904810 w 8267681"/>
              <a:gd name="connsiteY4954" fmla="*/ 3506685 h 6698675"/>
              <a:gd name="connsiteX4955" fmla="*/ 5902462 w 8267681"/>
              <a:gd name="connsiteY4955" fmla="*/ 3534870 h 6698675"/>
              <a:gd name="connsiteX4956" fmla="*/ 5893067 w 8267681"/>
              <a:gd name="connsiteY4956" fmla="*/ 3530173 h 6698675"/>
              <a:gd name="connsiteX4957" fmla="*/ 5888369 w 8267681"/>
              <a:gd name="connsiteY4957" fmla="*/ 3497289 h 6698675"/>
              <a:gd name="connsiteX4958" fmla="*/ 1035796 w 8267681"/>
              <a:gd name="connsiteY4958" fmla="*/ 3494941 h 6698675"/>
              <a:gd name="connsiteX4959" fmla="*/ 1031098 w 8267681"/>
              <a:gd name="connsiteY4959" fmla="*/ 3499638 h 6698675"/>
              <a:gd name="connsiteX4960" fmla="*/ 1035796 w 8267681"/>
              <a:gd name="connsiteY4960" fmla="*/ 3506685 h 6698675"/>
              <a:gd name="connsiteX4961" fmla="*/ 1045190 w 8267681"/>
              <a:gd name="connsiteY4961" fmla="*/ 3506685 h 6698675"/>
              <a:gd name="connsiteX4962" fmla="*/ 1049888 w 8267681"/>
              <a:gd name="connsiteY4962" fmla="*/ 3499638 h 6698675"/>
              <a:gd name="connsiteX4963" fmla="*/ 1045190 w 8267681"/>
              <a:gd name="connsiteY4963" fmla="*/ 3494941 h 6698675"/>
              <a:gd name="connsiteX4964" fmla="*/ 1547828 w 8267681"/>
              <a:gd name="connsiteY4964" fmla="*/ 3490243 h 6698675"/>
              <a:gd name="connsiteX4965" fmla="*/ 1529038 w 8267681"/>
              <a:gd name="connsiteY4965" fmla="*/ 3494941 h 6698675"/>
              <a:gd name="connsiteX4966" fmla="*/ 1519643 w 8267681"/>
              <a:gd name="connsiteY4966" fmla="*/ 3509034 h 6698675"/>
              <a:gd name="connsiteX4967" fmla="*/ 1536086 w 8267681"/>
              <a:gd name="connsiteY4967" fmla="*/ 3516080 h 6698675"/>
              <a:gd name="connsiteX4968" fmla="*/ 1564271 w 8267681"/>
              <a:gd name="connsiteY4968" fmla="*/ 3516080 h 6698675"/>
              <a:gd name="connsiteX4969" fmla="*/ 1566621 w 8267681"/>
              <a:gd name="connsiteY4969" fmla="*/ 3509034 h 6698675"/>
              <a:gd name="connsiteX4970" fmla="*/ 1566621 w 8267681"/>
              <a:gd name="connsiteY4970" fmla="*/ 3499638 h 6698675"/>
              <a:gd name="connsiteX4971" fmla="*/ 960634 w 8267681"/>
              <a:gd name="connsiteY4971" fmla="*/ 3490243 h 6698675"/>
              <a:gd name="connsiteX4972" fmla="*/ 918355 w 8267681"/>
              <a:gd name="connsiteY4972" fmla="*/ 3492592 h 6698675"/>
              <a:gd name="connsiteX4973" fmla="*/ 911313 w 8267681"/>
              <a:gd name="connsiteY4973" fmla="*/ 3494941 h 6698675"/>
              <a:gd name="connsiteX4974" fmla="*/ 916007 w 8267681"/>
              <a:gd name="connsiteY4974" fmla="*/ 3504336 h 6698675"/>
              <a:gd name="connsiteX4975" fmla="*/ 934798 w 8267681"/>
              <a:gd name="connsiteY4975" fmla="*/ 3513731 h 6698675"/>
              <a:gd name="connsiteX4976" fmla="*/ 941843 w 8267681"/>
              <a:gd name="connsiteY4976" fmla="*/ 3518429 h 6698675"/>
              <a:gd name="connsiteX4977" fmla="*/ 946541 w 8267681"/>
              <a:gd name="connsiteY4977" fmla="*/ 3516080 h 6698675"/>
              <a:gd name="connsiteX4978" fmla="*/ 977076 w 8267681"/>
              <a:gd name="connsiteY4978" fmla="*/ 3501987 h 6698675"/>
              <a:gd name="connsiteX4979" fmla="*/ 986470 w 8267681"/>
              <a:gd name="connsiteY4979" fmla="*/ 3506685 h 6698675"/>
              <a:gd name="connsiteX4980" fmla="*/ 1012306 w 8267681"/>
              <a:gd name="connsiteY4980" fmla="*/ 3499638 h 6698675"/>
              <a:gd name="connsiteX4981" fmla="*/ 1071027 w 8267681"/>
              <a:gd name="connsiteY4981" fmla="*/ 3485546 h 6698675"/>
              <a:gd name="connsiteX4982" fmla="*/ 1063981 w 8267681"/>
              <a:gd name="connsiteY4982" fmla="*/ 3490243 h 6698675"/>
              <a:gd name="connsiteX4983" fmla="*/ 1071027 w 8267681"/>
              <a:gd name="connsiteY4983" fmla="*/ 3509034 h 6698675"/>
              <a:gd name="connsiteX4984" fmla="*/ 1103909 w 8267681"/>
              <a:gd name="connsiteY4984" fmla="*/ 3509034 h 6698675"/>
              <a:gd name="connsiteX4985" fmla="*/ 1120351 w 8267681"/>
              <a:gd name="connsiteY4985" fmla="*/ 3501987 h 6698675"/>
              <a:gd name="connsiteX4986" fmla="*/ 1129746 w 8267681"/>
              <a:gd name="connsiteY4986" fmla="*/ 3509034 h 6698675"/>
              <a:gd name="connsiteX4987" fmla="*/ 1155587 w 8267681"/>
              <a:gd name="connsiteY4987" fmla="*/ 3497290 h 6698675"/>
              <a:gd name="connsiteX4988" fmla="*/ 1148537 w 8267681"/>
              <a:gd name="connsiteY4988" fmla="*/ 3492592 h 6698675"/>
              <a:gd name="connsiteX4989" fmla="*/ 1122701 w 8267681"/>
              <a:gd name="connsiteY4989" fmla="*/ 3497290 h 6698675"/>
              <a:gd name="connsiteX4990" fmla="*/ 1106259 w 8267681"/>
              <a:gd name="connsiteY4990" fmla="*/ 3492592 h 6698675"/>
              <a:gd name="connsiteX4991" fmla="*/ 1080423 w 8267681"/>
              <a:gd name="connsiteY4991" fmla="*/ 3487894 h 6698675"/>
              <a:gd name="connsiteX4992" fmla="*/ 1071027 w 8267681"/>
              <a:gd name="connsiteY4992" fmla="*/ 3485546 h 6698675"/>
              <a:gd name="connsiteX4993" fmla="*/ 5981219 w 8267681"/>
              <a:gd name="connsiteY4993" fmla="*/ 3476994 h 6698675"/>
              <a:gd name="connsiteX4994" fmla="*/ 5975274 w 8267681"/>
              <a:gd name="connsiteY4994" fmla="*/ 3487894 h 6698675"/>
              <a:gd name="connsiteX4995" fmla="*/ 5981219 w 8267681"/>
              <a:gd name="connsiteY4995" fmla="*/ 3476994 h 6698675"/>
              <a:gd name="connsiteX4996" fmla="*/ 164409 w 8267681"/>
              <a:gd name="connsiteY4996" fmla="*/ 3466755 h 6698675"/>
              <a:gd name="connsiteX4997" fmla="*/ 173807 w 8267681"/>
              <a:gd name="connsiteY4997" fmla="*/ 3466755 h 6698675"/>
              <a:gd name="connsiteX4998" fmla="*/ 178501 w 8267681"/>
              <a:gd name="connsiteY4998" fmla="*/ 3471453 h 6698675"/>
              <a:gd name="connsiteX4999" fmla="*/ 176157 w 8267681"/>
              <a:gd name="connsiteY4999" fmla="*/ 3480848 h 6698675"/>
              <a:gd name="connsiteX5000" fmla="*/ 164409 w 8267681"/>
              <a:gd name="connsiteY5000" fmla="*/ 3494940 h 6698675"/>
              <a:gd name="connsiteX5001" fmla="*/ 162060 w 8267681"/>
              <a:gd name="connsiteY5001" fmla="*/ 3490243 h 6698675"/>
              <a:gd name="connsiteX5002" fmla="*/ 162060 w 8267681"/>
              <a:gd name="connsiteY5002" fmla="*/ 3480848 h 6698675"/>
              <a:gd name="connsiteX5003" fmla="*/ 159715 w 8267681"/>
              <a:gd name="connsiteY5003" fmla="*/ 3471453 h 6698675"/>
              <a:gd name="connsiteX5004" fmla="*/ 164409 w 8267681"/>
              <a:gd name="connsiteY5004" fmla="*/ 3466755 h 6698675"/>
              <a:gd name="connsiteX5005" fmla="*/ 1680832 w 8267681"/>
              <a:gd name="connsiteY5005" fmla="*/ 3462938 h 6698675"/>
              <a:gd name="connsiteX5006" fmla="*/ 1672313 w 8267681"/>
              <a:gd name="connsiteY5006" fmla="*/ 3464407 h 6698675"/>
              <a:gd name="connsiteX5007" fmla="*/ 1691104 w 8267681"/>
              <a:gd name="connsiteY5007" fmla="*/ 3466756 h 6698675"/>
              <a:gd name="connsiteX5008" fmla="*/ 1680832 w 8267681"/>
              <a:gd name="connsiteY5008" fmla="*/ 3462938 h 6698675"/>
              <a:gd name="connsiteX5009" fmla="*/ 418084 w 8267681"/>
              <a:gd name="connsiteY5009" fmla="*/ 3457359 h 6698675"/>
              <a:gd name="connsiteX5010" fmla="*/ 429826 w 8267681"/>
              <a:gd name="connsiteY5010" fmla="*/ 3457359 h 6698675"/>
              <a:gd name="connsiteX5011" fmla="*/ 436874 w 8267681"/>
              <a:gd name="connsiteY5011" fmla="*/ 3462057 h 6698675"/>
              <a:gd name="connsiteX5012" fmla="*/ 443918 w 8267681"/>
              <a:gd name="connsiteY5012" fmla="*/ 3466754 h 6698675"/>
              <a:gd name="connsiteX5013" fmla="*/ 436874 w 8267681"/>
              <a:gd name="connsiteY5013" fmla="*/ 3473801 h 6698675"/>
              <a:gd name="connsiteX5014" fmla="*/ 427482 w 8267681"/>
              <a:gd name="connsiteY5014" fmla="*/ 3471452 h 6698675"/>
              <a:gd name="connsiteX5015" fmla="*/ 420431 w 8267681"/>
              <a:gd name="connsiteY5015" fmla="*/ 3466754 h 6698675"/>
              <a:gd name="connsiteX5016" fmla="*/ 418084 w 8267681"/>
              <a:gd name="connsiteY5016" fmla="*/ 3457359 h 6698675"/>
              <a:gd name="connsiteX5017" fmla="*/ 3884861 w 8267681"/>
              <a:gd name="connsiteY5017" fmla="*/ 3455012 h 6698675"/>
              <a:gd name="connsiteX5018" fmla="*/ 3793259 w 8267681"/>
              <a:gd name="connsiteY5018" fmla="*/ 3513731 h 6698675"/>
              <a:gd name="connsiteX5019" fmla="*/ 3849629 w 8267681"/>
              <a:gd name="connsiteY5019" fmla="*/ 3490243 h 6698675"/>
              <a:gd name="connsiteX5020" fmla="*/ 3861373 w 8267681"/>
              <a:gd name="connsiteY5020" fmla="*/ 3509034 h 6698675"/>
              <a:gd name="connsiteX5021" fmla="*/ 3910697 w 8267681"/>
              <a:gd name="connsiteY5021" fmla="*/ 3471453 h 6698675"/>
              <a:gd name="connsiteX5022" fmla="*/ 3856675 w 8267681"/>
              <a:gd name="connsiteY5022" fmla="*/ 3490243 h 6698675"/>
              <a:gd name="connsiteX5023" fmla="*/ 3884861 w 8267681"/>
              <a:gd name="connsiteY5023" fmla="*/ 3455012 h 6698675"/>
              <a:gd name="connsiteX5024" fmla="*/ 241920 w 8267681"/>
              <a:gd name="connsiteY5024" fmla="*/ 3455011 h 6698675"/>
              <a:gd name="connsiteX5025" fmla="*/ 246620 w 8267681"/>
              <a:gd name="connsiteY5025" fmla="*/ 3462057 h 6698675"/>
              <a:gd name="connsiteX5026" fmla="*/ 246620 w 8267681"/>
              <a:gd name="connsiteY5026" fmla="*/ 3471452 h 6698675"/>
              <a:gd name="connsiteX5027" fmla="*/ 241921 w 8267681"/>
              <a:gd name="connsiteY5027" fmla="*/ 3478499 h 6698675"/>
              <a:gd name="connsiteX5028" fmla="*/ 258363 w 8267681"/>
              <a:gd name="connsiteY5028" fmla="*/ 3469103 h 6698675"/>
              <a:gd name="connsiteX5029" fmla="*/ 272455 w 8267681"/>
              <a:gd name="connsiteY5029" fmla="*/ 3478499 h 6698675"/>
              <a:gd name="connsiteX5030" fmla="*/ 258363 w 8267681"/>
              <a:gd name="connsiteY5030" fmla="*/ 3492592 h 6698675"/>
              <a:gd name="connsiteX5031" fmla="*/ 253663 w 8267681"/>
              <a:gd name="connsiteY5031" fmla="*/ 3504336 h 6698675"/>
              <a:gd name="connsiteX5032" fmla="*/ 263058 w 8267681"/>
              <a:gd name="connsiteY5032" fmla="*/ 3513731 h 6698675"/>
              <a:gd name="connsiteX5033" fmla="*/ 258363 w 8267681"/>
              <a:gd name="connsiteY5033" fmla="*/ 3513731 h 6698675"/>
              <a:gd name="connsiteX5034" fmla="*/ 225479 w 8267681"/>
              <a:gd name="connsiteY5034" fmla="*/ 3497290 h 6698675"/>
              <a:gd name="connsiteX5035" fmla="*/ 230434 w 8267681"/>
              <a:gd name="connsiteY5035" fmla="*/ 3486389 h 6698675"/>
              <a:gd name="connsiteX5036" fmla="*/ 241920 w 8267681"/>
              <a:gd name="connsiteY5036" fmla="*/ 3478499 h 6698675"/>
              <a:gd name="connsiteX5037" fmla="*/ 234878 w 8267681"/>
              <a:gd name="connsiteY5037" fmla="*/ 3478499 h 6698675"/>
              <a:gd name="connsiteX5038" fmla="*/ 232528 w 8267681"/>
              <a:gd name="connsiteY5038" fmla="*/ 3473801 h 6698675"/>
              <a:gd name="connsiteX5039" fmla="*/ 230177 w 8267681"/>
              <a:gd name="connsiteY5039" fmla="*/ 3464406 h 6698675"/>
              <a:gd name="connsiteX5040" fmla="*/ 234878 w 8267681"/>
              <a:gd name="connsiteY5040" fmla="*/ 3459709 h 6698675"/>
              <a:gd name="connsiteX5041" fmla="*/ 197292 w 8267681"/>
              <a:gd name="connsiteY5041" fmla="*/ 3455011 h 6698675"/>
              <a:gd name="connsiteX5042" fmla="*/ 206687 w 8267681"/>
              <a:gd name="connsiteY5042" fmla="*/ 3459710 h 6698675"/>
              <a:gd name="connsiteX5043" fmla="*/ 209036 w 8267681"/>
              <a:gd name="connsiteY5043" fmla="*/ 3462058 h 6698675"/>
              <a:gd name="connsiteX5044" fmla="*/ 199642 w 8267681"/>
              <a:gd name="connsiteY5044" fmla="*/ 3478500 h 6698675"/>
              <a:gd name="connsiteX5045" fmla="*/ 211384 w 8267681"/>
              <a:gd name="connsiteY5045" fmla="*/ 3487895 h 6698675"/>
              <a:gd name="connsiteX5046" fmla="*/ 204338 w 8267681"/>
              <a:gd name="connsiteY5046" fmla="*/ 3494941 h 6698675"/>
              <a:gd name="connsiteX5047" fmla="*/ 194942 w 8267681"/>
              <a:gd name="connsiteY5047" fmla="*/ 3490244 h 6698675"/>
              <a:gd name="connsiteX5048" fmla="*/ 194942 w 8267681"/>
              <a:gd name="connsiteY5048" fmla="*/ 3487895 h 6698675"/>
              <a:gd name="connsiteX5049" fmla="*/ 194942 w 8267681"/>
              <a:gd name="connsiteY5049" fmla="*/ 3478500 h 6698675"/>
              <a:gd name="connsiteX5050" fmla="*/ 190250 w 8267681"/>
              <a:gd name="connsiteY5050" fmla="*/ 3469105 h 6698675"/>
              <a:gd name="connsiteX5051" fmla="*/ 187900 w 8267681"/>
              <a:gd name="connsiteY5051" fmla="*/ 3459710 h 6698675"/>
              <a:gd name="connsiteX5052" fmla="*/ 216085 w 8267681"/>
              <a:gd name="connsiteY5052" fmla="*/ 3447964 h 6698675"/>
              <a:gd name="connsiteX5053" fmla="*/ 225478 w 8267681"/>
              <a:gd name="connsiteY5053" fmla="*/ 3452662 h 6698675"/>
              <a:gd name="connsiteX5054" fmla="*/ 230177 w 8267681"/>
              <a:gd name="connsiteY5054" fmla="*/ 3455010 h 6698675"/>
              <a:gd name="connsiteX5055" fmla="*/ 227827 w 8267681"/>
              <a:gd name="connsiteY5055" fmla="*/ 3457359 h 6698675"/>
              <a:gd name="connsiteX5056" fmla="*/ 218435 w 8267681"/>
              <a:gd name="connsiteY5056" fmla="*/ 3459708 h 6698675"/>
              <a:gd name="connsiteX5057" fmla="*/ 213735 w 8267681"/>
              <a:gd name="connsiteY5057" fmla="*/ 3455010 h 6698675"/>
              <a:gd name="connsiteX5058" fmla="*/ 1324697 w 8267681"/>
              <a:gd name="connsiteY5058" fmla="*/ 3443268 h 6698675"/>
              <a:gd name="connsiteX5059" fmla="*/ 1319997 w 8267681"/>
              <a:gd name="connsiteY5059" fmla="*/ 3452663 h 6698675"/>
              <a:gd name="connsiteX5060" fmla="*/ 1338790 w 8267681"/>
              <a:gd name="connsiteY5060" fmla="*/ 3462058 h 6698675"/>
              <a:gd name="connsiteX5061" fmla="*/ 1366975 w 8267681"/>
              <a:gd name="connsiteY5061" fmla="*/ 3455012 h 6698675"/>
              <a:gd name="connsiteX5062" fmla="*/ 1327043 w 8267681"/>
              <a:gd name="connsiteY5062" fmla="*/ 3445616 h 6698675"/>
              <a:gd name="connsiteX5063" fmla="*/ 1324697 w 8267681"/>
              <a:gd name="connsiteY5063" fmla="*/ 3443268 h 6698675"/>
              <a:gd name="connsiteX5064" fmla="*/ 1970609 w 8267681"/>
              <a:gd name="connsiteY5064" fmla="*/ 3438570 h 6698675"/>
              <a:gd name="connsiteX5065" fmla="*/ 1712247 w 8267681"/>
              <a:gd name="connsiteY5065" fmla="*/ 3628821 h 6698675"/>
              <a:gd name="connsiteX5066" fmla="*/ 1695805 w 8267681"/>
              <a:gd name="connsiteY5066" fmla="*/ 3642914 h 6698675"/>
              <a:gd name="connsiteX5067" fmla="*/ 1634734 w 8267681"/>
              <a:gd name="connsiteY5067" fmla="*/ 3626473 h 6698675"/>
              <a:gd name="connsiteX5068" fmla="*/ 1681712 w 8267681"/>
              <a:gd name="connsiteY5068" fmla="*/ 3654658 h 6698675"/>
              <a:gd name="connsiteX5069" fmla="*/ 1625342 w 8267681"/>
              <a:gd name="connsiteY5069" fmla="*/ 3701633 h 6698675"/>
              <a:gd name="connsiteX5070" fmla="*/ 1655873 w 8267681"/>
              <a:gd name="connsiteY5070" fmla="*/ 3725121 h 6698675"/>
              <a:gd name="connsiteX5071" fmla="*/ 1897797 w 8267681"/>
              <a:gd name="connsiteY5071" fmla="*/ 3687541 h 6698675"/>
              <a:gd name="connsiteX5072" fmla="*/ 1977656 w 8267681"/>
              <a:gd name="connsiteY5072" fmla="*/ 3548963 h 6698675"/>
              <a:gd name="connsiteX5073" fmla="*/ 1980006 w 8267681"/>
              <a:gd name="connsiteY5073" fmla="*/ 3471453 h 6698675"/>
              <a:gd name="connsiteX5074" fmla="*/ 1970609 w 8267681"/>
              <a:gd name="connsiteY5074" fmla="*/ 3438570 h 6698675"/>
              <a:gd name="connsiteX5075" fmla="*/ 4252518 w 8267681"/>
              <a:gd name="connsiteY5075" fmla="*/ 3437065 h 6698675"/>
              <a:gd name="connsiteX5076" fmla="*/ 4246572 w 8267681"/>
              <a:gd name="connsiteY5076" fmla="*/ 3447965 h 6698675"/>
              <a:gd name="connsiteX5077" fmla="*/ 4252518 w 8267681"/>
              <a:gd name="connsiteY5077" fmla="*/ 3437065 h 6698675"/>
              <a:gd name="connsiteX5078" fmla="*/ 1188465 w 8267681"/>
              <a:gd name="connsiteY5078" fmla="*/ 3436221 h 6698675"/>
              <a:gd name="connsiteX5079" fmla="*/ 1172024 w 8267681"/>
              <a:gd name="connsiteY5079" fmla="*/ 3445616 h 6698675"/>
              <a:gd name="connsiteX5080" fmla="*/ 1164979 w 8267681"/>
              <a:gd name="connsiteY5080" fmla="*/ 3450314 h 6698675"/>
              <a:gd name="connsiteX5081" fmla="*/ 1181422 w 8267681"/>
              <a:gd name="connsiteY5081" fmla="*/ 3459709 h 6698675"/>
              <a:gd name="connsiteX5082" fmla="*/ 1207257 w 8267681"/>
              <a:gd name="connsiteY5082" fmla="*/ 3459709 h 6698675"/>
              <a:gd name="connsiteX5083" fmla="*/ 1240142 w 8267681"/>
              <a:gd name="connsiteY5083" fmla="*/ 3457360 h 6698675"/>
              <a:gd name="connsiteX5084" fmla="*/ 1251884 w 8267681"/>
              <a:gd name="connsiteY5084" fmla="*/ 3450314 h 6698675"/>
              <a:gd name="connsiteX5085" fmla="*/ 1230743 w 8267681"/>
              <a:gd name="connsiteY5085" fmla="*/ 3438570 h 6698675"/>
              <a:gd name="connsiteX5086" fmla="*/ 1204906 w 8267681"/>
              <a:gd name="connsiteY5086" fmla="*/ 3440919 h 6698675"/>
              <a:gd name="connsiteX5087" fmla="*/ 1188465 w 8267681"/>
              <a:gd name="connsiteY5087" fmla="*/ 3436221 h 6698675"/>
              <a:gd name="connsiteX5088" fmla="*/ 1035796 w 8267681"/>
              <a:gd name="connsiteY5088" fmla="*/ 3433872 h 6698675"/>
              <a:gd name="connsiteX5089" fmla="*/ 1002912 w 8267681"/>
              <a:gd name="connsiteY5089" fmla="*/ 3440919 h 6698675"/>
              <a:gd name="connsiteX5090" fmla="*/ 984126 w 8267681"/>
              <a:gd name="connsiteY5090" fmla="*/ 3438570 h 6698675"/>
              <a:gd name="connsiteX5091" fmla="*/ 974727 w 8267681"/>
              <a:gd name="connsiteY5091" fmla="*/ 3447965 h 6698675"/>
              <a:gd name="connsiteX5092" fmla="*/ 986470 w 8267681"/>
              <a:gd name="connsiteY5092" fmla="*/ 3452663 h 6698675"/>
              <a:gd name="connsiteX5093" fmla="*/ 1054584 w 8267681"/>
              <a:gd name="connsiteY5093" fmla="*/ 3457360 h 6698675"/>
              <a:gd name="connsiteX5094" fmla="*/ 1063981 w 8267681"/>
              <a:gd name="connsiteY5094" fmla="*/ 3457360 h 6698675"/>
              <a:gd name="connsiteX5095" fmla="*/ 1087468 w 8267681"/>
              <a:gd name="connsiteY5095" fmla="*/ 3466756 h 6698675"/>
              <a:gd name="connsiteX5096" fmla="*/ 1096866 w 8267681"/>
              <a:gd name="connsiteY5096" fmla="*/ 3469104 h 6698675"/>
              <a:gd name="connsiteX5097" fmla="*/ 1122701 w 8267681"/>
              <a:gd name="connsiteY5097" fmla="*/ 3452663 h 6698675"/>
              <a:gd name="connsiteX5098" fmla="*/ 1132095 w 8267681"/>
              <a:gd name="connsiteY5098" fmla="*/ 3462058 h 6698675"/>
              <a:gd name="connsiteX5099" fmla="*/ 1153236 w 8267681"/>
              <a:gd name="connsiteY5099" fmla="*/ 3452663 h 6698675"/>
              <a:gd name="connsiteX5100" fmla="*/ 1148537 w 8267681"/>
              <a:gd name="connsiteY5100" fmla="*/ 3443268 h 6698675"/>
              <a:gd name="connsiteX5101" fmla="*/ 1061632 w 8267681"/>
              <a:gd name="connsiteY5101" fmla="*/ 3445616 h 6698675"/>
              <a:gd name="connsiteX5102" fmla="*/ 1035796 w 8267681"/>
              <a:gd name="connsiteY5102" fmla="*/ 3433872 h 6698675"/>
              <a:gd name="connsiteX5103" fmla="*/ 5782674 w 8267681"/>
              <a:gd name="connsiteY5103" fmla="*/ 3429174 h 6698675"/>
              <a:gd name="connsiteX5104" fmla="*/ 5792069 w 8267681"/>
              <a:gd name="connsiteY5104" fmla="*/ 3436220 h 6698675"/>
              <a:gd name="connsiteX5105" fmla="*/ 5787371 w 8267681"/>
              <a:gd name="connsiteY5105" fmla="*/ 3459708 h 6698675"/>
              <a:gd name="connsiteX5106" fmla="*/ 5810859 w 8267681"/>
              <a:gd name="connsiteY5106" fmla="*/ 3447964 h 6698675"/>
              <a:gd name="connsiteX5107" fmla="*/ 5841393 w 8267681"/>
              <a:gd name="connsiteY5107" fmla="*/ 3462057 h 6698675"/>
              <a:gd name="connsiteX5108" fmla="*/ 5869578 w 8267681"/>
              <a:gd name="connsiteY5108" fmla="*/ 3480847 h 6698675"/>
              <a:gd name="connsiteX5109" fmla="*/ 5864881 w 8267681"/>
              <a:gd name="connsiteY5109" fmla="*/ 3509033 h 6698675"/>
              <a:gd name="connsiteX5110" fmla="*/ 5766232 w 8267681"/>
              <a:gd name="connsiteY5110" fmla="*/ 3462057 h 6698675"/>
              <a:gd name="connsiteX5111" fmla="*/ 5780325 w 8267681"/>
              <a:gd name="connsiteY5111" fmla="*/ 3476150 h 6698675"/>
              <a:gd name="connsiteX5112" fmla="*/ 5848439 w 8267681"/>
              <a:gd name="connsiteY5112" fmla="*/ 3516079 h 6698675"/>
              <a:gd name="connsiteX5113" fmla="*/ 5843742 w 8267681"/>
              <a:gd name="connsiteY5113" fmla="*/ 3518428 h 6698675"/>
              <a:gd name="connsiteX5114" fmla="*/ 5843742 w 8267681"/>
              <a:gd name="connsiteY5114" fmla="*/ 3539567 h 6698675"/>
              <a:gd name="connsiteX5115" fmla="*/ 5796766 w 8267681"/>
              <a:gd name="connsiteY5115" fmla="*/ 3506684 h 6698675"/>
              <a:gd name="connsiteX5116" fmla="*/ 5796766 w 8267681"/>
              <a:gd name="connsiteY5116" fmla="*/ 3509033 h 6698675"/>
              <a:gd name="connsiteX5117" fmla="*/ 5843742 w 8267681"/>
              <a:gd name="connsiteY5117" fmla="*/ 3541916 h 6698675"/>
              <a:gd name="connsiteX5118" fmla="*/ 5843742 w 8267681"/>
              <a:gd name="connsiteY5118" fmla="*/ 3567752 h 6698675"/>
              <a:gd name="connsiteX5119" fmla="*/ 5831998 w 8267681"/>
              <a:gd name="connsiteY5119" fmla="*/ 3577147 h 6698675"/>
              <a:gd name="connsiteX5120" fmla="*/ 5813208 w 8267681"/>
              <a:gd name="connsiteY5120" fmla="*/ 3541916 h 6698675"/>
              <a:gd name="connsiteX5121" fmla="*/ 5796766 w 8267681"/>
              <a:gd name="connsiteY5121" fmla="*/ 3563054 h 6698675"/>
              <a:gd name="connsiteX5122" fmla="*/ 5782674 w 8267681"/>
              <a:gd name="connsiteY5122" fmla="*/ 3553659 h 6698675"/>
              <a:gd name="connsiteX5123" fmla="*/ 5759186 w 8267681"/>
              <a:gd name="connsiteY5123" fmla="*/ 3487894 h 6698675"/>
              <a:gd name="connsiteX5124" fmla="*/ 5780325 w 8267681"/>
              <a:gd name="connsiteY5124" fmla="*/ 3501986 h 6698675"/>
              <a:gd name="connsiteX5125" fmla="*/ 5777976 w 8267681"/>
              <a:gd name="connsiteY5125" fmla="*/ 3497289 h 6698675"/>
              <a:gd name="connsiteX5126" fmla="*/ 5756837 w 8267681"/>
              <a:gd name="connsiteY5126" fmla="*/ 3485545 h 6698675"/>
              <a:gd name="connsiteX5127" fmla="*/ 5756837 w 8267681"/>
              <a:gd name="connsiteY5127" fmla="*/ 3466755 h 6698675"/>
              <a:gd name="connsiteX5128" fmla="*/ 5782674 w 8267681"/>
              <a:gd name="connsiteY5128" fmla="*/ 3429174 h 6698675"/>
              <a:gd name="connsiteX5129" fmla="*/ 180851 w 8267681"/>
              <a:gd name="connsiteY5129" fmla="*/ 3429174 h 6698675"/>
              <a:gd name="connsiteX5130" fmla="*/ 192596 w 8267681"/>
              <a:gd name="connsiteY5130" fmla="*/ 3429174 h 6698675"/>
              <a:gd name="connsiteX5131" fmla="*/ 199642 w 8267681"/>
              <a:gd name="connsiteY5131" fmla="*/ 3438569 h 6698675"/>
              <a:gd name="connsiteX5132" fmla="*/ 192596 w 8267681"/>
              <a:gd name="connsiteY5132" fmla="*/ 3455011 h 6698675"/>
              <a:gd name="connsiteX5133" fmla="*/ 185549 w 8267681"/>
              <a:gd name="connsiteY5133" fmla="*/ 3445615 h 6698675"/>
              <a:gd name="connsiteX5134" fmla="*/ 176157 w 8267681"/>
              <a:gd name="connsiteY5134" fmla="*/ 3450313 h 6698675"/>
              <a:gd name="connsiteX5135" fmla="*/ 166757 w 8267681"/>
              <a:gd name="connsiteY5135" fmla="*/ 3445615 h 6698675"/>
              <a:gd name="connsiteX5136" fmla="*/ 166757 w 8267681"/>
              <a:gd name="connsiteY5136" fmla="*/ 3431523 h 6698675"/>
              <a:gd name="connsiteX5137" fmla="*/ 180851 w 8267681"/>
              <a:gd name="connsiteY5137" fmla="*/ 3429174 h 6698675"/>
              <a:gd name="connsiteX5138" fmla="*/ 366411 w 8267681"/>
              <a:gd name="connsiteY5138" fmla="*/ 3426826 h 6698675"/>
              <a:gd name="connsiteX5139" fmla="*/ 371112 w 8267681"/>
              <a:gd name="connsiteY5139" fmla="*/ 3431524 h 6698675"/>
              <a:gd name="connsiteX5140" fmla="*/ 380504 w 8267681"/>
              <a:gd name="connsiteY5140" fmla="*/ 3431524 h 6698675"/>
              <a:gd name="connsiteX5141" fmla="*/ 382854 w 8267681"/>
              <a:gd name="connsiteY5141" fmla="*/ 3429175 h 6698675"/>
              <a:gd name="connsiteX5142" fmla="*/ 380504 w 8267681"/>
              <a:gd name="connsiteY5142" fmla="*/ 3426826 h 6698675"/>
              <a:gd name="connsiteX5143" fmla="*/ 371112 w 8267681"/>
              <a:gd name="connsiteY5143" fmla="*/ 3426826 h 6698675"/>
              <a:gd name="connsiteX5144" fmla="*/ 556661 w 8267681"/>
              <a:gd name="connsiteY5144" fmla="*/ 3417430 h 6698675"/>
              <a:gd name="connsiteX5145" fmla="*/ 566057 w 8267681"/>
              <a:gd name="connsiteY5145" fmla="*/ 3417430 h 6698675"/>
              <a:gd name="connsiteX5146" fmla="*/ 568408 w 8267681"/>
              <a:gd name="connsiteY5146" fmla="*/ 3422128 h 6698675"/>
              <a:gd name="connsiteX5147" fmla="*/ 566057 w 8267681"/>
              <a:gd name="connsiteY5147" fmla="*/ 3426825 h 6698675"/>
              <a:gd name="connsiteX5148" fmla="*/ 556661 w 8267681"/>
              <a:gd name="connsiteY5148" fmla="*/ 3429174 h 6698675"/>
              <a:gd name="connsiteX5149" fmla="*/ 549615 w 8267681"/>
              <a:gd name="connsiteY5149" fmla="*/ 3424476 h 6698675"/>
              <a:gd name="connsiteX5150" fmla="*/ 1836730 w 8267681"/>
              <a:gd name="connsiteY5150" fmla="*/ 3415083 h 6698675"/>
              <a:gd name="connsiteX5151" fmla="*/ 1800581 w 8267681"/>
              <a:gd name="connsiteY5151" fmla="*/ 3444536 h 6698675"/>
              <a:gd name="connsiteX5152" fmla="*/ 1801497 w 8267681"/>
              <a:gd name="connsiteY5152" fmla="*/ 3443268 h 6698675"/>
              <a:gd name="connsiteX5153" fmla="*/ 535524 w 8267681"/>
              <a:gd name="connsiteY5153" fmla="*/ 3408035 h 6698675"/>
              <a:gd name="connsiteX5154" fmla="*/ 542573 w 8267681"/>
              <a:gd name="connsiteY5154" fmla="*/ 3415081 h 6698675"/>
              <a:gd name="connsiteX5155" fmla="*/ 542573 w 8267681"/>
              <a:gd name="connsiteY5155" fmla="*/ 3417430 h 6698675"/>
              <a:gd name="connsiteX5156" fmla="*/ 533175 w 8267681"/>
              <a:gd name="connsiteY5156" fmla="*/ 3431523 h 6698675"/>
              <a:gd name="connsiteX5157" fmla="*/ 523780 w 8267681"/>
              <a:gd name="connsiteY5157" fmla="*/ 3426825 h 6698675"/>
              <a:gd name="connsiteX5158" fmla="*/ 521430 w 8267681"/>
              <a:gd name="connsiteY5158" fmla="*/ 3424476 h 6698675"/>
              <a:gd name="connsiteX5159" fmla="*/ 521430 w 8267681"/>
              <a:gd name="connsiteY5159" fmla="*/ 3415081 h 6698675"/>
              <a:gd name="connsiteX5160" fmla="*/ 133892 w 8267681"/>
              <a:gd name="connsiteY5160" fmla="*/ 3408035 h 6698675"/>
              <a:gd name="connsiteX5161" fmla="*/ 138576 w 8267681"/>
              <a:gd name="connsiteY5161" fmla="*/ 3412733 h 6698675"/>
              <a:gd name="connsiteX5162" fmla="*/ 140934 w 8267681"/>
              <a:gd name="connsiteY5162" fmla="*/ 3415081 h 6698675"/>
              <a:gd name="connsiteX5163" fmla="*/ 152666 w 8267681"/>
              <a:gd name="connsiteY5163" fmla="*/ 3419779 h 6698675"/>
              <a:gd name="connsiteX5164" fmla="*/ 157364 w 8267681"/>
              <a:gd name="connsiteY5164" fmla="*/ 3422128 h 6698675"/>
              <a:gd name="connsiteX5165" fmla="*/ 152666 w 8267681"/>
              <a:gd name="connsiteY5165" fmla="*/ 3426825 h 6698675"/>
              <a:gd name="connsiteX5166" fmla="*/ 143276 w 8267681"/>
              <a:gd name="connsiteY5166" fmla="*/ 3429174 h 6698675"/>
              <a:gd name="connsiteX5167" fmla="*/ 133892 w 8267681"/>
              <a:gd name="connsiteY5167" fmla="*/ 3424476 h 6698675"/>
              <a:gd name="connsiteX5168" fmla="*/ 131534 w 8267681"/>
              <a:gd name="connsiteY5168" fmla="*/ 3422128 h 6698675"/>
              <a:gd name="connsiteX5169" fmla="*/ 126833 w 8267681"/>
              <a:gd name="connsiteY5169" fmla="*/ 3412733 h 6698675"/>
              <a:gd name="connsiteX5170" fmla="*/ 201992 w 8267681"/>
              <a:gd name="connsiteY5170" fmla="*/ 3405686 h 6698675"/>
              <a:gd name="connsiteX5171" fmla="*/ 213735 w 8267681"/>
              <a:gd name="connsiteY5171" fmla="*/ 3408035 h 6698675"/>
              <a:gd name="connsiteX5172" fmla="*/ 216085 w 8267681"/>
              <a:gd name="connsiteY5172" fmla="*/ 3412732 h 6698675"/>
              <a:gd name="connsiteX5173" fmla="*/ 213735 w 8267681"/>
              <a:gd name="connsiteY5173" fmla="*/ 3415081 h 6698675"/>
              <a:gd name="connsiteX5174" fmla="*/ 206687 w 8267681"/>
              <a:gd name="connsiteY5174" fmla="*/ 3419779 h 6698675"/>
              <a:gd name="connsiteX5175" fmla="*/ 204338 w 8267681"/>
              <a:gd name="connsiteY5175" fmla="*/ 3422127 h 6698675"/>
              <a:gd name="connsiteX5176" fmla="*/ 201992 w 8267681"/>
              <a:gd name="connsiteY5176" fmla="*/ 3419779 h 6698675"/>
              <a:gd name="connsiteX5177" fmla="*/ 197293 w 8267681"/>
              <a:gd name="connsiteY5177" fmla="*/ 3410384 h 6698675"/>
              <a:gd name="connsiteX5178" fmla="*/ 1174373 w 8267681"/>
              <a:gd name="connsiteY5178" fmla="*/ 3398641 h 6698675"/>
              <a:gd name="connsiteX5179" fmla="*/ 1174373 w 8267681"/>
              <a:gd name="connsiteY5179" fmla="*/ 3405687 h 6698675"/>
              <a:gd name="connsiteX5180" fmla="*/ 1183772 w 8267681"/>
              <a:gd name="connsiteY5180" fmla="*/ 3408036 h 6698675"/>
              <a:gd name="connsiteX5181" fmla="*/ 1188465 w 8267681"/>
              <a:gd name="connsiteY5181" fmla="*/ 3400990 h 6698675"/>
              <a:gd name="connsiteX5182" fmla="*/ 1183772 w 8267681"/>
              <a:gd name="connsiteY5182" fmla="*/ 3398641 h 6698675"/>
              <a:gd name="connsiteX5183" fmla="*/ 481502 w 8267681"/>
              <a:gd name="connsiteY5183" fmla="*/ 3398640 h 6698675"/>
              <a:gd name="connsiteX5184" fmla="*/ 495596 w 8267681"/>
              <a:gd name="connsiteY5184" fmla="*/ 3408036 h 6698675"/>
              <a:gd name="connsiteX5185" fmla="*/ 490896 w 8267681"/>
              <a:gd name="connsiteY5185" fmla="*/ 3415083 h 6698675"/>
              <a:gd name="connsiteX5186" fmla="*/ 490896 w 8267681"/>
              <a:gd name="connsiteY5186" fmla="*/ 3424478 h 6698675"/>
              <a:gd name="connsiteX5187" fmla="*/ 465059 w 8267681"/>
              <a:gd name="connsiteY5187" fmla="*/ 3433873 h 6698675"/>
              <a:gd name="connsiteX5188" fmla="*/ 458011 w 8267681"/>
              <a:gd name="connsiteY5188" fmla="*/ 3431524 h 6698675"/>
              <a:gd name="connsiteX5189" fmla="*/ 460360 w 8267681"/>
              <a:gd name="connsiteY5189" fmla="*/ 3422129 h 6698675"/>
              <a:gd name="connsiteX5190" fmla="*/ 887821 w 8267681"/>
              <a:gd name="connsiteY5190" fmla="*/ 3396292 h 6698675"/>
              <a:gd name="connsiteX5191" fmla="*/ 887821 w 8267681"/>
              <a:gd name="connsiteY5191" fmla="*/ 3405687 h 6698675"/>
              <a:gd name="connsiteX5192" fmla="*/ 894870 w 8267681"/>
              <a:gd name="connsiteY5192" fmla="*/ 3412734 h 6698675"/>
              <a:gd name="connsiteX5193" fmla="*/ 899565 w 8267681"/>
              <a:gd name="connsiteY5193" fmla="*/ 3405687 h 6698675"/>
              <a:gd name="connsiteX5194" fmla="*/ 408689 w 8267681"/>
              <a:gd name="connsiteY5194" fmla="*/ 3396291 h 6698675"/>
              <a:gd name="connsiteX5195" fmla="*/ 422782 w 8267681"/>
              <a:gd name="connsiteY5195" fmla="*/ 3396291 h 6698675"/>
              <a:gd name="connsiteX5196" fmla="*/ 429826 w 8267681"/>
              <a:gd name="connsiteY5196" fmla="*/ 3403338 h 6698675"/>
              <a:gd name="connsiteX5197" fmla="*/ 446268 w 8267681"/>
              <a:gd name="connsiteY5197" fmla="*/ 3415082 h 6698675"/>
              <a:gd name="connsiteX5198" fmla="*/ 453317 w 8267681"/>
              <a:gd name="connsiteY5198" fmla="*/ 3431524 h 6698675"/>
              <a:gd name="connsiteX5199" fmla="*/ 443919 w 8267681"/>
              <a:gd name="connsiteY5199" fmla="*/ 3440919 h 6698675"/>
              <a:gd name="connsiteX5200" fmla="*/ 432176 w 8267681"/>
              <a:gd name="connsiteY5200" fmla="*/ 3433872 h 6698675"/>
              <a:gd name="connsiteX5201" fmla="*/ 439224 w 8267681"/>
              <a:gd name="connsiteY5201" fmla="*/ 3419780 h 6698675"/>
              <a:gd name="connsiteX5202" fmla="*/ 420433 w 8267681"/>
              <a:gd name="connsiteY5202" fmla="*/ 3405687 h 6698675"/>
              <a:gd name="connsiteX5203" fmla="*/ 413389 w 8267681"/>
              <a:gd name="connsiteY5203" fmla="*/ 3403338 h 6698675"/>
              <a:gd name="connsiteX5204" fmla="*/ 408689 w 8267681"/>
              <a:gd name="connsiteY5204" fmla="*/ 3396291 h 6698675"/>
              <a:gd name="connsiteX5205" fmla="*/ 267758 w 8267681"/>
              <a:gd name="connsiteY5205" fmla="*/ 3393943 h 6698675"/>
              <a:gd name="connsiteX5206" fmla="*/ 263063 w 8267681"/>
              <a:gd name="connsiteY5206" fmla="*/ 3396292 h 6698675"/>
              <a:gd name="connsiteX5207" fmla="*/ 265413 w 8267681"/>
              <a:gd name="connsiteY5207" fmla="*/ 3405687 h 6698675"/>
              <a:gd name="connsiteX5208" fmla="*/ 267758 w 8267681"/>
              <a:gd name="connsiteY5208" fmla="*/ 3408036 h 6698675"/>
              <a:gd name="connsiteX5209" fmla="*/ 277156 w 8267681"/>
              <a:gd name="connsiteY5209" fmla="*/ 3408036 h 6698675"/>
              <a:gd name="connsiteX5210" fmla="*/ 279506 w 8267681"/>
              <a:gd name="connsiteY5210" fmla="*/ 3403339 h 6698675"/>
              <a:gd name="connsiteX5211" fmla="*/ 274807 w 8267681"/>
              <a:gd name="connsiteY5211" fmla="*/ 3398641 h 6698675"/>
              <a:gd name="connsiteX5212" fmla="*/ 272457 w 8267681"/>
              <a:gd name="connsiteY5212" fmla="*/ 3396292 h 6698675"/>
              <a:gd name="connsiteX5213" fmla="*/ 1040496 w 8267681"/>
              <a:gd name="connsiteY5213" fmla="*/ 3389246 h 6698675"/>
              <a:gd name="connsiteX5214" fmla="*/ 1031098 w 8267681"/>
              <a:gd name="connsiteY5214" fmla="*/ 3393943 h 6698675"/>
              <a:gd name="connsiteX5215" fmla="*/ 1024053 w 8267681"/>
              <a:gd name="connsiteY5215" fmla="*/ 3393943 h 6698675"/>
              <a:gd name="connsiteX5216" fmla="*/ 1031098 w 8267681"/>
              <a:gd name="connsiteY5216" fmla="*/ 3398641 h 6698675"/>
              <a:gd name="connsiteX5217" fmla="*/ 1040496 w 8267681"/>
              <a:gd name="connsiteY5217" fmla="*/ 3400990 h 6698675"/>
              <a:gd name="connsiteX5218" fmla="*/ 1049888 w 8267681"/>
              <a:gd name="connsiteY5218" fmla="*/ 3400990 h 6698675"/>
              <a:gd name="connsiteX5219" fmla="*/ 1054584 w 8267681"/>
              <a:gd name="connsiteY5219" fmla="*/ 3396292 h 6698675"/>
              <a:gd name="connsiteX5220" fmla="*/ 1049888 w 8267681"/>
              <a:gd name="connsiteY5220" fmla="*/ 3393943 h 6698675"/>
              <a:gd name="connsiteX5221" fmla="*/ 159715 w 8267681"/>
              <a:gd name="connsiteY5221" fmla="*/ 3386896 h 6698675"/>
              <a:gd name="connsiteX5222" fmla="*/ 164409 w 8267681"/>
              <a:gd name="connsiteY5222" fmla="*/ 3393942 h 6698675"/>
              <a:gd name="connsiteX5223" fmla="*/ 162060 w 8267681"/>
              <a:gd name="connsiteY5223" fmla="*/ 3403338 h 6698675"/>
              <a:gd name="connsiteX5224" fmla="*/ 159715 w 8267681"/>
              <a:gd name="connsiteY5224" fmla="*/ 3403338 h 6698675"/>
              <a:gd name="connsiteX5225" fmla="*/ 157364 w 8267681"/>
              <a:gd name="connsiteY5225" fmla="*/ 3403338 h 6698675"/>
              <a:gd name="connsiteX5226" fmla="*/ 152666 w 8267681"/>
              <a:gd name="connsiteY5226" fmla="*/ 3393942 h 6698675"/>
              <a:gd name="connsiteX5227" fmla="*/ 117450 w 8267681"/>
              <a:gd name="connsiteY5227" fmla="*/ 3386896 h 6698675"/>
              <a:gd name="connsiteX5228" fmla="*/ 124492 w 8267681"/>
              <a:gd name="connsiteY5228" fmla="*/ 3393942 h 6698675"/>
              <a:gd name="connsiteX5229" fmla="*/ 117450 w 8267681"/>
              <a:gd name="connsiteY5229" fmla="*/ 3398640 h 6698675"/>
              <a:gd name="connsiteX5230" fmla="*/ 108049 w 8267681"/>
              <a:gd name="connsiteY5230" fmla="*/ 3396291 h 6698675"/>
              <a:gd name="connsiteX5231" fmla="*/ 742210 w 8267681"/>
              <a:gd name="connsiteY5231" fmla="*/ 3379850 h 6698675"/>
              <a:gd name="connsiteX5232" fmla="*/ 751602 w 8267681"/>
              <a:gd name="connsiteY5232" fmla="*/ 3379850 h 6698675"/>
              <a:gd name="connsiteX5233" fmla="*/ 758653 w 8267681"/>
              <a:gd name="connsiteY5233" fmla="*/ 3386896 h 6698675"/>
              <a:gd name="connsiteX5234" fmla="*/ 739860 w 8267681"/>
              <a:gd name="connsiteY5234" fmla="*/ 3393943 h 6698675"/>
              <a:gd name="connsiteX5235" fmla="*/ 735161 w 8267681"/>
              <a:gd name="connsiteY5235" fmla="*/ 3389245 h 6698675"/>
              <a:gd name="connsiteX5236" fmla="*/ 735161 w 8267681"/>
              <a:gd name="connsiteY5236" fmla="*/ 3382199 h 6698675"/>
              <a:gd name="connsiteX5237" fmla="*/ 133892 w 8267681"/>
              <a:gd name="connsiteY5237" fmla="*/ 3379850 h 6698675"/>
              <a:gd name="connsiteX5238" fmla="*/ 140934 w 8267681"/>
              <a:gd name="connsiteY5238" fmla="*/ 3384548 h 6698675"/>
              <a:gd name="connsiteX5239" fmla="*/ 133892 w 8267681"/>
              <a:gd name="connsiteY5239" fmla="*/ 3391594 h 6698675"/>
              <a:gd name="connsiteX5240" fmla="*/ 126833 w 8267681"/>
              <a:gd name="connsiteY5240" fmla="*/ 3384548 h 6698675"/>
              <a:gd name="connsiteX5241" fmla="*/ 1031098 w 8267681"/>
              <a:gd name="connsiteY5241" fmla="*/ 3377502 h 6698675"/>
              <a:gd name="connsiteX5242" fmla="*/ 1028748 w 8267681"/>
              <a:gd name="connsiteY5242" fmla="*/ 3382199 h 6698675"/>
              <a:gd name="connsiteX5243" fmla="*/ 1031098 w 8267681"/>
              <a:gd name="connsiteY5243" fmla="*/ 3386897 h 6698675"/>
              <a:gd name="connsiteX5244" fmla="*/ 1035796 w 8267681"/>
              <a:gd name="connsiteY5244" fmla="*/ 3382199 h 6698675"/>
              <a:gd name="connsiteX5245" fmla="*/ 1544011 w 8267681"/>
              <a:gd name="connsiteY5245" fmla="*/ 3376621 h 6698675"/>
              <a:gd name="connsiteX5246" fmla="*/ 1538436 w 8267681"/>
              <a:gd name="connsiteY5246" fmla="*/ 3377502 h 6698675"/>
              <a:gd name="connsiteX5247" fmla="*/ 1529038 w 8267681"/>
              <a:gd name="connsiteY5247" fmla="*/ 3405687 h 6698675"/>
              <a:gd name="connsiteX5248" fmla="*/ 1524344 w 8267681"/>
              <a:gd name="connsiteY5248" fmla="*/ 3410385 h 6698675"/>
              <a:gd name="connsiteX5249" fmla="*/ 1529038 w 8267681"/>
              <a:gd name="connsiteY5249" fmla="*/ 3422129 h 6698675"/>
              <a:gd name="connsiteX5250" fmla="*/ 1538436 w 8267681"/>
              <a:gd name="connsiteY5250" fmla="*/ 3422129 h 6698675"/>
              <a:gd name="connsiteX5251" fmla="*/ 1545479 w 8267681"/>
              <a:gd name="connsiteY5251" fmla="*/ 3429175 h 6698675"/>
              <a:gd name="connsiteX5252" fmla="*/ 1545479 w 8267681"/>
              <a:gd name="connsiteY5252" fmla="*/ 3438570 h 6698675"/>
              <a:gd name="connsiteX5253" fmla="*/ 1545479 w 8267681"/>
              <a:gd name="connsiteY5253" fmla="*/ 3447965 h 6698675"/>
              <a:gd name="connsiteX5254" fmla="*/ 1538436 w 8267681"/>
              <a:gd name="connsiteY5254" fmla="*/ 3455012 h 6698675"/>
              <a:gd name="connsiteX5255" fmla="*/ 1531386 w 8267681"/>
              <a:gd name="connsiteY5255" fmla="*/ 3447965 h 6698675"/>
              <a:gd name="connsiteX5256" fmla="*/ 1507901 w 8267681"/>
              <a:gd name="connsiteY5256" fmla="*/ 3464407 h 6698675"/>
              <a:gd name="connsiteX5257" fmla="*/ 1521993 w 8267681"/>
              <a:gd name="connsiteY5257" fmla="*/ 3471453 h 6698675"/>
              <a:gd name="connsiteX5258" fmla="*/ 1580714 w 8267681"/>
              <a:gd name="connsiteY5258" fmla="*/ 3455012 h 6698675"/>
              <a:gd name="connsiteX5259" fmla="*/ 1559573 w 8267681"/>
              <a:gd name="connsiteY5259" fmla="*/ 3419780 h 6698675"/>
              <a:gd name="connsiteX5260" fmla="*/ 1554874 w 8267681"/>
              <a:gd name="connsiteY5260" fmla="*/ 3384548 h 6698675"/>
              <a:gd name="connsiteX5261" fmla="*/ 1544011 w 8267681"/>
              <a:gd name="connsiteY5261" fmla="*/ 3376621 h 6698675"/>
              <a:gd name="connsiteX5262" fmla="*/ 1284765 w 8267681"/>
              <a:gd name="connsiteY5262" fmla="*/ 3375153 h 6698675"/>
              <a:gd name="connsiteX5263" fmla="*/ 1251884 w 8267681"/>
              <a:gd name="connsiteY5263" fmla="*/ 3382199 h 6698675"/>
              <a:gd name="connsiteX5264" fmla="*/ 1244836 w 8267681"/>
              <a:gd name="connsiteY5264" fmla="*/ 3382199 h 6698675"/>
              <a:gd name="connsiteX5265" fmla="*/ 1251884 w 8267681"/>
              <a:gd name="connsiteY5265" fmla="*/ 3391595 h 6698675"/>
              <a:gd name="connsiteX5266" fmla="*/ 1247184 w 8267681"/>
              <a:gd name="connsiteY5266" fmla="*/ 3400990 h 6698675"/>
              <a:gd name="connsiteX5267" fmla="*/ 1251884 w 8267681"/>
              <a:gd name="connsiteY5267" fmla="*/ 3410385 h 6698675"/>
              <a:gd name="connsiteX5268" fmla="*/ 1256579 w 8267681"/>
              <a:gd name="connsiteY5268" fmla="*/ 3410385 h 6698675"/>
              <a:gd name="connsiteX5269" fmla="*/ 1277719 w 8267681"/>
              <a:gd name="connsiteY5269" fmla="*/ 3410385 h 6698675"/>
              <a:gd name="connsiteX5270" fmla="*/ 1298858 w 8267681"/>
              <a:gd name="connsiteY5270" fmla="*/ 3412734 h 6698675"/>
              <a:gd name="connsiteX5271" fmla="*/ 1301206 w 8267681"/>
              <a:gd name="connsiteY5271" fmla="*/ 3422129 h 6698675"/>
              <a:gd name="connsiteX5272" fmla="*/ 1301206 w 8267681"/>
              <a:gd name="connsiteY5272" fmla="*/ 3424477 h 6698675"/>
              <a:gd name="connsiteX5273" fmla="*/ 1305905 w 8267681"/>
              <a:gd name="connsiteY5273" fmla="*/ 3422129 h 6698675"/>
              <a:gd name="connsiteX5274" fmla="*/ 1310605 w 8267681"/>
              <a:gd name="connsiteY5274" fmla="*/ 3398641 h 6698675"/>
              <a:gd name="connsiteX5275" fmla="*/ 1312950 w 8267681"/>
              <a:gd name="connsiteY5275" fmla="*/ 3396292 h 6698675"/>
              <a:gd name="connsiteX5276" fmla="*/ 1327043 w 8267681"/>
              <a:gd name="connsiteY5276" fmla="*/ 3386897 h 6698675"/>
              <a:gd name="connsiteX5277" fmla="*/ 1310605 w 8267681"/>
              <a:gd name="connsiteY5277" fmla="*/ 3377502 h 6698675"/>
              <a:gd name="connsiteX5278" fmla="*/ 930100 w 8267681"/>
              <a:gd name="connsiteY5278" fmla="*/ 3370456 h 6698675"/>
              <a:gd name="connsiteX5279" fmla="*/ 904263 w 8267681"/>
              <a:gd name="connsiteY5279" fmla="*/ 3379851 h 6698675"/>
              <a:gd name="connsiteX5280" fmla="*/ 930100 w 8267681"/>
              <a:gd name="connsiteY5280" fmla="*/ 3382199 h 6698675"/>
              <a:gd name="connsiteX5281" fmla="*/ 937148 w 8267681"/>
              <a:gd name="connsiteY5281" fmla="*/ 3382199 h 6698675"/>
              <a:gd name="connsiteX5282" fmla="*/ 934798 w 8267681"/>
              <a:gd name="connsiteY5282" fmla="*/ 3372804 h 6698675"/>
              <a:gd name="connsiteX5283" fmla="*/ 930100 w 8267681"/>
              <a:gd name="connsiteY5283" fmla="*/ 3370456 h 6698675"/>
              <a:gd name="connsiteX5284" fmla="*/ 378154 w 8267681"/>
              <a:gd name="connsiteY5284" fmla="*/ 3370455 h 6698675"/>
              <a:gd name="connsiteX5285" fmla="*/ 387548 w 8267681"/>
              <a:gd name="connsiteY5285" fmla="*/ 3372804 h 6698675"/>
              <a:gd name="connsiteX5286" fmla="*/ 399291 w 8267681"/>
              <a:gd name="connsiteY5286" fmla="*/ 3386896 h 6698675"/>
              <a:gd name="connsiteX5287" fmla="*/ 394596 w 8267681"/>
              <a:gd name="connsiteY5287" fmla="*/ 3396292 h 6698675"/>
              <a:gd name="connsiteX5288" fmla="*/ 373455 w 8267681"/>
              <a:gd name="connsiteY5288" fmla="*/ 3379850 h 6698675"/>
              <a:gd name="connsiteX5289" fmla="*/ 378154 w 8267681"/>
              <a:gd name="connsiteY5289" fmla="*/ 3370455 h 6698675"/>
              <a:gd name="connsiteX5290" fmla="*/ 3841592 w 8267681"/>
              <a:gd name="connsiteY5290" fmla="*/ 3369721 h 6698675"/>
              <a:gd name="connsiteX5291" fmla="*/ 3800304 w 8267681"/>
              <a:gd name="connsiteY5291" fmla="*/ 3408036 h 6698675"/>
              <a:gd name="connsiteX5292" fmla="*/ 3849629 w 8267681"/>
              <a:gd name="connsiteY5292" fmla="*/ 3436221 h 6698675"/>
              <a:gd name="connsiteX5293" fmla="*/ 3859024 w 8267681"/>
              <a:gd name="connsiteY5293" fmla="*/ 3379851 h 6698675"/>
              <a:gd name="connsiteX5294" fmla="*/ 3841592 w 8267681"/>
              <a:gd name="connsiteY5294" fmla="*/ 3369721 h 6698675"/>
              <a:gd name="connsiteX5295" fmla="*/ 695224 w 8267681"/>
              <a:gd name="connsiteY5295" fmla="*/ 3365758 h 6698675"/>
              <a:gd name="connsiteX5296" fmla="*/ 667039 w 8267681"/>
              <a:gd name="connsiteY5296" fmla="*/ 3379851 h 6698675"/>
              <a:gd name="connsiteX5297" fmla="*/ 643548 w 8267681"/>
              <a:gd name="connsiteY5297" fmla="*/ 3396292 h 6698675"/>
              <a:gd name="connsiteX5298" fmla="*/ 667039 w 8267681"/>
              <a:gd name="connsiteY5298" fmla="*/ 3405687 h 6698675"/>
              <a:gd name="connsiteX5299" fmla="*/ 725755 w 8267681"/>
              <a:gd name="connsiteY5299" fmla="*/ 3410385 h 6698675"/>
              <a:gd name="connsiteX5300" fmla="*/ 749244 w 8267681"/>
              <a:gd name="connsiteY5300" fmla="*/ 3415083 h 6698675"/>
              <a:gd name="connsiteX5301" fmla="*/ 831452 w 8267681"/>
              <a:gd name="connsiteY5301" fmla="*/ 3408036 h 6698675"/>
              <a:gd name="connsiteX5302" fmla="*/ 843195 w 8267681"/>
              <a:gd name="connsiteY5302" fmla="*/ 3398641 h 6698675"/>
              <a:gd name="connsiteX5303" fmla="*/ 836149 w 8267681"/>
              <a:gd name="connsiteY5303" fmla="*/ 3391595 h 6698675"/>
              <a:gd name="connsiteX5304" fmla="*/ 826757 w 8267681"/>
              <a:gd name="connsiteY5304" fmla="*/ 3393943 h 6698675"/>
              <a:gd name="connsiteX5305" fmla="*/ 817359 w 8267681"/>
              <a:gd name="connsiteY5305" fmla="*/ 3393943 h 6698675"/>
              <a:gd name="connsiteX5306" fmla="*/ 779779 w 8267681"/>
              <a:gd name="connsiteY5306" fmla="*/ 3389246 h 6698675"/>
              <a:gd name="connsiteX5307" fmla="*/ 800917 w 8267681"/>
              <a:gd name="connsiteY5307" fmla="*/ 3372804 h 6698675"/>
              <a:gd name="connsiteX5308" fmla="*/ 866685 w 8267681"/>
              <a:gd name="connsiteY5308" fmla="*/ 3405687 h 6698675"/>
              <a:gd name="connsiteX5309" fmla="*/ 869035 w 8267681"/>
              <a:gd name="connsiteY5309" fmla="*/ 3396292 h 6698675"/>
              <a:gd name="connsiteX5310" fmla="*/ 869035 w 8267681"/>
              <a:gd name="connsiteY5310" fmla="*/ 3386897 h 6698675"/>
              <a:gd name="connsiteX5311" fmla="*/ 897220 w 8267681"/>
              <a:gd name="connsiteY5311" fmla="*/ 3382199 h 6698675"/>
              <a:gd name="connsiteX5312" fmla="*/ 890170 w 8267681"/>
              <a:gd name="connsiteY5312" fmla="*/ 3375153 h 6698675"/>
              <a:gd name="connsiteX5313" fmla="*/ 880777 w 8267681"/>
              <a:gd name="connsiteY5313" fmla="*/ 3372804 h 6698675"/>
              <a:gd name="connsiteX5314" fmla="*/ 711666 w 8267681"/>
              <a:gd name="connsiteY5314" fmla="*/ 3370456 h 6698675"/>
              <a:gd name="connsiteX5315" fmla="*/ 695224 w 8267681"/>
              <a:gd name="connsiteY5315" fmla="*/ 3365758 h 6698675"/>
              <a:gd name="connsiteX5316" fmla="*/ 6020537 w 8267681"/>
              <a:gd name="connsiteY5316" fmla="*/ 3364525 h 6698675"/>
              <a:gd name="connsiteX5317" fmla="*/ 6025038 w 8267681"/>
              <a:gd name="connsiteY5317" fmla="*/ 3369308 h 6698675"/>
              <a:gd name="connsiteX5318" fmla="*/ 6024011 w 8267681"/>
              <a:gd name="connsiteY5318" fmla="*/ 3369868 h 6698675"/>
              <a:gd name="connsiteX5319" fmla="*/ 6019387 w 8267681"/>
              <a:gd name="connsiteY5319" fmla="*/ 3365905 h 6698675"/>
              <a:gd name="connsiteX5320" fmla="*/ 4782498 w 8267681"/>
              <a:gd name="connsiteY5320" fmla="*/ 3359555 h 6698675"/>
              <a:gd name="connsiteX5321" fmla="*/ 4786792 w 8267681"/>
              <a:gd name="connsiteY5321" fmla="*/ 3370456 h 6698675"/>
              <a:gd name="connsiteX5322" fmla="*/ 4782498 w 8267681"/>
              <a:gd name="connsiteY5322" fmla="*/ 3359555 h 6698675"/>
              <a:gd name="connsiteX5323" fmla="*/ 364061 w 8267681"/>
              <a:gd name="connsiteY5323" fmla="*/ 3354013 h 6698675"/>
              <a:gd name="connsiteX5324" fmla="*/ 366411 w 8267681"/>
              <a:gd name="connsiteY5324" fmla="*/ 3354013 h 6698675"/>
              <a:gd name="connsiteX5325" fmla="*/ 371107 w 8267681"/>
              <a:gd name="connsiteY5325" fmla="*/ 3363408 h 6698675"/>
              <a:gd name="connsiteX5326" fmla="*/ 361713 w 8267681"/>
              <a:gd name="connsiteY5326" fmla="*/ 3365757 h 6698675"/>
              <a:gd name="connsiteX5327" fmla="*/ 1261277 w 8267681"/>
              <a:gd name="connsiteY5327" fmla="*/ 3344658 h 6698675"/>
              <a:gd name="connsiteX5328" fmla="*/ 1256579 w 8267681"/>
              <a:gd name="connsiteY5328" fmla="*/ 3349336 h 6698675"/>
              <a:gd name="connsiteX5329" fmla="*/ 1284765 w 8267681"/>
              <a:gd name="connsiteY5329" fmla="*/ 3358712 h 6698675"/>
              <a:gd name="connsiteX5330" fmla="*/ 1301206 w 8267681"/>
              <a:gd name="connsiteY5330" fmla="*/ 3351665 h 6698675"/>
              <a:gd name="connsiteX5331" fmla="*/ 1287115 w 8267681"/>
              <a:gd name="connsiteY5331" fmla="*/ 3344658 h 6698675"/>
              <a:gd name="connsiteX5332" fmla="*/ 1270672 w 8267681"/>
              <a:gd name="connsiteY5332" fmla="*/ 3347004 h 6698675"/>
              <a:gd name="connsiteX5333" fmla="*/ 1261277 w 8267681"/>
              <a:gd name="connsiteY5333" fmla="*/ 3344658 h 6698675"/>
              <a:gd name="connsiteX5334" fmla="*/ 286550 w 8267681"/>
              <a:gd name="connsiteY5334" fmla="*/ 3344658 h 6698675"/>
              <a:gd name="connsiteX5335" fmla="*/ 281856 w 8267681"/>
              <a:gd name="connsiteY5335" fmla="*/ 3351665 h 6698675"/>
              <a:gd name="connsiteX5336" fmla="*/ 274807 w 8267681"/>
              <a:gd name="connsiteY5336" fmla="*/ 3361060 h 6698675"/>
              <a:gd name="connsiteX5337" fmla="*/ 277156 w 8267681"/>
              <a:gd name="connsiteY5337" fmla="*/ 3365758 h 6698675"/>
              <a:gd name="connsiteX5338" fmla="*/ 279506 w 8267681"/>
              <a:gd name="connsiteY5338" fmla="*/ 3361060 h 6698675"/>
              <a:gd name="connsiteX5339" fmla="*/ 288900 w 8267681"/>
              <a:gd name="connsiteY5339" fmla="*/ 3351665 h 6698675"/>
              <a:gd name="connsiteX5340" fmla="*/ 328830 w 8267681"/>
              <a:gd name="connsiteY5340" fmla="*/ 3342305 h 6698675"/>
              <a:gd name="connsiteX5341" fmla="*/ 328830 w 8267681"/>
              <a:gd name="connsiteY5341" fmla="*/ 3354013 h 6698675"/>
              <a:gd name="connsiteX5342" fmla="*/ 324134 w 8267681"/>
              <a:gd name="connsiteY5342" fmla="*/ 3344657 h 6698675"/>
              <a:gd name="connsiteX5343" fmla="*/ 6057481 w 8267681"/>
              <a:gd name="connsiteY5343" fmla="*/ 3337608 h 6698675"/>
              <a:gd name="connsiteX5344" fmla="*/ 6066877 w 8267681"/>
              <a:gd name="connsiteY5344" fmla="*/ 3361060 h 6698675"/>
              <a:gd name="connsiteX5345" fmla="*/ 6057481 w 8267681"/>
              <a:gd name="connsiteY5345" fmla="*/ 3337608 h 6698675"/>
              <a:gd name="connsiteX5346" fmla="*/ 462710 w 8267681"/>
              <a:gd name="connsiteY5346" fmla="*/ 3332907 h 6698675"/>
              <a:gd name="connsiteX5347" fmla="*/ 472105 w 8267681"/>
              <a:gd name="connsiteY5347" fmla="*/ 3342305 h 6698675"/>
              <a:gd name="connsiteX5348" fmla="*/ 476802 w 8267681"/>
              <a:gd name="connsiteY5348" fmla="*/ 3347004 h 6698675"/>
              <a:gd name="connsiteX5349" fmla="*/ 472105 w 8267681"/>
              <a:gd name="connsiteY5349" fmla="*/ 3356362 h 6698675"/>
              <a:gd name="connsiteX5350" fmla="*/ 453317 w 8267681"/>
              <a:gd name="connsiteY5350" fmla="*/ 3356362 h 6698675"/>
              <a:gd name="connsiteX5351" fmla="*/ 448616 w 8267681"/>
              <a:gd name="connsiteY5351" fmla="*/ 3347004 h 6698675"/>
              <a:gd name="connsiteX5352" fmla="*/ 389896 w 8267681"/>
              <a:gd name="connsiteY5352" fmla="*/ 3332907 h 6698675"/>
              <a:gd name="connsiteX5353" fmla="*/ 394596 w 8267681"/>
              <a:gd name="connsiteY5353" fmla="*/ 3337608 h 6698675"/>
              <a:gd name="connsiteX5354" fmla="*/ 389896 w 8267681"/>
              <a:gd name="connsiteY5354" fmla="*/ 3347004 h 6698675"/>
              <a:gd name="connsiteX5355" fmla="*/ 382854 w 8267681"/>
              <a:gd name="connsiteY5355" fmla="*/ 3337608 h 6698675"/>
              <a:gd name="connsiteX5356" fmla="*/ 2568371 w 8267681"/>
              <a:gd name="connsiteY5356" fmla="*/ 3331731 h 6698675"/>
              <a:gd name="connsiteX5357" fmla="*/ 2562498 w 8267681"/>
              <a:gd name="connsiteY5357" fmla="*/ 3332907 h 6698675"/>
              <a:gd name="connsiteX5358" fmla="*/ 2574242 w 8267681"/>
              <a:gd name="connsiteY5358" fmla="*/ 3337610 h 6698675"/>
              <a:gd name="connsiteX5359" fmla="*/ 2568371 w 8267681"/>
              <a:gd name="connsiteY5359" fmla="*/ 3331731 h 6698675"/>
              <a:gd name="connsiteX5360" fmla="*/ 2860793 w 8267681"/>
              <a:gd name="connsiteY5360" fmla="*/ 3330561 h 6698675"/>
              <a:gd name="connsiteX5361" fmla="*/ 2839654 w 8267681"/>
              <a:gd name="connsiteY5361" fmla="*/ 3363409 h 6698675"/>
              <a:gd name="connsiteX5362" fmla="*/ 2860793 w 8267681"/>
              <a:gd name="connsiteY5362" fmla="*/ 3330561 h 6698675"/>
              <a:gd name="connsiteX5363" fmla="*/ 869045 w 8267681"/>
              <a:gd name="connsiteY5363" fmla="*/ 3328206 h 6698675"/>
              <a:gd name="connsiteX5364" fmla="*/ 878444 w 8267681"/>
              <a:gd name="connsiteY5364" fmla="*/ 3328206 h 6698675"/>
              <a:gd name="connsiteX5365" fmla="*/ 904279 w 8267681"/>
              <a:gd name="connsiteY5365" fmla="*/ 3337608 h 6698675"/>
              <a:gd name="connsiteX5366" fmla="*/ 897233 w 8267681"/>
              <a:gd name="connsiteY5366" fmla="*/ 3344658 h 6698675"/>
              <a:gd name="connsiteX5367" fmla="*/ 871397 w 8267681"/>
              <a:gd name="connsiteY5367" fmla="*/ 3339957 h 6698675"/>
              <a:gd name="connsiteX5368" fmla="*/ 862001 w 8267681"/>
              <a:gd name="connsiteY5368" fmla="*/ 3337608 h 6698675"/>
              <a:gd name="connsiteX5369" fmla="*/ 2097443 w 8267681"/>
              <a:gd name="connsiteY5369" fmla="*/ 3323513 h 6698675"/>
              <a:gd name="connsiteX5370" fmla="*/ 2069258 w 8267681"/>
              <a:gd name="connsiteY5370" fmla="*/ 3344658 h 6698675"/>
              <a:gd name="connsiteX5371" fmla="*/ 2062212 w 8267681"/>
              <a:gd name="connsiteY5371" fmla="*/ 3361061 h 6698675"/>
              <a:gd name="connsiteX5372" fmla="*/ 2071607 w 8267681"/>
              <a:gd name="connsiteY5372" fmla="*/ 3370456 h 6698675"/>
              <a:gd name="connsiteX5373" fmla="*/ 2097443 w 8267681"/>
              <a:gd name="connsiteY5373" fmla="*/ 3356363 h 6698675"/>
              <a:gd name="connsiteX5374" fmla="*/ 2097443 w 8267681"/>
              <a:gd name="connsiteY5374" fmla="*/ 3323513 h 6698675"/>
              <a:gd name="connsiteX5375" fmla="*/ 1420995 w 8267681"/>
              <a:gd name="connsiteY5375" fmla="*/ 3323513 h 6698675"/>
              <a:gd name="connsiteX5376" fmla="*/ 1418645 w 8267681"/>
              <a:gd name="connsiteY5376" fmla="*/ 3328206 h 6698675"/>
              <a:gd name="connsiteX5377" fmla="*/ 1420995 w 8267681"/>
              <a:gd name="connsiteY5377" fmla="*/ 3330561 h 6698675"/>
              <a:gd name="connsiteX5378" fmla="*/ 1430390 w 8267681"/>
              <a:gd name="connsiteY5378" fmla="*/ 3330561 h 6698675"/>
              <a:gd name="connsiteX5379" fmla="*/ 1432739 w 8267681"/>
              <a:gd name="connsiteY5379" fmla="*/ 3328206 h 6698675"/>
              <a:gd name="connsiteX5380" fmla="*/ 1430390 w 8267681"/>
              <a:gd name="connsiteY5380" fmla="*/ 3323513 h 6698675"/>
              <a:gd name="connsiteX5381" fmla="*/ 413384 w 8267681"/>
              <a:gd name="connsiteY5381" fmla="*/ 3323511 h 6698675"/>
              <a:gd name="connsiteX5382" fmla="*/ 415734 w 8267681"/>
              <a:gd name="connsiteY5382" fmla="*/ 3330561 h 6698675"/>
              <a:gd name="connsiteX5383" fmla="*/ 413384 w 8267681"/>
              <a:gd name="connsiteY5383" fmla="*/ 3332907 h 6698675"/>
              <a:gd name="connsiteX5384" fmla="*/ 403989 w 8267681"/>
              <a:gd name="connsiteY5384" fmla="*/ 3332907 h 6698675"/>
              <a:gd name="connsiteX5385" fmla="*/ 401638 w 8267681"/>
              <a:gd name="connsiteY5385" fmla="*/ 3330561 h 6698675"/>
              <a:gd name="connsiteX5386" fmla="*/ 403989 w 8267681"/>
              <a:gd name="connsiteY5386" fmla="*/ 3328206 h 6698675"/>
              <a:gd name="connsiteX5387" fmla="*/ 253671 w 8267681"/>
              <a:gd name="connsiteY5387" fmla="*/ 3321157 h 6698675"/>
              <a:gd name="connsiteX5388" fmla="*/ 246622 w 8267681"/>
              <a:gd name="connsiteY5388" fmla="*/ 3328206 h 6698675"/>
              <a:gd name="connsiteX5389" fmla="*/ 253671 w 8267681"/>
              <a:gd name="connsiteY5389" fmla="*/ 3332907 h 6698675"/>
              <a:gd name="connsiteX5390" fmla="*/ 263063 w 8267681"/>
              <a:gd name="connsiteY5390" fmla="*/ 3328206 h 6698675"/>
              <a:gd name="connsiteX5391" fmla="*/ 265413 w 8267681"/>
              <a:gd name="connsiteY5391" fmla="*/ 3321157 h 6698675"/>
              <a:gd name="connsiteX5392" fmla="*/ 263063 w 8267681"/>
              <a:gd name="connsiteY5392" fmla="*/ 3321157 h 6698675"/>
              <a:gd name="connsiteX5393" fmla="*/ 256016 w 8267681"/>
              <a:gd name="connsiteY5393" fmla="*/ 3321157 h 6698675"/>
              <a:gd name="connsiteX5394" fmla="*/ 253671 w 8267681"/>
              <a:gd name="connsiteY5394" fmla="*/ 3321157 h 6698675"/>
              <a:gd name="connsiteX5395" fmla="*/ 1378718 w 8267681"/>
              <a:gd name="connsiteY5395" fmla="*/ 3318807 h 6698675"/>
              <a:gd name="connsiteX5396" fmla="*/ 1374019 w 8267681"/>
              <a:gd name="connsiteY5396" fmla="*/ 3328206 h 6698675"/>
              <a:gd name="connsiteX5397" fmla="*/ 1378718 w 8267681"/>
              <a:gd name="connsiteY5397" fmla="*/ 3332907 h 6698675"/>
              <a:gd name="connsiteX5398" fmla="*/ 1388112 w 8267681"/>
              <a:gd name="connsiteY5398" fmla="*/ 3332907 h 6698675"/>
              <a:gd name="connsiteX5399" fmla="*/ 1392810 w 8267681"/>
              <a:gd name="connsiteY5399" fmla="*/ 3328206 h 6698675"/>
              <a:gd name="connsiteX5400" fmla="*/ 1388112 w 8267681"/>
              <a:gd name="connsiteY5400" fmla="*/ 3321157 h 6698675"/>
              <a:gd name="connsiteX5401" fmla="*/ 1383414 w 8267681"/>
              <a:gd name="connsiteY5401" fmla="*/ 3318807 h 6698675"/>
              <a:gd name="connsiteX5402" fmla="*/ 1378718 w 8267681"/>
              <a:gd name="connsiteY5402" fmla="*/ 3318807 h 6698675"/>
              <a:gd name="connsiteX5403" fmla="*/ 2358156 w 8267681"/>
              <a:gd name="connsiteY5403" fmla="*/ 3311755 h 6698675"/>
              <a:gd name="connsiteX5404" fmla="*/ 2280645 w 8267681"/>
              <a:gd name="connsiteY5404" fmla="*/ 3354014 h 6698675"/>
              <a:gd name="connsiteX5405" fmla="*/ 2299435 w 8267681"/>
              <a:gd name="connsiteY5405" fmla="*/ 3408036 h 6698675"/>
              <a:gd name="connsiteX5406" fmla="*/ 2304133 w 8267681"/>
              <a:gd name="connsiteY5406" fmla="*/ 3396292 h 6698675"/>
              <a:gd name="connsiteX5407" fmla="*/ 2358156 w 8267681"/>
              <a:gd name="connsiteY5407" fmla="*/ 3311755 h 6698675"/>
              <a:gd name="connsiteX5408" fmla="*/ 49346 w 8267681"/>
              <a:gd name="connsiteY5408" fmla="*/ 3302340 h 6698675"/>
              <a:gd name="connsiteX5409" fmla="*/ 51679 w 8267681"/>
              <a:gd name="connsiteY5409" fmla="*/ 3307040 h 6698675"/>
              <a:gd name="connsiteX5410" fmla="*/ 56379 w 8267681"/>
              <a:gd name="connsiteY5410" fmla="*/ 3316463 h 6698675"/>
              <a:gd name="connsiteX5411" fmla="*/ 51679 w 8267681"/>
              <a:gd name="connsiteY5411" fmla="*/ 3325857 h 6698675"/>
              <a:gd name="connsiteX5412" fmla="*/ 49346 w 8267681"/>
              <a:gd name="connsiteY5412" fmla="*/ 3328206 h 6698675"/>
              <a:gd name="connsiteX5413" fmla="*/ 46978 w 8267681"/>
              <a:gd name="connsiteY5413" fmla="*/ 3325857 h 6698675"/>
              <a:gd name="connsiteX5414" fmla="*/ 42286 w 8267681"/>
              <a:gd name="connsiteY5414" fmla="*/ 3316463 h 6698675"/>
              <a:gd name="connsiteX5415" fmla="*/ 42286 w 8267681"/>
              <a:gd name="connsiteY5415" fmla="*/ 3307040 h 6698675"/>
              <a:gd name="connsiteX5416" fmla="*/ 5472636 w 8267681"/>
              <a:gd name="connsiteY5416" fmla="*/ 3300006 h 6698675"/>
              <a:gd name="connsiteX5417" fmla="*/ 5477334 w 8267681"/>
              <a:gd name="connsiteY5417" fmla="*/ 3300006 h 6698675"/>
              <a:gd name="connsiteX5418" fmla="*/ 5479682 w 8267681"/>
              <a:gd name="connsiteY5418" fmla="*/ 3300006 h 6698675"/>
              <a:gd name="connsiteX5419" fmla="*/ 5477334 w 8267681"/>
              <a:gd name="connsiteY5419" fmla="*/ 3304697 h 6698675"/>
              <a:gd name="connsiteX5420" fmla="*/ 5378685 w 8267681"/>
              <a:gd name="connsiteY5420" fmla="*/ 3300002 h 6698675"/>
              <a:gd name="connsiteX5421" fmla="*/ 5381034 w 8267681"/>
              <a:gd name="connsiteY5421" fmla="*/ 3300002 h 6698675"/>
              <a:gd name="connsiteX5422" fmla="*/ 5378685 w 8267681"/>
              <a:gd name="connsiteY5422" fmla="*/ 3302342 h 6698675"/>
              <a:gd name="connsiteX5423" fmla="*/ 507337 w 8267681"/>
              <a:gd name="connsiteY5423" fmla="*/ 3292983 h 6698675"/>
              <a:gd name="connsiteX5424" fmla="*/ 514388 w 8267681"/>
              <a:gd name="connsiteY5424" fmla="*/ 3297674 h 6698675"/>
              <a:gd name="connsiteX5425" fmla="*/ 507337 w 8267681"/>
              <a:gd name="connsiteY5425" fmla="*/ 3304700 h 6698675"/>
              <a:gd name="connsiteX5426" fmla="*/ 502639 w 8267681"/>
              <a:gd name="connsiteY5426" fmla="*/ 3297674 h 6698675"/>
              <a:gd name="connsiteX5427" fmla="*/ 455662 w 8267681"/>
              <a:gd name="connsiteY5427" fmla="*/ 3292983 h 6698675"/>
              <a:gd name="connsiteX5428" fmla="*/ 460359 w 8267681"/>
              <a:gd name="connsiteY5428" fmla="*/ 3297674 h 6698675"/>
              <a:gd name="connsiteX5429" fmla="*/ 455662 w 8267681"/>
              <a:gd name="connsiteY5429" fmla="*/ 3302340 h 6698675"/>
              <a:gd name="connsiteX5430" fmla="*/ 448616 w 8267681"/>
              <a:gd name="connsiteY5430" fmla="*/ 3297674 h 6698675"/>
              <a:gd name="connsiteX5431" fmla="*/ 575452 w 8267681"/>
              <a:gd name="connsiteY5431" fmla="*/ 3290651 h 6698675"/>
              <a:gd name="connsiteX5432" fmla="*/ 601293 w 8267681"/>
              <a:gd name="connsiteY5432" fmla="*/ 3290651 h 6698675"/>
              <a:gd name="connsiteX5433" fmla="*/ 608335 w 8267681"/>
              <a:gd name="connsiteY5433" fmla="*/ 3297674 h 6698675"/>
              <a:gd name="connsiteX5434" fmla="*/ 601293 w 8267681"/>
              <a:gd name="connsiteY5434" fmla="*/ 3304700 h 6698675"/>
              <a:gd name="connsiteX5435" fmla="*/ 575452 w 8267681"/>
              <a:gd name="connsiteY5435" fmla="*/ 3300006 h 6698675"/>
              <a:gd name="connsiteX5436" fmla="*/ 570758 w 8267681"/>
              <a:gd name="connsiteY5436" fmla="*/ 3295314 h 6698675"/>
              <a:gd name="connsiteX5437" fmla="*/ 575452 w 8267681"/>
              <a:gd name="connsiteY5437" fmla="*/ 3290651 h 6698675"/>
              <a:gd name="connsiteX5438" fmla="*/ 96307 w 8267681"/>
              <a:gd name="connsiteY5438" fmla="*/ 3290651 h 6698675"/>
              <a:gd name="connsiteX5439" fmla="*/ 108049 w 8267681"/>
              <a:gd name="connsiteY5439" fmla="*/ 3290651 h 6698675"/>
              <a:gd name="connsiteX5440" fmla="*/ 112749 w 8267681"/>
              <a:gd name="connsiteY5440" fmla="*/ 3300006 h 6698675"/>
              <a:gd name="connsiteX5441" fmla="*/ 136234 w 8267681"/>
              <a:gd name="connsiteY5441" fmla="*/ 3325857 h 6698675"/>
              <a:gd name="connsiteX5442" fmla="*/ 133892 w 8267681"/>
              <a:gd name="connsiteY5442" fmla="*/ 3330562 h 6698675"/>
              <a:gd name="connsiteX5443" fmla="*/ 126850 w 8267681"/>
              <a:gd name="connsiteY5443" fmla="*/ 3325857 h 6698675"/>
              <a:gd name="connsiteX5444" fmla="*/ 89265 w 8267681"/>
              <a:gd name="connsiteY5444" fmla="*/ 3321158 h 6698675"/>
              <a:gd name="connsiteX5445" fmla="*/ 72822 w 8267681"/>
              <a:gd name="connsiteY5445" fmla="*/ 3309405 h 6698675"/>
              <a:gd name="connsiteX5446" fmla="*/ 89265 w 8267681"/>
              <a:gd name="connsiteY5446" fmla="*/ 3302342 h 6698675"/>
              <a:gd name="connsiteX5447" fmla="*/ 96307 w 8267681"/>
              <a:gd name="connsiteY5447" fmla="*/ 3290651 h 6698675"/>
              <a:gd name="connsiteX5448" fmla="*/ 4335826 w 8267681"/>
              <a:gd name="connsiteY5448" fmla="*/ 3289170 h 6698675"/>
              <a:gd name="connsiteX5449" fmla="*/ 4317036 w 8267681"/>
              <a:gd name="connsiteY5449" fmla="*/ 3292983 h 6698675"/>
              <a:gd name="connsiteX5450" fmla="*/ 4361663 w 8267681"/>
              <a:gd name="connsiteY5450" fmla="*/ 3297674 h 6698675"/>
              <a:gd name="connsiteX5451" fmla="*/ 4335826 w 8267681"/>
              <a:gd name="connsiteY5451" fmla="*/ 3289170 h 6698675"/>
              <a:gd name="connsiteX5452" fmla="*/ 5850007 w 8267681"/>
              <a:gd name="connsiteY5452" fmla="*/ 3288292 h 6698675"/>
              <a:gd name="connsiteX5453" fmla="*/ 5855487 w 8267681"/>
              <a:gd name="connsiteY5453" fmla="*/ 3288292 h 6698675"/>
              <a:gd name="connsiteX5454" fmla="*/ 5853139 w 8267681"/>
              <a:gd name="connsiteY5454" fmla="*/ 3300006 h 6698675"/>
              <a:gd name="connsiteX5455" fmla="*/ 5848441 w 8267681"/>
              <a:gd name="connsiteY5455" fmla="*/ 3297674 h 6698675"/>
              <a:gd name="connsiteX5456" fmla="*/ 5846603 w 8267681"/>
              <a:gd name="connsiteY5456" fmla="*/ 3290350 h 6698675"/>
              <a:gd name="connsiteX5457" fmla="*/ 5848441 w 8267681"/>
              <a:gd name="connsiteY5457" fmla="*/ 3290651 h 6698675"/>
              <a:gd name="connsiteX5458" fmla="*/ 5465590 w 8267681"/>
              <a:gd name="connsiteY5458" fmla="*/ 3288292 h 6698675"/>
              <a:gd name="connsiteX5459" fmla="*/ 5465590 w 8267681"/>
              <a:gd name="connsiteY5459" fmla="*/ 3292983 h 6698675"/>
              <a:gd name="connsiteX5460" fmla="*/ 5467938 w 8267681"/>
              <a:gd name="connsiteY5460" fmla="*/ 3292983 h 6698675"/>
              <a:gd name="connsiteX5461" fmla="*/ 5465590 w 8267681"/>
              <a:gd name="connsiteY5461" fmla="*/ 3295314 h 6698675"/>
              <a:gd name="connsiteX5462" fmla="*/ 5463241 w 8267681"/>
              <a:gd name="connsiteY5462" fmla="*/ 3292983 h 6698675"/>
              <a:gd name="connsiteX5463" fmla="*/ 5463241 w 8267681"/>
              <a:gd name="connsiteY5463" fmla="*/ 3290624 h 6698675"/>
              <a:gd name="connsiteX5464" fmla="*/ 5465590 w 8267681"/>
              <a:gd name="connsiteY5464" fmla="*/ 3288292 h 6698675"/>
              <a:gd name="connsiteX5465" fmla="*/ 152668 w 8267681"/>
              <a:gd name="connsiteY5465" fmla="*/ 3288292 h 6698675"/>
              <a:gd name="connsiteX5466" fmla="*/ 157365 w 8267681"/>
              <a:gd name="connsiteY5466" fmla="*/ 3290651 h 6698675"/>
              <a:gd name="connsiteX5467" fmla="*/ 159715 w 8267681"/>
              <a:gd name="connsiteY5467" fmla="*/ 3295314 h 6698675"/>
              <a:gd name="connsiteX5468" fmla="*/ 164415 w 8267681"/>
              <a:gd name="connsiteY5468" fmla="*/ 3300006 h 6698675"/>
              <a:gd name="connsiteX5469" fmla="*/ 162065 w 8267681"/>
              <a:gd name="connsiteY5469" fmla="*/ 3304700 h 6698675"/>
              <a:gd name="connsiteX5470" fmla="*/ 152668 w 8267681"/>
              <a:gd name="connsiteY5470" fmla="*/ 3304700 h 6698675"/>
              <a:gd name="connsiteX5471" fmla="*/ 147972 w 8267681"/>
              <a:gd name="connsiteY5471" fmla="*/ 3300006 h 6698675"/>
              <a:gd name="connsiteX5472" fmla="*/ 147972 w 8267681"/>
              <a:gd name="connsiteY5472" fmla="*/ 3290651 h 6698675"/>
              <a:gd name="connsiteX5473" fmla="*/ 204342 w 8267681"/>
              <a:gd name="connsiteY5473" fmla="*/ 3285961 h 6698675"/>
              <a:gd name="connsiteX5474" fmla="*/ 194950 w 8267681"/>
              <a:gd name="connsiteY5474" fmla="*/ 3292983 h 6698675"/>
              <a:gd name="connsiteX5475" fmla="*/ 201995 w 8267681"/>
              <a:gd name="connsiteY5475" fmla="*/ 3297674 h 6698675"/>
              <a:gd name="connsiteX5476" fmla="*/ 209043 w 8267681"/>
              <a:gd name="connsiteY5476" fmla="*/ 3292983 h 6698675"/>
              <a:gd name="connsiteX5477" fmla="*/ 5482031 w 8267681"/>
              <a:gd name="connsiteY5477" fmla="*/ 3285933 h 6698675"/>
              <a:gd name="connsiteX5478" fmla="*/ 5482031 w 8267681"/>
              <a:gd name="connsiteY5478" fmla="*/ 3290624 h 6698675"/>
              <a:gd name="connsiteX5479" fmla="*/ 5479682 w 8267681"/>
              <a:gd name="connsiteY5479" fmla="*/ 3288292 h 6698675"/>
              <a:gd name="connsiteX5480" fmla="*/ 5413916 w 8267681"/>
              <a:gd name="connsiteY5480" fmla="*/ 3283602 h 6698675"/>
              <a:gd name="connsiteX5481" fmla="*/ 5413916 w 8267681"/>
              <a:gd name="connsiteY5481" fmla="*/ 3288292 h 6698675"/>
              <a:gd name="connsiteX5482" fmla="*/ 5413916 w 8267681"/>
              <a:gd name="connsiteY5482" fmla="*/ 3290624 h 6698675"/>
              <a:gd name="connsiteX5483" fmla="*/ 5413916 w 8267681"/>
              <a:gd name="connsiteY5483" fmla="*/ 3292983 h 6698675"/>
              <a:gd name="connsiteX5484" fmla="*/ 5411568 w 8267681"/>
              <a:gd name="connsiteY5484" fmla="*/ 3292983 h 6698675"/>
              <a:gd name="connsiteX5485" fmla="*/ 5409219 w 8267681"/>
              <a:gd name="connsiteY5485" fmla="*/ 3290624 h 6698675"/>
              <a:gd name="connsiteX5486" fmla="*/ 5409219 w 8267681"/>
              <a:gd name="connsiteY5486" fmla="*/ 3285961 h 6698675"/>
              <a:gd name="connsiteX5487" fmla="*/ 5449148 w 8267681"/>
              <a:gd name="connsiteY5487" fmla="*/ 3281270 h 6698675"/>
              <a:gd name="connsiteX5488" fmla="*/ 5451497 w 8267681"/>
              <a:gd name="connsiteY5488" fmla="*/ 3281270 h 6698675"/>
              <a:gd name="connsiteX5489" fmla="*/ 5451497 w 8267681"/>
              <a:gd name="connsiteY5489" fmla="*/ 3283602 h 6698675"/>
              <a:gd name="connsiteX5490" fmla="*/ 636520 w 8267681"/>
              <a:gd name="connsiteY5490" fmla="*/ 3281270 h 6698675"/>
              <a:gd name="connsiteX5491" fmla="*/ 648263 w 8267681"/>
              <a:gd name="connsiteY5491" fmla="*/ 3283629 h 6698675"/>
              <a:gd name="connsiteX5492" fmla="*/ 660005 w 8267681"/>
              <a:gd name="connsiteY5492" fmla="*/ 3295314 h 6698675"/>
              <a:gd name="connsiteX5493" fmla="*/ 648263 w 8267681"/>
              <a:gd name="connsiteY5493" fmla="*/ 3304700 h 6698675"/>
              <a:gd name="connsiteX5494" fmla="*/ 638870 w 8267681"/>
              <a:gd name="connsiteY5494" fmla="*/ 3302340 h 6698675"/>
              <a:gd name="connsiteX5495" fmla="*/ 636520 w 8267681"/>
              <a:gd name="connsiteY5495" fmla="*/ 3302340 h 6698675"/>
              <a:gd name="connsiteX5496" fmla="*/ 622428 w 8267681"/>
              <a:gd name="connsiteY5496" fmla="*/ 3292983 h 6698675"/>
              <a:gd name="connsiteX5497" fmla="*/ 5423312 w 8267681"/>
              <a:gd name="connsiteY5497" fmla="*/ 3281205 h 6698675"/>
              <a:gd name="connsiteX5498" fmla="*/ 5423312 w 8267681"/>
              <a:gd name="connsiteY5498" fmla="*/ 3283551 h 6698675"/>
              <a:gd name="connsiteX5499" fmla="*/ 5420963 w 8267681"/>
              <a:gd name="connsiteY5499" fmla="*/ 3283551 h 6698675"/>
              <a:gd name="connsiteX5500" fmla="*/ 3653286 w 8267681"/>
              <a:gd name="connsiteY5500" fmla="*/ 3280118 h 6698675"/>
              <a:gd name="connsiteX5501" fmla="*/ 3628844 w 8267681"/>
              <a:gd name="connsiteY5501" fmla="*/ 3311755 h 6698675"/>
              <a:gd name="connsiteX5502" fmla="*/ 3680517 w 8267681"/>
              <a:gd name="connsiteY5502" fmla="*/ 3300006 h 6698675"/>
              <a:gd name="connsiteX5503" fmla="*/ 3668773 w 8267681"/>
              <a:gd name="connsiteY5503" fmla="*/ 3281270 h 6698675"/>
              <a:gd name="connsiteX5504" fmla="*/ 3653286 w 8267681"/>
              <a:gd name="connsiteY5504" fmla="*/ 3280118 h 6698675"/>
              <a:gd name="connsiteX5505" fmla="*/ 735164 w 8267681"/>
              <a:gd name="connsiteY5505" fmla="*/ 3278939 h 6698675"/>
              <a:gd name="connsiteX5506" fmla="*/ 789190 w 8267681"/>
              <a:gd name="connsiteY5506" fmla="*/ 3281270 h 6698675"/>
              <a:gd name="connsiteX5507" fmla="*/ 833817 w 8267681"/>
              <a:gd name="connsiteY5507" fmla="*/ 3307040 h 6698675"/>
              <a:gd name="connsiteX5508" fmla="*/ 784488 w 8267681"/>
              <a:gd name="connsiteY5508" fmla="*/ 3309406 h 6698675"/>
              <a:gd name="connsiteX5509" fmla="*/ 735164 w 8267681"/>
              <a:gd name="connsiteY5509" fmla="*/ 3300006 h 6698675"/>
              <a:gd name="connsiteX5510" fmla="*/ 692885 w 8267681"/>
              <a:gd name="connsiteY5510" fmla="*/ 3304700 h 6698675"/>
              <a:gd name="connsiteX5511" fmla="*/ 664705 w 8267681"/>
              <a:gd name="connsiteY5511" fmla="*/ 3290651 h 6698675"/>
              <a:gd name="connsiteX5512" fmla="*/ 676448 w 8267681"/>
              <a:gd name="connsiteY5512" fmla="*/ 3281270 h 6698675"/>
              <a:gd name="connsiteX5513" fmla="*/ 718726 w 8267681"/>
              <a:gd name="connsiteY5513" fmla="*/ 3285961 h 6698675"/>
              <a:gd name="connsiteX5514" fmla="*/ 735164 w 8267681"/>
              <a:gd name="connsiteY5514" fmla="*/ 3278939 h 6698675"/>
              <a:gd name="connsiteX5515" fmla="*/ 5456194 w 8267681"/>
              <a:gd name="connsiteY5515" fmla="*/ 3278911 h 6698675"/>
              <a:gd name="connsiteX5516" fmla="*/ 5458543 w 8267681"/>
              <a:gd name="connsiteY5516" fmla="*/ 3285961 h 6698675"/>
              <a:gd name="connsiteX5517" fmla="*/ 5453846 w 8267681"/>
              <a:gd name="connsiteY5517" fmla="*/ 3288292 h 6698675"/>
              <a:gd name="connsiteX5518" fmla="*/ 5453846 w 8267681"/>
              <a:gd name="connsiteY5518" fmla="*/ 3285961 h 6698675"/>
              <a:gd name="connsiteX5519" fmla="*/ 5451497 w 8267681"/>
              <a:gd name="connsiteY5519" fmla="*/ 3283602 h 6698675"/>
              <a:gd name="connsiteX5520" fmla="*/ 5456194 w 8267681"/>
              <a:gd name="connsiteY5520" fmla="*/ 3283602 h 6698675"/>
              <a:gd name="connsiteX5521" fmla="*/ 5359895 w 8267681"/>
              <a:gd name="connsiteY5521" fmla="*/ 3278911 h 6698675"/>
              <a:gd name="connsiteX5522" fmla="*/ 5355197 w 8267681"/>
              <a:gd name="connsiteY5522" fmla="*/ 3285961 h 6698675"/>
              <a:gd name="connsiteX5523" fmla="*/ 5352849 w 8267681"/>
              <a:gd name="connsiteY5523" fmla="*/ 3288292 h 6698675"/>
              <a:gd name="connsiteX5524" fmla="*/ 5350500 w 8267681"/>
              <a:gd name="connsiteY5524" fmla="*/ 3283602 h 6698675"/>
              <a:gd name="connsiteX5525" fmla="*/ 5355197 w 8267681"/>
              <a:gd name="connsiteY5525" fmla="*/ 3281270 h 6698675"/>
              <a:gd name="connsiteX5526" fmla="*/ 5357546 w 8267681"/>
              <a:gd name="connsiteY5526" fmla="*/ 3281270 h 6698675"/>
              <a:gd name="connsiteX5527" fmla="*/ 4039256 w 8267681"/>
              <a:gd name="connsiteY5527" fmla="*/ 3277266 h 6698675"/>
              <a:gd name="connsiteX5528" fmla="*/ 4042230 w 8267681"/>
              <a:gd name="connsiteY5528" fmla="*/ 3297674 h 6698675"/>
              <a:gd name="connsiteX5529" fmla="*/ 4049275 w 8267681"/>
              <a:gd name="connsiteY5529" fmla="*/ 3281270 h 6698675"/>
              <a:gd name="connsiteX5530" fmla="*/ 4039256 w 8267681"/>
              <a:gd name="connsiteY5530" fmla="*/ 3277266 h 6698675"/>
              <a:gd name="connsiteX5531" fmla="*/ 371112 w 8267681"/>
              <a:gd name="connsiteY5531" fmla="*/ 3276607 h 6698675"/>
              <a:gd name="connsiteX5532" fmla="*/ 371112 w 8267681"/>
              <a:gd name="connsiteY5532" fmla="*/ 3288292 h 6698675"/>
              <a:gd name="connsiteX5533" fmla="*/ 380504 w 8267681"/>
              <a:gd name="connsiteY5533" fmla="*/ 3290651 h 6698675"/>
              <a:gd name="connsiteX5534" fmla="*/ 382854 w 8267681"/>
              <a:gd name="connsiteY5534" fmla="*/ 3297674 h 6698675"/>
              <a:gd name="connsiteX5535" fmla="*/ 389897 w 8267681"/>
              <a:gd name="connsiteY5535" fmla="*/ 3302341 h 6698675"/>
              <a:gd name="connsiteX5536" fmla="*/ 396941 w 8267681"/>
              <a:gd name="connsiteY5536" fmla="*/ 3297674 h 6698675"/>
              <a:gd name="connsiteX5537" fmla="*/ 394596 w 8267681"/>
              <a:gd name="connsiteY5537" fmla="*/ 3288292 h 6698675"/>
              <a:gd name="connsiteX5538" fmla="*/ 389897 w 8267681"/>
              <a:gd name="connsiteY5538" fmla="*/ 3283629 h 6698675"/>
              <a:gd name="connsiteX5539" fmla="*/ 380504 w 8267681"/>
              <a:gd name="connsiteY5539" fmla="*/ 3285961 h 6698675"/>
              <a:gd name="connsiteX5540" fmla="*/ 375805 w 8267681"/>
              <a:gd name="connsiteY5540" fmla="*/ 3278939 h 6698675"/>
              <a:gd name="connsiteX5541" fmla="*/ 371112 w 8267681"/>
              <a:gd name="connsiteY5541" fmla="*/ 3276607 h 6698675"/>
              <a:gd name="connsiteX5542" fmla="*/ 5345802 w 8267681"/>
              <a:gd name="connsiteY5542" fmla="*/ 3276552 h 6698675"/>
              <a:gd name="connsiteX5543" fmla="*/ 5345802 w 8267681"/>
              <a:gd name="connsiteY5543" fmla="*/ 3278884 h 6698675"/>
              <a:gd name="connsiteX5544" fmla="*/ 5343453 w 8267681"/>
              <a:gd name="connsiteY5544" fmla="*/ 3278884 h 6698675"/>
              <a:gd name="connsiteX5545" fmla="*/ 422782 w 8267681"/>
              <a:gd name="connsiteY5545" fmla="*/ 3274271 h 6698675"/>
              <a:gd name="connsiteX5546" fmla="*/ 429826 w 8267681"/>
              <a:gd name="connsiteY5546" fmla="*/ 3278939 h 6698675"/>
              <a:gd name="connsiteX5547" fmla="*/ 422782 w 8267681"/>
              <a:gd name="connsiteY5547" fmla="*/ 3285961 h 6698675"/>
              <a:gd name="connsiteX5548" fmla="*/ 418084 w 8267681"/>
              <a:gd name="connsiteY5548" fmla="*/ 3278939 h 6698675"/>
              <a:gd name="connsiteX5549" fmla="*/ 5430358 w 8267681"/>
              <a:gd name="connsiteY5549" fmla="*/ 3274221 h 6698675"/>
              <a:gd name="connsiteX5550" fmla="*/ 5432706 w 8267681"/>
              <a:gd name="connsiteY5550" fmla="*/ 3276580 h 6698675"/>
              <a:gd name="connsiteX5551" fmla="*/ 5432706 w 8267681"/>
              <a:gd name="connsiteY5551" fmla="*/ 3281243 h 6698675"/>
              <a:gd name="connsiteX5552" fmla="*/ 5430358 w 8267681"/>
              <a:gd name="connsiteY5552" fmla="*/ 3281243 h 6698675"/>
              <a:gd name="connsiteX5553" fmla="*/ 5430358 w 8267681"/>
              <a:gd name="connsiteY5553" fmla="*/ 3274221 h 6698675"/>
              <a:gd name="connsiteX5554" fmla="*/ 5319965 w 8267681"/>
              <a:gd name="connsiteY5554" fmla="*/ 3274166 h 6698675"/>
              <a:gd name="connsiteX5555" fmla="*/ 5317617 w 8267681"/>
              <a:gd name="connsiteY5555" fmla="*/ 3278857 h 6698675"/>
              <a:gd name="connsiteX5556" fmla="*/ 5315268 w 8267681"/>
              <a:gd name="connsiteY5556" fmla="*/ 3276524 h 6698675"/>
              <a:gd name="connsiteX5557" fmla="*/ 5810861 w 8267681"/>
              <a:gd name="connsiteY5557" fmla="*/ 3271915 h 6698675"/>
              <a:gd name="connsiteX5558" fmla="*/ 5811853 w 8267681"/>
              <a:gd name="connsiteY5558" fmla="*/ 3272300 h 6698675"/>
              <a:gd name="connsiteX5559" fmla="*/ 5811411 w 8267681"/>
              <a:gd name="connsiteY5559" fmla="*/ 3273970 h 6698675"/>
              <a:gd name="connsiteX5560" fmla="*/ 5803814 w 8267681"/>
              <a:gd name="connsiteY5560" fmla="*/ 3276607 h 6698675"/>
              <a:gd name="connsiteX5561" fmla="*/ 5807729 w 8267681"/>
              <a:gd name="connsiteY5561" fmla="*/ 3272685 h 6698675"/>
              <a:gd name="connsiteX5562" fmla="*/ 1167329 w 8267681"/>
              <a:gd name="connsiteY5562" fmla="*/ 3271915 h 6698675"/>
              <a:gd name="connsiteX5563" fmla="*/ 1164979 w 8267681"/>
              <a:gd name="connsiteY5563" fmla="*/ 3274248 h 6698675"/>
              <a:gd name="connsiteX5564" fmla="*/ 1167329 w 8267681"/>
              <a:gd name="connsiteY5564" fmla="*/ 3281270 h 6698675"/>
              <a:gd name="connsiteX5565" fmla="*/ 1176721 w 8267681"/>
              <a:gd name="connsiteY5565" fmla="*/ 3278939 h 6698675"/>
              <a:gd name="connsiteX5566" fmla="*/ 1183772 w 8267681"/>
              <a:gd name="connsiteY5566" fmla="*/ 3274248 h 6698675"/>
              <a:gd name="connsiteX5567" fmla="*/ 1176721 w 8267681"/>
              <a:gd name="connsiteY5567" fmla="*/ 3271915 h 6698675"/>
              <a:gd name="connsiteX5568" fmla="*/ 5362243 w 8267681"/>
              <a:gd name="connsiteY5568" fmla="*/ 3271888 h 6698675"/>
              <a:gd name="connsiteX5569" fmla="*/ 5364592 w 8267681"/>
              <a:gd name="connsiteY5569" fmla="*/ 3274221 h 6698675"/>
              <a:gd name="connsiteX5570" fmla="*/ 5366941 w 8267681"/>
              <a:gd name="connsiteY5570" fmla="*/ 3274221 h 6698675"/>
              <a:gd name="connsiteX5571" fmla="*/ 5362243 w 8267681"/>
              <a:gd name="connsiteY5571" fmla="*/ 3276580 h 6698675"/>
              <a:gd name="connsiteX5572" fmla="*/ 5359895 w 8267681"/>
              <a:gd name="connsiteY5572" fmla="*/ 3278911 h 6698675"/>
              <a:gd name="connsiteX5573" fmla="*/ 5359895 w 8267681"/>
              <a:gd name="connsiteY5573" fmla="*/ 3274221 h 6698675"/>
              <a:gd name="connsiteX5574" fmla="*/ 5362243 w 8267681"/>
              <a:gd name="connsiteY5574" fmla="*/ 3271888 h 6698675"/>
              <a:gd name="connsiteX5575" fmla="*/ 5812357 w 8267681"/>
              <a:gd name="connsiteY5575" fmla="*/ 3270403 h 6698675"/>
              <a:gd name="connsiteX5576" fmla="*/ 5811959 w 8267681"/>
              <a:gd name="connsiteY5576" fmla="*/ 3271915 h 6698675"/>
              <a:gd name="connsiteX5577" fmla="*/ 5810861 w 8267681"/>
              <a:gd name="connsiteY5577" fmla="*/ 3271915 h 6698675"/>
              <a:gd name="connsiteX5578" fmla="*/ 227836 w 8267681"/>
              <a:gd name="connsiteY5578" fmla="*/ 3269574 h 6698675"/>
              <a:gd name="connsiteX5579" fmla="*/ 220785 w 8267681"/>
              <a:gd name="connsiteY5579" fmla="*/ 3276607 h 6698675"/>
              <a:gd name="connsiteX5580" fmla="*/ 227836 w 8267681"/>
              <a:gd name="connsiteY5580" fmla="*/ 3295314 h 6698675"/>
              <a:gd name="connsiteX5581" fmla="*/ 237228 w 8267681"/>
              <a:gd name="connsiteY5581" fmla="*/ 3274273 h 6698675"/>
              <a:gd name="connsiteX5582" fmla="*/ 1066331 w 8267681"/>
              <a:gd name="connsiteY5582" fmla="*/ 3269552 h 6698675"/>
              <a:gd name="connsiteX5583" fmla="*/ 1059282 w 8267681"/>
              <a:gd name="connsiteY5583" fmla="*/ 3271915 h 6698675"/>
              <a:gd name="connsiteX5584" fmla="*/ 1063981 w 8267681"/>
              <a:gd name="connsiteY5584" fmla="*/ 3278939 h 6698675"/>
              <a:gd name="connsiteX5585" fmla="*/ 1073376 w 8267681"/>
              <a:gd name="connsiteY5585" fmla="*/ 3278939 h 6698675"/>
              <a:gd name="connsiteX5586" fmla="*/ 1082774 w 8267681"/>
              <a:gd name="connsiteY5586" fmla="*/ 3276607 h 6698675"/>
              <a:gd name="connsiteX5587" fmla="*/ 1085119 w 8267681"/>
              <a:gd name="connsiteY5587" fmla="*/ 3271915 h 6698675"/>
              <a:gd name="connsiteX5588" fmla="*/ 1082774 w 8267681"/>
              <a:gd name="connsiteY5588" fmla="*/ 3271915 h 6698675"/>
              <a:gd name="connsiteX5589" fmla="*/ 1075724 w 8267681"/>
              <a:gd name="connsiteY5589" fmla="*/ 3269552 h 6698675"/>
              <a:gd name="connsiteX5590" fmla="*/ 5862534 w 8267681"/>
              <a:gd name="connsiteY5590" fmla="*/ 3269551 h 6698675"/>
              <a:gd name="connsiteX5591" fmla="*/ 5865950 w 8267681"/>
              <a:gd name="connsiteY5591" fmla="*/ 3270405 h 6698675"/>
              <a:gd name="connsiteX5592" fmla="*/ 5867231 w 8267681"/>
              <a:gd name="connsiteY5592" fmla="*/ 3274248 h 6698675"/>
              <a:gd name="connsiteX5593" fmla="*/ 5862173 w 8267681"/>
              <a:gd name="connsiteY5593" fmla="*/ 3271722 h 6698675"/>
              <a:gd name="connsiteX5594" fmla="*/ 5751903 w 8267681"/>
              <a:gd name="connsiteY5594" fmla="*/ 3268974 h 6698675"/>
              <a:gd name="connsiteX5595" fmla="*/ 5750196 w 8267681"/>
              <a:gd name="connsiteY5595" fmla="*/ 3273253 h 6698675"/>
              <a:gd name="connsiteX5596" fmla="*/ 5748912 w 8267681"/>
              <a:gd name="connsiteY5596" fmla="*/ 3271034 h 6698675"/>
              <a:gd name="connsiteX5597" fmla="*/ 5812801 w 8267681"/>
              <a:gd name="connsiteY5597" fmla="*/ 3268736 h 6698675"/>
              <a:gd name="connsiteX5598" fmla="*/ 5813209 w 8267681"/>
              <a:gd name="connsiteY5598" fmla="*/ 3269551 h 6698675"/>
              <a:gd name="connsiteX5599" fmla="*/ 5812357 w 8267681"/>
              <a:gd name="connsiteY5599" fmla="*/ 3270403 h 6698675"/>
              <a:gd name="connsiteX5600" fmla="*/ 5813209 w 8267681"/>
              <a:gd name="connsiteY5600" fmla="*/ 3267196 h 6698675"/>
              <a:gd name="connsiteX5601" fmla="*/ 5812801 w 8267681"/>
              <a:gd name="connsiteY5601" fmla="*/ 3268736 h 6698675"/>
              <a:gd name="connsiteX5602" fmla="*/ 5812427 w 8267681"/>
              <a:gd name="connsiteY5602" fmla="*/ 3267986 h 6698675"/>
              <a:gd name="connsiteX5603" fmla="*/ 5766234 w 8267681"/>
              <a:gd name="connsiteY5603" fmla="*/ 3267196 h 6698675"/>
              <a:gd name="connsiteX5604" fmla="*/ 5766234 w 8267681"/>
              <a:gd name="connsiteY5604" fmla="*/ 3271915 h 6698675"/>
              <a:gd name="connsiteX5605" fmla="*/ 5762711 w 8267681"/>
              <a:gd name="connsiteY5605" fmla="*/ 3269552 h 6698675"/>
              <a:gd name="connsiteX5606" fmla="*/ 5343453 w 8267681"/>
              <a:gd name="connsiteY5606" fmla="*/ 3267163 h 6698675"/>
              <a:gd name="connsiteX5607" fmla="*/ 5348150 w 8267681"/>
              <a:gd name="connsiteY5607" fmla="*/ 3267163 h 6698675"/>
              <a:gd name="connsiteX5608" fmla="*/ 5343453 w 8267681"/>
              <a:gd name="connsiteY5608" fmla="*/ 3271861 h 6698675"/>
              <a:gd name="connsiteX5609" fmla="*/ 5343453 w 8267681"/>
              <a:gd name="connsiteY5609" fmla="*/ 3267163 h 6698675"/>
              <a:gd name="connsiteX5610" fmla="*/ 5390429 w 8267681"/>
              <a:gd name="connsiteY5610" fmla="*/ 3267116 h 6698675"/>
              <a:gd name="connsiteX5611" fmla="*/ 5395127 w 8267681"/>
              <a:gd name="connsiteY5611" fmla="*/ 3267116 h 6698675"/>
              <a:gd name="connsiteX5612" fmla="*/ 5392778 w 8267681"/>
              <a:gd name="connsiteY5612" fmla="*/ 3269465 h 6698675"/>
              <a:gd name="connsiteX5613" fmla="*/ 6028146 w 8267681"/>
              <a:gd name="connsiteY5613" fmla="*/ 3263741 h 6698675"/>
              <a:gd name="connsiteX5614" fmla="*/ 6030371 w 8267681"/>
              <a:gd name="connsiteY5614" fmla="*/ 3263976 h 6698675"/>
              <a:gd name="connsiteX5615" fmla="*/ 6029297 w 8267681"/>
              <a:gd name="connsiteY5615" fmla="*/ 3267196 h 6698675"/>
              <a:gd name="connsiteX5616" fmla="*/ 6017553 w 8267681"/>
              <a:gd name="connsiteY5616" fmla="*/ 3262638 h 6698675"/>
              <a:gd name="connsiteX5617" fmla="*/ 6017993 w 8267681"/>
              <a:gd name="connsiteY5617" fmla="*/ 3262673 h 6698675"/>
              <a:gd name="connsiteX5618" fmla="*/ 6022889 w 8267681"/>
              <a:gd name="connsiteY5618" fmla="*/ 3263191 h 6698675"/>
              <a:gd name="connsiteX5619" fmla="*/ 6017553 w 8267681"/>
              <a:gd name="connsiteY5619" fmla="*/ 3267196 h 6698675"/>
              <a:gd name="connsiteX5620" fmla="*/ 143276 w 8267681"/>
              <a:gd name="connsiteY5620" fmla="*/ 3262502 h 6698675"/>
              <a:gd name="connsiteX5621" fmla="*/ 147972 w 8267681"/>
              <a:gd name="connsiteY5621" fmla="*/ 3267197 h 6698675"/>
              <a:gd name="connsiteX5622" fmla="*/ 150322 w 8267681"/>
              <a:gd name="connsiteY5622" fmla="*/ 3276607 h 6698675"/>
              <a:gd name="connsiteX5623" fmla="*/ 147972 w 8267681"/>
              <a:gd name="connsiteY5623" fmla="*/ 3285961 h 6698675"/>
              <a:gd name="connsiteX5624" fmla="*/ 143276 w 8267681"/>
              <a:gd name="connsiteY5624" fmla="*/ 3292983 h 6698675"/>
              <a:gd name="connsiteX5625" fmla="*/ 136234 w 8267681"/>
              <a:gd name="connsiteY5625" fmla="*/ 3285961 h 6698675"/>
              <a:gd name="connsiteX5626" fmla="*/ 136234 w 8267681"/>
              <a:gd name="connsiteY5626" fmla="*/ 3276607 h 6698675"/>
              <a:gd name="connsiteX5627" fmla="*/ 136234 w 8267681"/>
              <a:gd name="connsiteY5627" fmla="*/ 3267197 h 6698675"/>
              <a:gd name="connsiteX5628" fmla="*/ 5406870 w 8267681"/>
              <a:gd name="connsiteY5628" fmla="*/ 3262481 h 6698675"/>
              <a:gd name="connsiteX5629" fmla="*/ 5411567 w 8267681"/>
              <a:gd name="connsiteY5629" fmla="*/ 3264834 h 6698675"/>
              <a:gd name="connsiteX5630" fmla="*/ 5411567 w 8267681"/>
              <a:gd name="connsiteY5630" fmla="*/ 3269549 h 6698675"/>
              <a:gd name="connsiteX5631" fmla="*/ 5409218 w 8267681"/>
              <a:gd name="connsiteY5631" fmla="*/ 3271888 h 6698675"/>
              <a:gd name="connsiteX5632" fmla="*/ 5413916 w 8267681"/>
              <a:gd name="connsiteY5632" fmla="*/ 3274248 h 6698675"/>
              <a:gd name="connsiteX5633" fmla="*/ 5413916 w 8267681"/>
              <a:gd name="connsiteY5633" fmla="*/ 3278911 h 6698675"/>
              <a:gd name="connsiteX5634" fmla="*/ 5409218 w 8267681"/>
              <a:gd name="connsiteY5634" fmla="*/ 3276580 h 6698675"/>
              <a:gd name="connsiteX5635" fmla="*/ 5406870 w 8267681"/>
              <a:gd name="connsiteY5635" fmla="*/ 3271888 h 6698675"/>
              <a:gd name="connsiteX5636" fmla="*/ 5409218 w 8267681"/>
              <a:gd name="connsiteY5636" fmla="*/ 3269549 h 6698675"/>
              <a:gd name="connsiteX5637" fmla="*/ 5406870 w 8267681"/>
              <a:gd name="connsiteY5637" fmla="*/ 3267188 h 6698675"/>
              <a:gd name="connsiteX5638" fmla="*/ 5406870 w 8267681"/>
              <a:gd name="connsiteY5638" fmla="*/ 3262481 h 6698675"/>
              <a:gd name="connsiteX5639" fmla="*/ 5336407 w 8267681"/>
              <a:gd name="connsiteY5639" fmla="*/ 3262447 h 6698675"/>
              <a:gd name="connsiteX5640" fmla="*/ 5336407 w 8267681"/>
              <a:gd name="connsiteY5640" fmla="*/ 3267143 h 6698675"/>
              <a:gd name="connsiteX5641" fmla="*/ 5334058 w 8267681"/>
              <a:gd name="connsiteY5641" fmla="*/ 3267143 h 6698675"/>
              <a:gd name="connsiteX5642" fmla="*/ 5336407 w 8267681"/>
              <a:gd name="connsiteY5642" fmla="*/ 3262447 h 6698675"/>
              <a:gd name="connsiteX5643" fmla="*/ 5472636 w 8267681"/>
              <a:gd name="connsiteY5643" fmla="*/ 3262444 h 6698675"/>
              <a:gd name="connsiteX5644" fmla="*/ 5474985 w 8267681"/>
              <a:gd name="connsiteY5644" fmla="*/ 3267139 h 6698675"/>
              <a:gd name="connsiteX5645" fmla="*/ 5472636 w 8267681"/>
              <a:gd name="connsiteY5645" fmla="*/ 3267139 h 6698675"/>
              <a:gd name="connsiteX5646" fmla="*/ 5472636 w 8267681"/>
              <a:gd name="connsiteY5646" fmla="*/ 3262444 h 6698675"/>
              <a:gd name="connsiteX5647" fmla="*/ 5604168 w 8267681"/>
              <a:gd name="connsiteY5647" fmla="*/ 3262423 h 6698675"/>
              <a:gd name="connsiteX5648" fmla="*/ 5606517 w 8267681"/>
              <a:gd name="connsiteY5648" fmla="*/ 3267116 h 6698675"/>
              <a:gd name="connsiteX5649" fmla="*/ 5604168 w 8267681"/>
              <a:gd name="connsiteY5649" fmla="*/ 3267116 h 6698675"/>
              <a:gd name="connsiteX5650" fmla="*/ 6031646 w 8267681"/>
              <a:gd name="connsiteY5650" fmla="*/ 3260142 h 6698675"/>
              <a:gd name="connsiteX5651" fmla="*/ 6038692 w 8267681"/>
              <a:gd name="connsiteY5651" fmla="*/ 3264856 h 6698675"/>
              <a:gd name="connsiteX5652" fmla="*/ 6030371 w 8267681"/>
              <a:gd name="connsiteY5652" fmla="*/ 3263976 h 6698675"/>
              <a:gd name="connsiteX5653" fmla="*/ 6026948 w 8267681"/>
              <a:gd name="connsiteY5653" fmla="*/ 3260142 h 6698675"/>
              <a:gd name="connsiteX5654" fmla="*/ 6028146 w 8267681"/>
              <a:gd name="connsiteY5654" fmla="*/ 3263741 h 6698675"/>
              <a:gd name="connsiteX5655" fmla="*/ 6022889 w 8267681"/>
              <a:gd name="connsiteY5655" fmla="*/ 3263191 h 6698675"/>
              <a:gd name="connsiteX5656" fmla="*/ 5449148 w 8267681"/>
              <a:gd name="connsiteY5656" fmla="*/ 3260120 h 6698675"/>
              <a:gd name="connsiteX5657" fmla="*/ 5451497 w 8267681"/>
              <a:gd name="connsiteY5657" fmla="*/ 3267179 h 6698675"/>
              <a:gd name="connsiteX5658" fmla="*/ 5449148 w 8267681"/>
              <a:gd name="connsiteY5658" fmla="*/ 3264821 h 6698675"/>
              <a:gd name="connsiteX5659" fmla="*/ 5444451 w 8267681"/>
              <a:gd name="connsiteY5659" fmla="*/ 3264821 h 6698675"/>
              <a:gd name="connsiteX5660" fmla="*/ 5446800 w 8267681"/>
              <a:gd name="connsiteY5660" fmla="*/ 3264821 h 6698675"/>
              <a:gd name="connsiteX5661" fmla="*/ 5449148 w 8267681"/>
              <a:gd name="connsiteY5661" fmla="*/ 3262474 h 6698675"/>
              <a:gd name="connsiteX5662" fmla="*/ 5449148 w 8267681"/>
              <a:gd name="connsiteY5662" fmla="*/ 3260120 h 6698675"/>
              <a:gd name="connsiteX5663" fmla="*/ 6017553 w 8267681"/>
              <a:gd name="connsiteY5663" fmla="*/ 3257792 h 6698675"/>
              <a:gd name="connsiteX5664" fmla="*/ 6017553 w 8267681"/>
              <a:gd name="connsiteY5664" fmla="*/ 3262638 h 6698675"/>
              <a:gd name="connsiteX5665" fmla="*/ 6011839 w 8267681"/>
              <a:gd name="connsiteY5665" fmla="*/ 3262083 h 6698675"/>
              <a:gd name="connsiteX5666" fmla="*/ 5702348 w 8267681"/>
              <a:gd name="connsiteY5666" fmla="*/ 3257792 h 6698675"/>
              <a:gd name="connsiteX5667" fmla="*/ 5710947 w 8267681"/>
              <a:gd name="connsiteY5667" fmla="*/ 3257792 h 6698675"/>
              <a:gd name="connsiteX5668" fmla="*/ 5711273 w 8267681"/>
              <a:gd name="connsiteY5668" fmla="*/ 3262015 h 6698675"/>
              <a:gd name="connsiteX5669" fmla="*/ 5709863 w 8267681"/>
              <a:gd name="connsiteY5669" fmla="*/ 3262492 h 6698675"/>
              <a:gd name="connsiteX5670" fmla="*/ 5703600 w 8267681"/>
              <a:gd name="connsiteY5670" fmla="*/ 3260927 h 6698675"/>
              <a:gd name="connsiteX5671" fmla="*/ 4328780 w 8267681"/>
              <a:gd name="connsiteY5671" fmla="*/ 3257791 h 6698675"/>
              <a:gd name="connsiteX5672" fmla="*/ 4307641 w 8267681"/>
              <a:gd name="connsiteY5672" fmla="*/ 3262494 h 6698675"/>
              <a:gd name="connsiteX5673" fmla="*/ 4328780 w 8267681"/>
              <a:gd name="connsiteY5673" fmla="*/ 3257791 h 6698675"/>
              <a:gd name="connsiteX5674" fmla="*/ 4275345 w 8267681"/>
              <a:gd name="connsiteY5674" fmla="*/ 3256612 h 6698675"/>
              <a:gd name="connsiteX5675" fmla="*/ 4253619 w 8267681"/>
              <a:gd name="connsiteY5675" fmla="*/ 3260142 h 6698675"/>
              <a:gd name="connsiteX5676" fmla="*/ 4300594 w 8267681"/>
              <a:gd name="connsiteY5676" fmla="*/ 3260142 h 6698675"/>
              <a:gd name="connsiteX5677" fmla="*/ 4275345 w 8267681"/>
              <a:gd name="connsiteY5677" fmla="*/ 3256612 h 6698675"/>
              <a:gd name="connsiteX5678" fmla="*/ 5395127 w 8267681"/>
              <a:gd name="connsiteY5678" fmla="*/ 3255399 h 6698675"/>
              <a:gd name="connsiteX5679" fmla="*/ 5395127 w 8267681"/>
              <a:gd name="connsiteY5679" fmla="*/ 3260096 h 6698675"/>
              <a:gd name="connsiteX5680" fmla="*/ 5392778 w 8267681"/>
              <a:gd name="connsiteY5680" fmla="*/ 3257745 h 6698675"/>
              <a:gd name="connsiteX5681" fmla="*/ 6003461 w 8267681"/>
              <a:gd name="connsiteY5681" fmla="*/ 3253093 h 6698675"/>
              <a:gd name="connsiteX5682" fmla="*/ 6006983 w 8267681"/>
              <a:gd name="connsiteY5682" fmla="*/ 3261608 h 6698675"/>
              <a:gd name="connsiteX5683" fmla="*/ 6011839 w 8267681"/>
              <a:gd name="connsiteY5683" fmla="*/ 3262083 h 6698675"/>
              <a:gd name="connsiteX5684" fmla="*/ 6008158 w 8267681"/>
              <a:gd name="connsiteY5684" fmla="*/ 3264856 h 6698675"/>
              <a:gd name="connsiteX5685" fmla="*/ 5998763 w 8267681"/>
              <a:gd name="connsiteY5685" fmla="*/ 3262492 h 6698675"/>
              <a:gd name="connsiteX5686" fmla="*/ 5987019 w 8267681"/>
              <a:gd name="connsiteY5686" fmla="*/ 3253091 h 6698675"/>
              <a:gd name="connsiteX5687" fmla="*/ 5996414 w 8267681"/>
              <a:gd name="connsiteY5687" fmla="*/ 3253091 h 6698675"/>
              <a:gd name="connsiteX5688" fmla="*/ 5996414 w 8267681"/>
              <a:gd name="connsiteY5688" fmla="*/ 3260142 h 6698675"/>
              <a:gd name="connsiteX5689" fmla="*/ 5987019 w 8267681"/>
              <a:gd name="connsiteY5689" fmla="*/ 3253091 h 6698675"/>
              <a:gd name="connsiteX5690" fmla="*/ 2017585 w 8267681"/>
              <a:gd name="connsiteY5690" fmla="*/ 3250741 h 6698675"/>
              <a:gd name="connsiteX5691" fmla="*/ 2017732 w 8267681"/>
              <a:gd name="connsiteY5691" fmla="*/ 3251034 h 6698675"/>
              <a:gd name="connsiteX5692" fmla="*/ 2008192 w 8267681"/>
              <a:gd name="connsiteY5692" fmla="*/ 3262494 h 6698675"/>
              <a:gd name="connsiteX5693" fmla="*/ 2008038 w 8267681"/>
              <a:gd name="connsiteY5693" fmla="*/ 3262205 h 6698675"/>
              <a:gd name="connsiteX5694" fmla="*/ 913658 w 8267681"/>
              <a:gd name="connsiteY5694" fmla="*/ 3250741 h 6698675"/>
              <a:gd name="connsiteX5695" fmla="*/ 908962 w 8267681"/>
              <a:gd name="connsiteY5695" fmla="*/ 3253091 h 6698675"/>
              <a:gd name="connsiteX5696" fmla="*/ 916007 w 8267681"/>
              <a:gd name="connsiteY5696" fmla="*/ 3262494 h 6698675"/>
              <a:gd name="connsiteX5697" fmla="*/ 923055 w 8267681"/>
              <a:gd name="connsiteY5697" fmla="*/ 3269552 h 6698675"/>
              <a:gd name="connsiteX5698" fmla="*/ 925405 w 8267681"/>
              <a:gd name="connsiteY5698" fmla="*/ 3262494 h 6698675"/>
              <a:gd name="connsiteX5699" fmla="*/ 918355 w 8267681"/>
              <a:gd name="connsiteY5699" fmla="*/ 3253091 h 6698675"/>
              <a:gd name="connsiteX5700" fmla="*/ 913658 w 8267681"/>
              <a:gd name="connsiteY5700" fmla="*/ 3250741 h 6698675"/>
              <a:gd name="connsiteX5701" fmla="*/ 5907050 w 8267681"/>
              <a:gd name="connsiteY5701" fmla="*/ 3250068 h 6698675"/>
              <a:gd name="connsiteX5702" fmla="*/ 5900114 w 8267681"/>
              <a:gd name="connsiteY5702" fmla="*/ 3250742 h 6698675"/>
              <a:gd name="connsiteX5703" fmla="*/ 5900938 w 8267681"/>
              <a:gd name="connsiteY5703" fmla="*/ 3254031 h 6698675"/>
              <a:gd name="connsiteX5704" fmla="*/ 5906279 w 8267681"/>
              <a:gd name="connsiteY5704" fmla="*/ 3251035 h 6698675"/>
              <a:gd name="connsiteX5705" fmla="*/ 5369290 w 8267681"/>
              <a:gd name="connsiteY5705" fmla="*/ 3246031 h 6698675"/>
              <a:gd name="connsiteX5706" fmla="*/ 5371639 w 8267681"/>
              <a:gd name="connsiteY5706" fmla="*/ 3248383 h 6698675"/>
              <a:gd name="connsiteX5707" fmla="*/ 5373987 w 8267681"/>
              <a:gd name="connsiteY5707" fmla="*/ 3253083 h 6698675"/>
              <a:gd name="connsiteX5708" fmla="*/ 5369290 w 8267681"/>
              <a:gd name="connsiteY5708" fmla="*/ 3250734 h 6698675"/>
              <a:gd name="connsiteX5709" fmla="*/ 5369290 w 8267681"/>
              <a:gd name="connsiteY5709" fmla="*/ 3248383 h 6698675"/>
              <a:gd name="connsiteX5710" fmla="*/ 5662887 w 8267681"/>
              <a:gd name="connsiteY5710" fmla="*/ 3246029 h 6698675"/>
              <a:gd name="connsiteX5711" fmla="*/ 5665236 w 8267681"/>
              <a:gd name="connsiteY5711" fmla="*/ 3246029 h 6698675"/>
              <a:gd name="connsiteX5712" fmla="*/ 5667585 w 8267681"/>
              <a:gd name="connsiteY5712" fmla="*/ 3248376 h 6698675"/>
              <a:gd name="connsiteX5713" fmla="*/ 5665236 w 8267681"/>
              <a:gd name="connsiteY5713" fmla="*/ 3253077 h 6698675"/>
              <a:gd name="connsiteX5714" fmla="*/ 5665236 w 8267681"/>
              <a:gd name="connsiteY5714" fmla="*/ 3250733 h 6698675"/>
              <a:gd name="connsiteX5715" fmla="*/ 5662887 w 8267681"/>
              <a:gd name="connsiteY5715" fmla="*/ 3250733 h 6698675"/>
              <a:gd name="connsiteX5716" fmla="*/ 5665236 w 8267681"/>
              <a:gd name="connsiteY5716" fmla="*/ 3248376 h 6698675"/>
              <a:gd name="connsiteX5717" fmla="*/ 68121 w 8267681"/>
              <a:gd name="connsiteY5717" fmla="*/ 3243694 h 6698675"/>
              <a:gd name="connsiteX5718" fmla="*/ 82223 w 8267681"/>
              <a:gd name="connsiteY5718" fmla="*/ 3248399 h 6698675"/>
              <a:gd name="connsiteX5719" fmla="*/ 93965 w 8267681"/>
              <a:gd name="connsiteY5719" fmla="*/ 3255450 h 6698675"/>
              <a:gd name="connsiteX5720" fmla="*/ 93965 w 8267681"/>
              <a:gd name="connsiteY5720" fmla="*/ 3274271 h 6698675"/>
              <a:gd name="connsiteX5721" fmla="*/ 98665 w 8267681"/>
              <a:gd name="connsiteY5721" fmla="*/ 3283629 h 6698675"/>
              <a:gd name="connsiteX5722" fmla="*/ 93965 w 8267681"/>
              <a:gd name="connsiteY5722" fmla="*/ 3288292 h 6698675"/>
              <a:gd name="connsiteX5723" fmla="*/ 77522 w 8267681"/>
              <a:gd name="connsiteY5723" fmla="*/ 3283629 h 6698675"/>
              <a:gd name="connsiteX5724" fmla="*/ 75163 w 8267681"/>
              <a:gd name="connsiteY5724" fmla="*/ 3269564 h 6698675"/>
              <a:gd name="connsiteX5725" fmla="*/ 79864 w 8267681"/>
              <a:gd name="connsiteY5725" fmla="*/ 3264857 h 6698675"/>
              <a:gd name="connsiteX5726" fmla="*/ 63421 w 8267681"/>
              <a:gd name="connsiteY5726" fmla="*/ 3248399 h 6698675"/>
              <a:gd name="connsiteX5727" fmla="*/ 68121 w 8267681"/>
              <a:gd name="connsiteY5727" fmla="*/ 3243694 h 6698675"/>
              <a:gd name="connsiteX5728" fmla="*/ 5345802 w 8267681"/>
              <a:gd name="connsiteY5728" fmla="*/ 3243630 h 6698675"/>
              <a:gd name="connsiteX5729" fmla="*/ 5348151 w 8267681"/>
              <a:gd name="connsiteY5729" fmla="*/ 3245983 h 6698675"/>
              <a:gd name="connsiteX5730" fmla="*/ 5345802 w 8267681"/>
              <a:gd name="connsiteY5730" fmla="*/ 3245983 h 6698675"/>
              <a:gd name="connsiteX5731" fmla="*/ 5303524 w 8267681"/>
              <a:gd name="connsiteY5731" fmla="*/ 3241327 h 6698675"/>
              <a:gd name="connsiteX5732" fmla="*/ 5312919 w 8267681"/>
              <a:gd name="connsiteY5732" fmla="*/ 3248376 h 6698675"/>
              <a:gd name="connsiteX5733" fmla="*/ 5310570 w 8267681"/>
              <a:gd name="connsiteY5733" fmla="*/ 3248376 h 6698675"/>
              <a:gd name="connsiteX5734" fmla="*/ 5308221 w 8267681"/>
              <a:gd name="connsiteY5734" fmla="*/ 3246023 h 6698675"/>
              <a:gd name="connsiteX5735" fmla="*/ 389897 w 8267681"/>
              <a:gd name="connsiteY5735" fmla="*/ 3238995 h 6698675"/>
              <a:gd name="connsiteX5736" fmla="*/ 382854 w 8267681"/>
              <a:gd name="connsiteY5736" fmla="*/ 3246043 h 6698675"/>
              <a:gd name="connsiteX5737" fmla="*/ 387548 w 8267681"/>
              <a:gd name="connsiteY5737" fmla="*/ 3255452 h 6698675"/>
              <a:gd name="connsiteX5738" fmla="*/ 389897 w 8267681"/>
              <a:gd name="connsiteY5738" fmla="*/ 3246043 h 6698675"/>
              <a:gd name="connsiteX5739" fmla="*/ 5660538 w 8267681"/>
              <a:gd name="connsiteY5739" fmla="*/ 3238983 h 6698675"/>
              <a:gd name="connsiteX5740" fmla="*/ 5658190 w 8267681"/>
              <a:gd name="connsiteY5740" fmla="*/ 3241328 h 6698675"/>
              <a:gd name="connsiteX5741" fmla="*/ 5660538 w 8267681"/>
              <a:gd name="connsiteY5741" fmla="*/ 3241328 h 6698675"/>
              <a:gd name="connsiteX5742" fmla="*/ 5660538 w 8267681"/>
              <a:gd name="connsiteY5742" fmla="*/ 3243679 h 6698675"/>
              <a:gd name="connsiteX5743" fmla="*/ 5658190 w 8267681"/>
              <a:gd name="connsiteY5743" fmla="*/ 3246029 h 6698675"/>
              <a:gd name="connsiteX5744" fmla="*/ 5655841 w 8267681"/>
              <a:gd name="connsiteY5744" fmla="*/ 3241328 h 6698675"/>
              <a:gd name="connsiteX5745" fmla="*/ 5362243 w 8267681"/>
              <a:gd name="connsiteY5745" fmla="*/ 3238983 h 6698675"/>
              <a:gd name="connsiteX5746" fmla="*/ 5364592 w 8267681"/>
              <a:gd name="connsiteY5746" fmla="*/ 3238983 h 6698675"/>
              <a:gd name="connsiteX5747" fmla="*/ 5366941 w 8267681"/>
              <a:gd name="connsiteY5747" fmla="*/ 3238983 h 6698675"/>
              <a:gd name="connsiteX5748" fmla="*/ 5369290 w 8267681"/>
              <a:gd name="connsiteY5748" fmla="*/ 3241332 h 6698675"/>
              <a:gd name="connsiteX5749" fmla="*/ 5369290 w 8267681"/>
              <a:gd name="connsiteY5749" fmla="*/ 3246031 h 6698675"/>
              <a:gd name="connsiteX5750" fmla="*/ 5369290 w 8267681"/>
              <a:gd name="connsiteY5750" fmla="*/ 3243685 h 6698675"/>
              <a:gd name="connsiteX5751" fmla="*/ 5364592 w 8267681"/>
              <a:gd name="connsiteY5751" fmla="*/ 3246031 h 6698675"/>
              <a:gd name="connsiteX5752" fmla="*/ 5364592 w 8267681"/>
              <a:gd name="connsiteY5752" fmla="*/ 3241332 h 6698675"/>
              <a:gd name="connsiteX5753" fmla="*/ 354669 w 8267681"/>
              <a:gd name="connsiteY5753" fmla="*/ 3236645 h 6698675"/>
              <a:gd name="connsiteX5754" fmla="*/ 349970 w 8267681"/>
              <a:gd name="connsiteY5754" fmla="*/ 3243694 h 6698675"/>
              <a:gd name="connsiteX5755" fmla="*/ 352319 w 8267681"/>
              <a:gd name="connsiteY5755" fmla="*/ 3253094 h 6698675"/>
              <a:gd name="connsiteX5756" fmla="*/ 354669 w 8267681"/>
              <a:gd name="connsiteY5756" fmla="*/ 3255452 h 6698675"/>
              <a:gd name="connsiteX5757" fmla="*/ 357014 w 8267681"/>
              <a:gd name="connsiteY5757" fmla="*/ 3253094 h 6698675"/>
              <a:gd name="connsiteX5758" fmla="*/ 359363 w 8267681"/>
              <a:gd name="connsiteY5758" fmla="*/ 3243694 h 6698675"/>
              <a:gd name="connsiteX5759" fmla="*/ 194950 w 8267681"/>
              <a:gd name="connsiteY5759" fmla="*/ 3236645 h 6698675"/>
              <a:gd name="connsiteX5760" fmla="*/ 187901 w 8267681"/>
              <a:gd name="connsiteY5760" fmla="*/ 3241348 h 6698675"/>
              <a:gd name="connsiteX5761" fmla="*/ 194950 w 8267681"/>
              <a:gd name="connsiteY5761" fmla="*/ 3248400 h 6698675"/>
              <a:gd name="connsiteX5762" fmla="*/ 197296 w 8267681"/>
              <a:gd name="connsiteY5762" fmla="*/ 3241348 h 6698675"/>
              <a:gd name="connsiteX5763" fmla="*/ 5846092 w 8267681"/>
              <a:gd name="connsiteY5763" fmla="*/ 3236643 h 6698675"/>
              <a:gd name="connsiteX5764" fmla="*/ 5848441 w 8267681"/>
              <a:gd name="connsiteY5764" fmla="*/ 3243691 h 6698675"/>
              <a:gd name="connsiteX5765" fmla="*/ 5836697 w 8267681"/>
              <a:gd name="connsiteY5765" fmla="*/ 3243691 h 6698675"/>
              <a:gd name="connsiteX5766" fmla="*/ 5843743 w 8267681"/>
              <a:gd name="connsiteY5766" fmla="*/ 3250742 h 6698675"/>
              <a:gd name="connsiteX5767" fmla="*/ 5848441 w 8267681"/>
              <a:gd name="connsiteY5767" fmla="*/ 3243691 h 6698675"/>
              <a:gd name="connsiteX5768" fmla="*/ 5855487 w 8267681"/>
              <a:gd name="connsiteY5768" fmla="*/ 3236643 h 6698675"/>
              <a:gd name="connsiteX5769" fmla="*/ 5651143 w 8267681"/>
              <a:gd name="connsiteY5769" fmla="*/ 3236613 h 6698675"/>
              <a:gd name="connsiteX5770" fmla="*/ 5655840 w 8267681"/>
              <a:gd name="connsiteY5770" fmla="*/ 3241311 h 6698675"/>
              <a:gd name="connsiteX5771" fmla="*/ 5648794 w 8267681"/>
              <a:gd name="connsiteY5771" fmla="*/ 3238967 h 6698675"/>
              <a:gd name="connsiteX5772" fmla="*/ 5651143 w 8267681"/>
              <a:gd name="connsiteY5772" fmla="*/ 3236613 h 6698675"/>
              <a:gd name="connsiteX5773" fmla="*/ 584850 w 8267681"/>
              <a:gd name="connsiteY5773" fmla="*/ 3234294 h 6698675"/>
              <a:gd name="connsiteX5774" fmla="*/ 587195 w 8267681"/>
              <a:gd name="connsiteY5774" fmla="*/ 3238993 h 6698675"/>
              <a:gd name="connsiteX5775" fmla="*/ 582500 w 8267681"/>
              <a:gd name="connsiteY5775" fmla="*/ 3246043 h 6698675"/>
              <a:gd name="connsiteX5776" fmla="*/ 582500 w 8267681"/>
              <a:gd name="connsiteY5776" fmla="*/ 3248399 h 6698675"/>
              <a:gd name="connsiteX5777" fmla="*/ 575452 w 8267681"/>
              <a:gd name="connsiteY5777" fmla="*/ 3253094 h 6698675"/>
              <a:gd name="connsiteX5778" fmla="*/ 570758 w 8267681"/>
              <a:gd name="connsiteY5778" fmla="*/ 3248399 h 6698675"/>
              <a:gd name="connsiteX5779" fmla="*/ 573108 w 8267681"/>
              <a:gd name="connsiteY5779" fmla="*/ 3238993 h 6698675"/>
              <a:gd name="connsiteX5780" fmla="*/ 575452 w 8267681"/>
              <a:gd name="connsiteY5780" fmla="*/ 3236644 h 6698675"/>
              <a:gd name="connsiteX5781" fmla="*/ 5359895 w 8267681"/>
              <a:gd name="connsiteY5781" fmla="*/ 3234284 h 6698675"/>
              <a:gd name="connsiteX5782" fmla="*/ 5362243 w 8267681"/>
              <a:gd name="connsiteY5782" fmla="*/ 3238983 h 6698675"/>
              <a:gd name="connsiteX5783" fmla="*/ 5359895 w 8267681"/>
              <a:gd name="connsiteY5783" fmla="*/ 3241332 h 6698675"/>
              <a:gd name="connsiteX5784" fmla="*/ 5359895 w 8267681"/>
              <a:gd name="connsiteY5784" fmla="*/ 3238983 h 6698675"/>
              <a:gd name="connsiteX5785" fmla="*/ 5357546 w 8267681"/>
              <a:gd name="connsiteY5785" fmla="*/ 3238983 h 6698675"/>
              <a:gd name="connsiteX5786" fmla="*/ 5359895 w 8267681"/>
              <a:gd name="connsiteY5786" fmla="*/ 3236637 h 6698675"/>
              <a:gd name="connsiteX5787" fmla="*/ 5359895 w 8267681"/>
              <a:gd name="connsiteY5787" fmla="*/ 3234284 h 6698675"/>
              <a:gd name="connsiteX5788" fmla="*/ 4453706 w 8267681"/>
              <a:gd name="connsiteY5788" fmla="*/ 3232129 h 6698675"/>
              <a:gd name="connsiteX5789" fmla="*/ 4354616 w 8267681"/>
              <a:gd name="connsiteY5789" fmla="*/ 3264850 h 6698675"/>
              <a:gd name="connsiteX5790" fmla="*/ 4406289 w 8267681"/>
              <a:gd name="connsiteY5790" fmla="*/ 3285961 h 6698675"/>
              <a:gd name="connsiteX5791" fmla="*/ 4371058 w 8267681"/>
              <a:gd name="connsiteY5791" fmla="*/ 3318807 h 6698675"/>
              <a:gd name="connsiteX5792" fmla="*/ 4331129 w 8267681"/>
              <a:gd name="connsiteY5792" fmla="*/ 3316463 h 6698675"/>
              <a:gd name="connsiteX5793" fmla="*/ 4349919 w 8267681"/>
              <a:gd name="connsiteY5793" fmla="*/ 3337610 h 6698675"/>
              <a:gd name="connsiteX5794" fmla="*/ 4281804 w 8267681"/>
              <a:gd name="connsiteY5794" fmla="*/ 3337610 h 6698675"/>
              <a:gd name="connsiteX5795" fmla="*/ 4293548 w 8267681"/>
              <a:gd name="connsiteY5795" fmla="*/ 3356363 h 6698675"/>
              <a:gd name="connsiteX5796" fmla="*/ 4227782 w 8267681"/>
              <a:gd name="connsiteY5796" fmla="*/ 3370456 h 6698675"/>
              <a:gd name="connsiteX5797" fmla="*/ 4218387 w 8267681"/>
              <a:gd name="connsiteY5797" fmla="*/ 3408036 h 6698675"/>
              <a:gd name="connsiteX5798" fmla="*/ 4190202 w 8267681"/>
              <a:gd name="connsiteY5798" fmla="*/ 3410385 h 6698675"/>
              <a:gd name="connsiteX5799" fmla="*/ 4206643 w 8267681"/>
              <a:gd name="connsiteY5799" fmla="*/ 3417431 h 6698675"/>
              <a:gd name="connsiteX5800" fmla="*/ 4122087 w 8267681"/>
              <a:gd name="connsiteY5800" fmla="*/ 3478499 h 6698675"/>
              <a:gd name="connsiteX5801" fmla="*/ 4079810 w 8267681"/>
              <a:gd name="connsiteY5801" fmla="*/ 3480848 h 6698675"/>
              <a:gd name="connsiteX5802" fmla="*/ 4075111 w 8267681"/>
              <a:gd name="connsiteY5802" fmla="*/ 3525475 h 6698675"/>
              <a:gd name="connsiteX5803" fmla="*/ 4213690 w 8267681"/>
              <a:gd name="connsiteY5803" fmla="*/ 3452663 h 6698675"/>
              <a:gd name="connsiteX5804" fmla="*/ 4180806 w 8267681"/>
              <a:gd name="connsiteY5804" fmla="*/ 3431524 h 6698675"/>
              <a:gd name="connsiteX5805" fmla="*/ 4232480 w 8267681"/>
              <a:gd name="connsiteY5805" fmla="*/ 3419780 h 6698675"/>
              <a:gd name="connsiteX5806" fmla="*/ 4211341 w 8267681"/>
              <a:gd name="connsiteY5806" fmla="*/ 3438570 h 6698675"/>
              <a:gd name="connsiteX5807" fmla="*/ 4267712 w 8267681"/>
              <a:gd name="connsiteY5807" fmla="*/ 3400990 h 6698675"/>
              <a:gd name="connsiteX5808" fmla="*/ 4415684 w 8267681"/>
              <a:gd name="connsiteY5808" fmla="*/ 3354014 h 6698675"/>
              <a:gd name="connsiteX5809" fmla="*/ 4401592 w 8267681"/>
              <a:gd name="connsiteY5809" fmla="*/ 3389246 h 6698675"/>
              <a:gd name="connsiteX5810" fmla="*/ 4427428 w 8267681"/>
              <a:gd name="connsiteY5810" fmla="*/ 3372804 h 6698675"/>
              <a:gd name="connsiteX5811" fmla="*/ 4432126 w 8267681"/>
              <a:gd name="connsiteY5811" fmla="*/ 3393943 h 6698675"/>
              <a:gd name="connsiteX5812" fmla="*/ 4467358 w 8267681"/>
              <a:gd name="connsiteY5812" fmla="*/ 3389246 h 6698675"/>
              <a:gd name="connsiteX5813" fmla="*/ 4488497 w 8267681"/>
              <a:gd name="connsiteY5813" fmla="*/ 3236641 h 6698675"/>
              <a:gd name="connsiteX5814" fmla="*/ 4453706 w 8267681"/>
              <a:gd name="connsiteY5814" fmla="*/ 3232129 h 6698675"/>
              <a:gd name="connsiteX5815" fmla="*/ 5564239 w 8267681"/>
              <a:gd name="connsiteY5815" fmla="*/ 3231915 h 6698675"/>
              <a:gd name="connsiteX5816" fmla="*/ 5566587 w 8267681"/>
              <a:gd name="connsiteY5816" fmla="*/ 3231915 h 6698675"/>
              <a:gd name="connsiteX5817" fmla="*/ 5568936 w 8267681"/>
              <a:gd name="connsiteY5817" fmla="*/ 3234261 h 6698675"/>
              <a:gd name="connsiteX5818" fmla="*/ 5566587 w 8267681"/>
              <a:gd name="connsiteY5818" fmla="*/ 3234261 h 6698675"/>
              <a:gd name="connsiteX5819" fmla="*/ 5564239 w 8267681"/>
              <a:gd name="connsiteY5819" fmla="*/ 3231915 h 6698675"/>
              <a:gd name="connsiteX5820" fmla="*/ 5646445 w 8267681"/>
              <a:gd name="connsiteY5820" fmla="*/ 3231888 h 6698675"/>
              <a:gd name="connsiteX5821" fmla="*/ 5646445 w 8267681"/>
              <a:gd name="connsiteY5821" fmla="*/ 3234236 h 6698675"/>
              <a:gd name="connsiteX5822" fmla="*/ 5641748 w 8267681"/>
              <a:gd name="connsiteY5822" fmla="*/ 3234236 h 6698675"/>
              <a:gd name="connsiteX5823" fmla="*/ 5296477 w 8267681"/>
              <a:gd name="connsiteY5823" fmla="*/ 3229583 h 6698675"/>
              <a:gd name="connsiteX5824" fmla="*/ 5301175 w 8267681"/>
              <a:gd name="connsiteY5824" fmla="*/ 3234281 h 6698675"/>
              <a:gd name="connsiteX5825" fmla="*/ 5301175 w 8267681"/>
              <a:gd name="connsiteY5825" fmla="*/ 3236629 h 6698675"/>
              <a:gd name="connsiteX5826" fmla="*/ 5303524 w 8267681"/>
              <a:gd name="connsiteY5826" fmla="*/ 3238979 h 6698675"/>
              <a:gd name="connsiteX5827" fmla="*/ 5294129 w 8267681"/>
              <a:gd name="connsiteY5827" fmla="*/ 3231929 h 6698675"/>
              <a:gd name="connsiteX5828" fmla="*/ 5632353 w 8267681"/>
              <a:gd name="connsiteY5828" fmla="*/ 3229564 h 6698675"/>
              <a:gd name="connsiteX5829" fmla="*/ 5634702 w 8267681"/>
              <a:gd name="connsiteY5829" fmla="*/ 3231915 h 6698675"/>
              <a:gd name="connsiteX5830" fmla="*/ 5634702 w 8267681"/>
              <a:gd name="connsiteY5830" fmla="*/ 3234261 h 6698675"/>
              <a:gd name="connsiteX5831" fmla="*/ 5632353 w 8267681"/>
              <a:gd name="connsiteY5831" fmla="*/ 3234261 h 6698675"/>
              <a:gd name="connsiteX5832" fmla="*/ 321784 w 8267681"/>
              <a:gd name="connsiteY5832" fmla="*/ 3227243 h 6698675"/>
              <a:gd name="connsiteX5833" fmla="*/ 295948 w 8267681"/>
              <a:gd name="connsiteY5833" fmla="*/ 3234296 h 6698675"/>
              <a:gd name="connsiteX5834" fmla="*/ 284200 w 8267681"/>
              <a:gd name="connsiteY5834" fmla="*/ 3243694 h 6698675"/>
              <a:gd name="connsiteX5835" fmla="*/ 288900 w 8267681"/>
              <a:gd name="connsiteY5835" fmla="*/ 3246043 h 6698675"/>
              <a:gd name="connsiteX5836" fmla="*/ 295948 w 8267681"/>
              <a:gd name="connsiteY5836" fmla="*/ 3243694 h 6698675"/>
              <a:gd name="connsiteX5837" fmla="*/ 310041 w 8267681"/>
              <a:gd name="connsiteY5837" fmla="*/ 3250745 h 6698675"/>
              <a:gd name="connsiteX5838" fmla="*/ 312391 w 8267681"/>
              <a:gd name="connsiteY5838" fmla="*/ 3255452 h 6698675"/>
              <a:gd name="connsiteX5839" fmla="*/ 321784 w 8267681"/>
              <a:gd name="connsiteY5839" fmla="*/ 3253094 h 6698675"/>
              <a:gd name="connsiteX5840" fmla="*/ 333528 w 8267681"/>
              <a:gd name="connsiteY5840" fmla="*/ 3243694 h 6698675"/>
              <a:gd name="connsiteX5841" fmla="*/ 326484 w 8267681"/>
              <a:gd name="connsiteY5841" fmla="*/ 3234296 h 6698675"/>
              <a:gd name="connsiteX5842" fmla="*/ 5888370 w 8267681"/>
              <a:gd name="connsiteY5842" fmla="*/ 3224895 h 6698675"/>
              <a:gd name="connsiteX5843" fmla="*/ 5878975 w 8267681"/>
              <a:gd name="connsiteY5843" fmla="*/ 3234291 h 6698675"/>
              <a:gd name="connsiteX5844" fmla="*/ 5888370 w 8267681"/>
              <a:gd name="connsiteY5844" fmla="*/ 3238992 h 6698675"/>
              <a:gd name="connsiteX5845" fmla="*/ 93965 w 8267681"/>
              <a:gd name="connsiteY5845" fmla="*/ 3224895 h 6698675"/>
              <a:gd name="connsiteX5846" fmla="*/ 117450 w 8267681"/>
              <a:gd name="connsiteY5846" fmla="*/ 3236645 h 6698675"/>
              <a:gd name="connsiteX5847" fmla="*/ 126850 w 8267681"/>
              <a:gd name="connsiteY5847" fmla="*/ 3246043 h 6698675"/>
              <a:gd name="connsiteX5848" fmla="*/ 124492 w 8267681"/>
              <a:gd name="connsiteY5848" fmla="*/ 3274272 h 6698675"/>
              <a:gd name="connsiteX5849" fmla="*/ 117450 w 8267681"/>
              <a:gd name="connsiteY5849" fmla="*/ 3278939 h 6698675"/>
              <a:gd name="connsiteX5850" fmla="*/ 112749 w 8267681"/>
              <a:gd name="connsiteY5850" fmla="*/ 3276607 h 6698675"/>
              <a:gd name="connsiteX5851" fmla="*/ 84564 w 8267681"/>
              <a:gd name="connsiteY5851" fmla="*/ 3231944 h 6698675"/>
              <a:gd name="connsiteX5852" fmla="*/ 93965 w 8267681"/>
              <a:gd name="connsiteY5852" fmla="*/ 3224895 h 6698675"/>
              <a:gd name="connsiteX5853" fmla="*/ 5345802 w 8267681"/>
              <a:gd name="connsiteY5853" fmla="*/ 3224857 h 6698675"/>
              <a:gd name="connsiteX5854" fmla="*/ 5348151 w 8267681"/>
              <a:gd name="connsiteY5854" fmla="*/ 3224857 h 6698675"/>
              <a:gd name="connsiteX5855" fmla="*/ 5348151 w 8267681"/>
              <a:gd name="connsiteY5855" fmla="*/ 3227202 h 6698675"/>
              <a:gd name="connsiteX5856" fmla="*/ 5345802 w 8267681"/>
              <a:gd name="connsiteY5856" fmla="*/ 3227202 h 6698675"/>
              <a:gd name="connsiteX5857" fmla="*/ 6006397 w 8267681"/>
              <a:gd name="connsiteY5857" fmla="*/ 3224309 h 6698675"/>
              <a:gd name="connsiteX5858" fmla="*/ 6012855 w 8267681"/>
              <a:gd name="connsiteY5858" fmla="*/ 3227241 h 6698675"/>
              <a:gd name="connsiteX5859" fmla="*/ 6005809 w 8267681"/>
              <a:gd name="connsiteY5859" fmla="*/ 3234291 h 6698675"/>
              <a:gd name="connsiteX5860" fmla="*/ 6001111 w 8267681"/>
              <a:gd name="connsiteY5860" fmla="*/ 3230448 h 6698675"/>
              <a:gd name="connsiteX5861" fmla="*/ 6001111 w 8267681"/>
              <a:gd name="connsiteY5861" fmla="*/ 3224620 h 6698675"/>
              <a:gd name="connsiteX5862" fmla="*/ 6001111 w 8267681"/>
              <a:gd name="connsiteY5862" fmla="*/ 3222545 h 6698675"/>
              <a:gd name="connsiteX5863" fmla="*/ 6001111 w 8267681"/>
              <a:gd name="connsiteY5863" fmla="*/ 3224620 h 6698675"/>
              <a:gd name="connsiteX5864" fmla="*/ 5998112 w 8267681"/>
              <a:gd name="connsiteY5864" fmla="*/ 3224794 h 6698675"/>
              <a:gd name="connsiteX5865" fmla="*/ 5984670 w 8267681"/>
              <a:gd name="connsiteY5865" fmla="*/ 3222545 h 6698675"/>
              <a:gd name="connsiteX5866" fmla="*/ 5991716 w 8267681"/>
              <a:gd name="connsiteY5866" fmla="*/ 3229593 h 6698675"/>
              <a:gd name="connsiteX5867" fmla="*/ 5993804 w 8267681"/>
              <a:gd name="connsiteY5867" fmla="*/ 3228028 h 6698675"/>
              <a:gd name="connsiteX5868" fmla="*/ 5999350 w 8267681"/>
              <a:gd name="connsiteY5868" fmla="*/ 3229007 h 6698675"/>
              <a:gd name="connsiteX5869" fmla="*/ 6001111 w 8267681"/>
              <a:gd name="connsiteY5869" fmla="*/ 3230448 h 6698675"/>
              <a:gd name="connsiteX5870" fmla="*/ 6001111 w 8267681"/>
              <a:gd name="connsiteY5870" fmla="*/ 3231943 h 6698675"/>
              <a:gd name="connsiteX5871" fmla="*/ 6010507 w 8267681"/>
              <a:gd name="connsiteY5871" fmla="*/ 3238992 h 6698675"/>
              <a:gd name="connsiteX5872" fmla="*/ 6003461 w 8267681"/>
              <a:gd name="connsiteY5872" fmla="*/ 3253093 h 6698675"/>
              <a:gd name="connsiteX5873" fmla="*/ 6003460 w 8267681"/>
              <a:gd name="connsiteY5873" fmla="*/ 3253091 h 6698675"/>
              <a:gd name="connsiteX5874" fmla="*/ 5996414 w 8267681"/>
              <a:gd name="connsiteY5874" fmla="*/ 3253091 h 6698675"/>
              <a:gd name="connsiteX5875" fmla="*/ 6001111 w 8267681"/>
              <a:gd name="connsiteY5875" fmla="*/ 3246041 h 6698675"/>
              <a:gd name="connsiteX5876" fmla="*/ 5984670 w 8267681"/>
              <a:gd name="connsiteY5876" fmla="*/ 3246041 h 6698675"/>
              <a:gd name="connsiteX5877" fmla="*/ 5987019 w 8267681"/>
              <a:gd name="connsiteY5877" fmla="*/ 3231943 h 6698675"/>
              <a:gd name="connsiteX5878" fmla="*/ 5982556 w 8267681"/>
              <a:gd name="connsiteY5878" fmla="*/ 3227478 h 6698675"/>
              <a:gd name="connsiteX5879" fmla="*/ 5982028 w 8267681"/>
              <a:gd name="connsiteY5879" fmla="*/ 3226361 h 6698675"/>
              <a:gd name="connsiteX5880" fmla="*/ 601293 w 8267681"/>
              <a:gd name="connsiteY5880" fmla="*/ 3220195 h 6698675"/>
              <a:gd name="connsiteX5881" fmla="*/ 643565 w 8267681"/>
              <a:gd name="connsiteY5881" fmla="*/ 3220195 h 6698675"/>
              <a:gd name="connsiteX5882" fmla="*/ 737513 w 8267681"/>
              <a:gd name="connsiteY5882" fmla="*/ 3241348 h 6698675"/>
              <a:gd name="connsiteX5883" fmla="*/ 756304 w 8267681"/>
              <a:gd name="connsiteY5883" fmla="*/ 3260144 h 6698675"/>
              <a:gd name="connsiteX5884" fmla="*/ 735164 w 8267681"/>
              <a:gd name="connsiteY5884" fmla="*/ 3269573 h 6698675"/>
              <a:gd name="connsiteX5885" fmla="*/ 721076 w 8267681"/>
              <a:gd name="connsiteY5885" fmla="*/ 3253094 h 6698675"/>
              <a:gd name="connsiteX5886" fmla="*/ 706979 w 8267681"/>
              <a:gd name="connsiteY5886" fmla="*/ 3253094 h 6698675"/>
              <a:gd name="connsiteX5887" fmla="*/ 706979 w 8267681"/>
              <a:gd name="connsiteY5887" fmla="*/ 3262504 h 6698675"/>
              <a:gd name="connsiteX5888" fmla="*/ 692885 w 8267681"/>
              <a:gd name="connsiteY5888" fmla="*/ 3267199 h 6698675"/>
              <a:gd name="connsiteX5889" fmla="*/ 690536 w 8267681"/>
              <a:gd name="connsiteY5889" fmla="*/ 3253094 h 6698675"/>
              <a:gd name="connsiteX5890" fmla="*/ 662355 w 8267681"/>
              <a:gd name="connsiteY5890" fmla="*/ 3243694 h 6698675"/>
              <a:gd name="connsiteX5891" fmla="*/ 660005 w 8267681"/>
              <a:gd name="connsiteY5891" fmla="*/ 3241348 h 6698675"/>
              <a:gd name="connsiteX5892" fmla="*/ 634170 w 8267681"/>
              <a:gd name="connsiteY5892" fmla="*/ 3250745 h 6698675"/>
              <a:gd name="connsiteX5893" fmla="*/ 650613 w 8267681"/>
              <a:gd name="connsiteY5893" fmla="*/ 3260144 h 6698675"/>
              <a:gd name="connsiteX5894" fmla="*/ 627128 w 8267681"/>
              <a:gd name="connsiteY5894" fmla="*/ 3267199 h 6698675"/>
              <a:gd name="connsiteX5895" fmla="*/ 610685 w 8267681"/>
              <a:gd name="connsiteY5895" fmla="*/ 3257798 h 6698675"/>
              <a:gd name="connsiteX5896" fmla="*/ 617730 w 8267681"/>
              <a:gd name="connsiteY5896" fmla="*/ 3248400 h 6698675"/>
              <a:gd name="connsiteX5897" fmla="*/ 603643 w 8267681"/>
              <a:gd name="connsiteY5897" fmla="*/ 3231944 h 6698675"/>
              <a:gd name="connsiteX5898" fmla="*/ 347620 w 8267681"/>
              <a:gd name="connsiteY5898" fmla="*/ 3220195 h 6698675"/>
              <a:gd name="connsiteX5899" fmla="*/ 342922 w 8267681"/>
              <a:gd name="connsiteY5899" fmla="*/ 3227243 h 6698675"/>
              <a:gd name="connsiteX5900" fmla="*/ 345271 w 8267681"/>
              <a:gd name="connsiteY5900" fmla="*/ 3236645 h 6698675"/>
              <a:gd name="connsiteX5901" fmla="*/ 347620 w 8267681"/>
              <a:gd name="connsiteY5901" fmla="*/ 3241348 h 6698675"/>
              <a:gd name="connsiteX5902" fmla="*/ 357014 w 8267681"/>
              <a:gd name="connsiteY5902" fmla="*/ 3227243 h 6698675"/>
              <a:gd name="connsiteX5903" fmla="*/ 220785 w 8267681"/>
              <a:gd name="connsiteY5903" fmla="*/ 3220195 h 6698675"/>
              <a:gd name="connsiteX5904" fmla="*/ 218435 w 8267681"/>
              <a:gd name="connsiteY5904" fmla="*/ 3224895 h 6698675"/>
              <a:gd name="connsiteX5905" fmla="*/ 213738 w 8267681"/>
              <a:gd name="connsiteY5905" fmla="*/ 3231944 h 6698675"/>
              <a:gd name="connsiteX5906" fmla="*/ 213738 w 8267681"/>
              <a:gd name="connsiteY5906" fmla="*/ 3241348 h 6698675"/>
              <a:gd name="connsiteX5907" fmla="*/ 220785 w 8267681"/>
              <a:gd name="connsiteY5907" fmla="*/ 3250745 h 6698675"/>
              <a:gd name="connsiteX5908" fmla="*/ 230182 w 8267681"/>
              <a:gd name="connsiteY5908" fmla="*/ 3248400 h 6698675"/>
              <a:gd name="connsiteX5909" fmla="*/ 234879 w 8267681"/>
              <a:gd name="connsiteY5909" fmla="*/ 3243694 h 6698675"/>
              <a:gd name="connsiteX5910" fmla="*/ 225486 w 8267681"/>
              <a:gd name="connsiteY5910" fmla="*/ 3234296 h 6698675"/>
              <a:gd name="connsiteX5911" fmla="*/ 225486 w 8267681"/>
              <a:gd name="connsiteY5911" fmla="*/ 3224895 h 6698675"/>
              <a:gd name="connsiteX5912" fmla="*/ 220785 w 8267681"/>
              <a:gd name="connsiteY5912" fmla="*/ 3220195 h 6698675"/>
              <a:gd name="connsiteX5913" fmla="*/ 5366941 w 8267681"/>
              <a:gd name="connsiteY5913" fmla="*/ 3220153 h 6698675"/>
              <a:gd name="connsiteX5914" fmla="*/ 5369290 w 8267681"/>
              <a:gd name="connsiteY5914" fmla="*/ 3220153 h 6698675"/>
              <a:gd name="connsiteX5915" fmla="*/ 5366941 w 8267681"/>
              <a:gd name="connsiteY5915" fmla="*/ 3224850 h 6698675"/>
              <a:gd name="connsiteX5916" fmla="*/ 5900114 w 8267681"/>
              <a:gd name="connsiteY5916" fmla="*/ 3215498 h 6698675"/>
              <a:gd name="connsiteX5917" fmla="*/ 5890719 w 8267681"/>
              <a:gd name="connsiteY5917" fmla="*/ 3220192 h 6698675"/>
              <a:gd name="connsiteX5918" fmla="*/ 5900114 w 8267681"/>
              <a:gd name="connsiteY5918" fmla="*/ 3222545 h 6698675"/>
              <a:gd name="connsiteX5919" fmla="*/ 958286 w 8267681"/>
              <a:gd name="connsiteY5919" fmla="*/ 3215496 h 6698675"/>
              <a:gd name="connsiteX5920" fmla="*/ 948890 w 8267681"/>
              <a:gd name="connsiteY5920" fmla="*/ 3222544 h 6698675"/>
              <a:gd name="connsiteX5921" fmla="*/ 958286 w 8267681"/>
              <a:gd name="connsiteY5921" fmla="*/ 3224895 h 6698675"/>
              <a:gd name="connsiteX5922" fmla="*/ 962983 w 8267681"/>
              <a:gd name="connsiteY5922" fmla="*/ 3222544 h 6698675"/>
              <a:gd name="connsiteX5923" fmla="*/ 5350500 w 8267681"/>
              <a:gd name="connsiteY5923" fmla="*/ 3215461 h 6698675"/>
              <a:gd name="connsiteX5924" fmla="*/ 5352849 w 8267681"/>
              <a:gd name="connsiteY5924" fmla="*/ 3215461 h 6698675"/>
              <a:gd name="connsiteX5925" fmla="*/ 5355197 w 8267681"/>
              <a:gd name="connsiteY5925" fmla="*/ 3220157 h 6698675"/>
              <a:gd name="connsiteX5926" fmla="*/ 5352849 w 8267681"/>
              <a:gd name="connsiteY5926" fmla="*/ 3220157 h 6698675"/>
              <a:gd name="connsiteX5927" fmla="*/ 5641749 w 8267681"/>
              <a:gd name="connsiteY5927" fmla="*/ 3213146 h 6698675"/>
              <a:gd name="connsiteX5928" fmla="*/ 5634708 w 8267681"/>
              <a:gd name="connsiteY5928" fmla="*/ 3220186 h 6698675"/>
              <a:gd name="connsiteX5929" fmla="*/ 5634714 w 8267681"/>
              <a:gd name="connsiteY5929" fmla="*/ 3220192 h 6698675"/>
              <a:gd name="connsiteX5930" fmla="*/ 5639387 w 8267681"/>
              <a:gd name="connsiteY5930" fmla="*/ 3220192 h 6698675"/>
              <a:gd name="connsiteX5931" fmla="*/ 5639399 w 8267681"/>
              <a:gd name="connsiteY5931" fmla="*/ 3220183 h 6698675"/>
              <a:gd name="connsiteX5932" fmla="*/ 5639399 w 8267681"/>
              <a:gd name="connsiteY5932" fmla="*/ 3220192 h 6698675"/>
              <a:gd name="connsiteX5933" fmla="*/ 5646446 w 8267681"/>
              <a:gd name="connsiteY5933" fmla="*/ 3220192 h 6698675"/>
              <a:gd name="connsiteX5934" fmla="*/ 5287083 w 8267681"/>
              <a:gd name="connsiteY5934" fmla="*/ 3213129 h 6698675"/>
              <a:gd name="connsiteX5935" fmla="*/ 5289432 w 8267681"/>
              <a:gd name="connsiteY5935" fmla="*/ 3213129 h 6698675"/>
              <a:gd name="connsiteX5936" fmla="*/ 5294129 w 8267681"/>
              <a:gd name="connsiteY5936" fmla="*/ 3217825 h 6698675"/>
              <a:gd name="connsiteX5937" fmla="*/ 5291780 w 8267681"/>
              <a:gd name="connsiteY5937" fmla="*/ 3217825 h 6698675"/>
              <a:gd name="connsiteX5938" fmla="*/ 913658 w 8267681"/>
              <a:gd name="connsiteY5938" fmla="*/ 3210799 h 6698675"/>
              <a:gd name="connsiteX5939" fmla="*/ 906612 w 8267681"/>
              <a:gd name="connsiteY5939" fmla="*/ 3217847 h 6698675"/>
              <a:gd name="connsiteX5940" fmla="*/ 913658 w 8267681"/>
              <a:gd name="connsiteY5940" fmla="*/ 3224895 h 6698675"/>
              <a:gd name="connsiteX5941" fmla="*/ 923055 w 8267681"/>
              <a:gd name="connsiteY5941" fmla="*/ 3224895 h 6698675"/>
              <a:gd name="connsiteX5942" fmla="*/ 932448 w 8267681"/>
              <a:gd name="connsiteY5942" fmla="*/ 3222544 h 6698675"/>
              <a:gd name="connsiteX5943" fmla="*/ 934798 w 8267681"/>
              <a:gd name="connsiteY5943" fmla="*/ 3217847 h 6698675"/>
              <a:gd name="connsiteX5944" fmla="*/ 932448 w 8267681"/>
              <a:gd name="connsiteY5944" fmla="*/ 3213146 h 6698675"/>
              <a:gd name="connsiteX5945" fmla="*/ 923055 w 8267681"/>
              <a:gd name="connsiteY5945" fmla="*/ 3210799 h 6698675"/>
              <a:gd name="connsiteX5946" fmla="*/ 5341104 w 8267681"/>
              <a:gd name="connsiteY5946" fmla="*/ 3210769 h 6698675"/>
              <a:gd name="connsiteX5947" fmla="*/ 5341104 w 8267681"/>
              <a:gd name="connsiteY5947" fmla="*/ 3217819 h 6698675"/>
              <a:gd name="connsiteX5948" fmla="*/ 5336407 w 8267681"/>
              <a:gd name="connsiteY5948" fmla="*/ 3215466 h 6698675"/>
              <a:gd name="connsiteX5949" fmla="*/ 5270641 w 8267681"/>
              <a:gd name="connsiteY5949" fmla="*/ 3210769 h 6698675"/>
              <a:gd name="connsiteX5950" fmla="*/ 5272989 w 8267681"/>
              <a:gd name="connsiteY5950" fmla="*/ 3210769 h 6698675"/>
              <a:gd name="connsiteX5951" fmla="*/ 5268292 w 8267681"/>
              <a:gd name="connsiteY5951" fmla="*/ 3213122 h 6698675"/>
              <a:gd name="connsiteX5952" fmla="*/ 5270641 w 8267681"/>
              <a:gd name="connsiteY5952" fmla="*/ 3210769 h 6698675"/>
              <a:gd name="connsiteX5953" fmla="*/ 5350499 w 8267681"/>
              <a:gd name="connsiteY5953" fmla="*/ 3210766 h 6698675"/>
              <a:gd name="connsiteX5954" fmla="*/ 5350499 w 8267681"/>
              <a:gd name="connsiteY5954" fmla="*/ 3215463 h 6698675"/>
              <a:gd name="connsiteX5955" fmla="*/ 5350499 w 8267681"/>
              <a:gd name="connsiteY5955" fmla="*/ 3217814 h 6698675"/>
              <a:gd name="connsiteX5956" fmla="*/ 5348151 w 8267681"/>
              <a:gd name="connsiteY5956" fmla="*/ 3213113 h 6698675"/>
              <a:gd name="connsiteX5957" fmla="*/ 871380 w 8267681"/>
              <a:gd name="connsiteY5957" fmla="*/ 3208446 h 6698675"/>
              <a:gd name="connsiteX5958" fmla="*/ 861985 w 8267681"/>
              <a:gd name="connsiteY5958" fmla="*/ 3215496 h 6698675"/>
              <a:gd name="connsiteX5959" fmla="*/ 859637 w 8267681"/>
              <a:gd name="connsiteY5959" fmla="*/ 3217847 h 6698675"/>
              <a:gd name="connsiteX5960" fmla="*/ 861985 w 8267681"/>
              <a:gd name="connsiteY5960" fmla="*/ 3220195 h 6698675"/>
              <a:gd name="connsiteX5961" fmla="*/ 871380 w 8267681"/>
              <a:gd name="connsiteY5961" fmla="*/ 3224895 h 6698675"/>
              <a:gd name="connsiteX5962" fmla="*/ 880777 w 8267681"/>
              <a:gd name="connsiteY5962" fmla="*/ 3222544 h 6698675"/>
              <a:gd name="connsiteX5963" fmla="*/ 883127 w 8267681"/>
              <a:gd name="connsiteY5963" fmla="*/ 3215496 h 6698675"/>
              <a:gd name="connsiteX5964" fmla="*/ 880777 w 8267681"/>
              <a:gd name="connsiteY5964" fmla="*/ 3210799 h 6698675"/>
              <a:gd name="connsiteX5965" fmla="*/ 5930648 w 8267681"/>
              <a:gd name="connsiteY5965" fmla="*/ 3206104 h 6698675"/>
              <a:gd name="connsiteX5966" fmla="*/ 5937694 w 8267681"/>
              <a:gd name="connsiteY5966" fmla="*/ 3213146 h 6698675"/>
              <a:gd name="connsiteX5967" fmla="*/ 5942392 w 8267681"/>
              <a:gd name="connsiteY5967" fmla="*/ 3206104 h 6698675"/>
              <a:gd name="connsiteX5968" fmla="*/ 5359895 w 8267681"/>
              <a:gd name="connsiteY5968" fmla="*/ 3206080 h 6698675"/>
              <a:gd name="connsiteX5969" fmla="*/ 5362243 w 8267681"/>
              <a:gd name="connsiteY5969" fmla="*/ 3208432 h 6698675"/>
              <a:gd name="connsiteX5970" fmla="*/ 5362243 w 8267681"/>
              <a:gd name="connsiteY5970" fmla="*/ 3210777 h 6698675"/>
              <a:gd name="connsiteX5971" fmla="*/ 5357546 w 8267681"/>
              <a:gd name="connsiteY5971" fmla="*/ 3210777 h 6698675"/>
              <a:gd name="connsiteX5972" fmla="*/ 5359895 w 8267681"/>
              <a:gd name="connsiteY5972" fmla="*/ 3206080 h 6698675"/>
              <a:gd name="connsiteX5973" fmla="*/ 6001111 w 8267681"/>
              <a:gd name="connsiteY5973" fmla="*/ 3203752 h 6698675"/>
              <a:gd name="connsiteX5974" fmla="*/ 5994065 w 8267681"/>
              <a:gd name="connsiteY5974" fmla="*/ 3217847 h 6698675"/>
              <a:gd name="connsiteX5975" fmla="*/ 6001111 w 8267681"/>
              <a:gd name="connsiteY5975" fmla="*/ 3203752 h 6698675"/>
              <a:gd name="connsiteX5976" fmla="*/ 5606517 w 8267681"/>
              <a:gd name="connsiteY5976" fmla="*/ 3203752 h 6698675"/>
              <a:gd name="connsiteX5977" fmla="*/ 5601819 w 8267681"/>
              <a:gd name="connsiteY5977" fmla="*/ 3213146 h 6698675"/>
              <a:gd name="connsiteX5978" fmla="*/ 5605342 w 8267681"/>
              <a:gd name="connsiteY5978" fmla="*/ 3219023 h 6698675"/>
              <a:gd name="connsiteX5979" fmla="*/ 5602574 w 8267681"/>
              <a:gd name="connsiteY5979" fmla="*/ 3223635 h 6698675"/>
              <a:gd name="connsiteX5980" fmla="*/ 5598213 w 8267681"/>
              <a:gd name="connsiteY5980" fmla="*/ 3222763 h 6698675"/>
              <a:gd name="connsiteX5981" fmla="*/ 5595360 w 8267681"/>
              <a:gd name="connsiteY5981" fmla="*/ 3221076 h 6698675"/>
              <a:gd name="connsiteX5982" fmla="*/ 5599470 w 8267681"/>
              <a:gd name="connsiteY5982" fmla="*/ 3215498 h 6698675"/>
              <a:gd name="connsiteX5983" fmla="*/ 5592424 w 8267681"/>
              <a:gd name="connsiteY5983" fmla="*/ 3215498 h 6698675"/>
              <a:gd name="connsiteX5984" fmla="*/ 5592424 w 8267681"/>
              <a:gd name="connsiteY5984" fmla="*/ 3208446 h 6698675"/>
              <a:gd name="connsiteX5985" fmla="*/ 5599470 w 8267681"/>
              <a:gd name="connsiteY5985" fmla="*/ 3210801 h 6698675"/>
              <a:gd name="connsiteX5986" fmla="*/ 1691104 w 8267681"/>
              <a:gd name="connsiteY5986" fmla="*/ 3203751 h 6698675"/>
              <a:gd name="connsiteX5987" fmla="*/ 1606549 w 8267681"/>
              <a:gd name="connsiteY5987" fmla="*/ 3220195 h 6698675"/>
              <a:gd name="connsiteX5988" fmla="*/ 1366975 w 8267681"/>
              <a:gd name="connsiteY5988" fmla="*/ 3473802 h 6698675"/>
              <a:gd name="connsiteX5989" fmla="*/ 1392810 w 8267681"/>
              <a:gd name="connsiteY5989" fmla="*/ 3734516 h 6698675"/>
              <a:gd name="connsiteX5990" fmla="*/ 1395160 w 8267681"/>
              <a:gd name="connsiteY5990" fmla="*/ 3739214 h 6698675"/>
              <a:gd name="connsiteX5991" fmla="*/ 1446832 w 8267681"/>
              <a:gd name="connsiteY5991" fmla="*/ 3703982 h 6698675"/>
              <a:gd name="connsiteX5992" fmla="*/ 1439788 w 8267681"/>
              <a:gd name="connsiteY5992" fmla="*/ 3494941 h 6698675"/>
              <a:gd name="connsiteX5993" fmla="*/ 1632384 w 8267681"/>
              <a:gd name="connsiteY5993" fmla="*/ 3347004 h 6698675"/>
              <a:gd name="connsiteX5994" fmla="*/ 1770962 w 8267681"/>
              <a:gd name="connsiteY5994" fmla="*/ 3445616 h 6698675"/>
              <a:gd name="connsiteX5995" fmla="*/ 1773312 w 8267681"/>
              <a:gd name="connsiteY5995" fmla="*/ 3466756 h 6698675"/>
              <a:gd name="connsiteX5996" fmla="*/ 1800581 w 8267681"/>
              <a:gd name="connsiteY5996" fmla="*/ 3444536 h 6698675"/>
              <a:gd name="connsiteX5997" fmla="*/ 1796359 w 8267681"/>
              <a:gd name="connsiteY5997" fmla="*/ 3450387 h 6698675"/>
              <a:gd name="connsiteX5998" fmla="*/ 1874309 w 8267681"/>
              <a:gd name="connsiteY5998" fmla="*/ 3391595 h 6698675"/>
              <a:gd name="connsiteX5999" fmla="*/ 1937729 w 8267681"/>
              <a:gd name="connsiteY5999" fmla="*/ 3335256 h 6698675"/>
              <a:gd name="connsiteX6000" fmla="*/ 1867266 w 8267681"/>
              <a:gd name="connsiteY6000" fmla="*/ 3257791 h 6698675"/>
              <a:gd name="connsiteX6001" fmla="*/ 1841426 w 8267681"/>
              <a:gd name="connsiteY6001" fmla="*/ 3267196 h 6698675"/>
              <a:gd name="connsiteX6002" fmla="*/ 1789753 w 8267681"/>
              <a:gd name="connsiteY6002" fmla="*/ 3271915 h 6698675"/>
              <a:gd name="connsiteX6003" fmla="*/ 1712247 w 8267681"/>
              <a:gd name="connsiteY6003" fmla="*/ 3234289 h 6698675"/>
              <a:gd name="connsiteX6004" fmla="*/ 1691104 w 8267681"/>
              <a:gd name="connsiteY6004" fmla="*/ 3203751 h 6698675"/>
              <a:gd name="connsiteX6005" fmla="*/ 5383383 w 8267681"/>
              <a:gd name="connsiteY6005" fmla="*/ 3203741 h 6698675"/>
              <a:gd name="connsiteX6006" fmla="*/ 5385731 w 8267681"/>
              <a:gd name="connsiteY6006" fmla="*/ 3208436 h 6698675"/>
              <a:gd name="connsiteX6007" fmla="*/ 5385731 w 8267681"/>
              <a:gd name="connsiteY6007" fmla="*/ 3210788 h 6698675"/>
              <a:gd name="connsiteX6008" fmla="*/ 5383383 w 8267681"/>
              <a:gd name="connsiteY6008" fmla="*/ 3210788 h 6698675"/>
              <a:gd name="connsiteX6009" fmla="*/ 5381034 w 8267681"/>
              <a:gd name="connsiteY6009" fmla="*/ 3208436 h 6698675"/>
              <a:gd name="connsiteX6010" fmla="*/ 5258897 w 8267681"/>
              <a:gd name="connsiteY6010" fmla="*/ 3203728 h 6698675"/>
              <a:gd name="connsiteX6011" fmla="*/ 5263594 w 8267681"/>
              <a:gd name="connsiteY6011" fmla="*/ 3208422 h 6698675"/>
              <a:gd name="connsiteX6012" fmla="*/ 5261245 w 8267681"/>
              <a:gd name="connsiteY6012" fmla="*/ 3208422 h 6698675"/>
              <a:gd name="connsiteX6013" fmla="*/ 5258897 w 8267681"/>
              <a:gd name="connsiteY6013" fmla="*/ 3203728 h 6698675"/>
              <a:gd name="connsiteX6014" fmla="*/ 5921253 w 8267681"/>
              <a:gd name="connsiteY6014" fmla="*/ 3201403 h 6698675"/>
              <a:gd name="connsiteX6015" fmla="*/ 5921253 w 8267681"/>
              <a:gd name="connsiteY6015" fmla="*/ 3208446 h 6698675"/>
              <a:gd name="connsiteX6016" fmla="*/ 5928299 w 8267681"/>
              <a:gd name="connsiteY6016" fmla="*/ 3208446 h 6698675"/>
              <a:gd name="connsiteX6017" fmla="*/ 5893068 w 8267681"/>
              <a:gd name="connsiteY6017" fmla="*/ 3201403 h 6698675"/>
              <a:gd name="connsiteX6018" fmla="*/ 5907160 w 8267681"/>
              <a:gd name="connsiteY6018" fmla="*/ 3215498 h 6698675"/>
              <a:gd name="connsiteX6019" fmla="*/ 5909509 w 8267681"/>
              <a:gd name="connsiteY6019" fmla="*/ 3210801 h 6698675"/>
              <a:gd name="connsiteX6020" fmla="*/ 5893068 w 8267681"/>
              <a:gd name="connsiteY6020" fmla="*/ 3201403 h 6698675"/>
              <a:gd name="connsiteX6021" fmla="*/ 4319385 w 8267681"/>
              <a:gd name="connsiteY6021" fmla="*/ 3201403 h 6698675"/>
              <a:gd name="connsiteX6022" fmla="*/ 4319385 w 8267681"/>
              <a:gd name="connsiteY6022" fmla="*/ 3248384 h 6698675"/>
              <a:gd name="connsiteX6023" fmla="*/ 4352267 w 8267681"/>
              <a:gd name="connsiteY6023" fmla="*/ 3222544 h 6698675"/>
              <a:gd name="connsiteX6024" fmla="*/ 4319385 w 8267681"/>
              <a:gd name="connsiteY6024" fmla="*/ 3201403 h 6698675"/>
              <a:gd name="connsiteX6025" fmla="*/ 1702848 w 8267681"/>
              <a:gd name="connsiteY6025" fmla="*/ 3201403 h 6698675"/>
              <a:gd name="connsiteX6026" fmla="*/ 1716941 w 8267681"/>
              <a:gd name="connsiteY6026" fmla="*/ 3217847 h 6698675"/>
              <a:gd name="connsiteX6027" fmla="*/ 1768613 w 8267681"/>
              <a:gd name="connsiteY6027" fmla="*/ 3253091 h 6698675"/>
              <a:gd name="connsiteX6028" fmla="*/ 1749825 w 8267681"/>
              <a:gd name="connsiteY6028" fmla="*/ 3224895 h 6698675"/>
              <a:gd name="connsiteX6029" fmla="*/ 1756869 w 8267681"/>
              <a:gd name="connsiteY6029" fmla="*/ 3220195 h 6698675"/>
              <a:gd name="connsiteX6030" fmla="*/ 1806195 w 8267681"/>
              <a:gd name="connsiteY6030" fmla="*/ 3222544 h 6698675"/>
              <a:gd name="connsiteX6031" fmla="*/ 1754520 w 8267681"/>
              <a:gd name="connsiteY6031" fmla="*/ 3210799 h 6698675"/>
              <a:gd name="connsiteX6032" fmla="*/ 1747475 w 8267681"/>
              <a:gd name="connsiteY6032" fmla="*/ 3206100 h 6698675"/>
              <a:gd name="connsiteX6033" fmla="*/ 1702848 w 8267681"/>
              <a:gd name="connsiteY6033" fmla="*/ 3201403 h 6698675"/>
              <a:gd name="connsiteX6034" fmla="*/ 5242456 w 8267681"/>
              <a:gd name="connsiteY6034" fmla="*/ 3201382 h 6698675"/>
              <a:gd name="connsiteX6035" fmla="*/ 5242456 w 8267681"/>
              <a:gd name="connsiteY6035" fmla="*/ 3206080 h 6698675"/>
              <a:gd name="connsiteX6036" fmla="*/ 5240107 w 8267681"/>
              <a:gd name="connsiteY6036" fmla="*/ 3208426 h 6698675"/>
              <a:gd name="connsiteX6037" fmla="*/ 5242456 w 8267681"/>
              <a:gd name="connsiteY6037" fmla="*/ 3201382 h 6698675"/>
              <a:gd name="connsiteX6038" fmla="*/ 5207224 w 8267681"/>
              <a:gd name="connsiteY6038" fmla="*/ 3201377 h 6698675"/>
              <a:gd name="connsiteX6039" fmla="*/ 5204875 w 8267681"/>
              <a:gd name="connsiteY6039" fmla="*/ 3208426 h 6698675"/>
              <a:gd name="connsiteX6040" fmla="*/ 5204875 w 8267681"/>
              <a:gd name="connsiteY6040" fmla="*/ 3203728 h 6698675"/>
              <a:gd name="connsiteX6041" fmla="*/ 5202526 w 8267681"/>
              <a:gd name="connsiteY6041" fmla="*/ 3203728 h 6698675"/>
              <a:gd name="connsiteX6042" fmla="*/ 5207224 w 8267681"/>
              <a:gd name="connsiteY6042" fmla="*/ 3201377 h 6698675"/>
              <a:gd name="connsiteX6043" fmla="*/ 5383089 w 8267681"/>
              <a:gd name="connsiteY6043" fmla="*/ 3200804 h 6698675"/>
              <a:gd name="connsiteX6044" fmla="*/ 5383383 w 8267681"/>
              <a:gd name="connsiteY6044" fmla="*/ 3203741 h 6698675"/>
              <a:gd name="connsiteX6045" fmla="*/ 5378685 w 8267681"/>
              <a:gd name="connsiteY6045" fmla="*/ 3203741 h 6698675"/>
              <a:gd name="connsiteX6046" fmla="*/ 5381034 w 8267681"/>
              <a:gd name="connsiteY6046" fmla="*/ 3201390 h 6698675"/>
              <a:gd name="connsiteX6047" fmla="*/ 5383089 w 8267681"/>
              <a:gd name="connsiteY6047" fmla="*/ 3200804 h 6698675"/>
              <a:gd name="connsiteX6048" fmla="*/ 5288844 w 8267681"/>
              <a:gd name="connsiteY6048" fmla="*/ 3199622 h 6698675"/>
              <a:gd name="connsiteX6049" fmla="*/ 5289431 w 8267681"/>
              <a:gd name="connsiteY6049" fmla="*/ 3201386 h 6698675"/>
              <a:gd name="connsiteX6050" fmla="*/ 5289431 w 8267681"/>
              <a:gd name="connsiteY6050" fmla="*/ 3203732 h 6698675"/>
              <a:gd name="connsiteX6051" fmla="*/ 5282385 w 8267681"/>
              <a:gd name="connsiteY6051" fmla="*/ 3201386 h 6698675"/>
              <a:gd name="connsiteX6052" fmla="*/ 5284733 w 8267681"/>
              <a:gd name="connsiteY6052" fmla="*/ 3201386 h 6698675"/>
              <a:gd name="connsiteX6053" fmla="*/ 5288844 w 8267681"/>
              <a:gd name="connsiteY6053" fmla="*/ 3199622 h 6698675"/>
              <a:gd name="connsiteX6054" fmla="*/ 103349 w 8267681"/>
              <a:gd name="connsiteY6054" fmla="*/ 3199057 h 6698675"/>
              <a:gd name="connsiteX6055" fmla="*/ 110391 w 8267681"/>
              <a:gd name="connsiteY6055" fmla="*/ 3213150 h 6698675"/>
              <a:gd name="connsiteX6056" fmla="*/ 119791 w 8267681"/>
              <a:gd name="connsiteY6056" fmla="*/ 3215498 h 6698675"/>
              <a:gd name="connsiteX6057" fmla="*/ 110391 w 8267681"/>
              <a:gd name="connsiteY6057" fmla="*/ 3217847 h 6698675"/>
              <a:gd name="connsiteX6058" fmla="*/ 96307 w 8267681"/>
              <a:gd name="connsiteY6058" fmla="*/ 3206104 h 6698675"/>
              <a:gd name="connsiteX6059" fmla="*/ 103349 w 8267681"/>
              <a:gd name="connsiteY6059" fmla="*/ 3199057 h 6698675"/>
              <a:gd name="connsiteX6060" fmla="*/ 5200178 w 8267681"/>
              <a:gd name="connsiteY6060" fmla="*/ 3199032 h 6698675"/>
              <a:gd name="connsiteX6061" fmla="*/ 5197829 w 8267681"/>
              <a:gd name="connsiteY6061" fmla="*/ 3206080 h 6698675"/>
              <a:gd name="connsiteX6062" fmla="*/ 1991749 w 8267681"/>
              <a:gd name="connsiteY6062" fmla="*/ 3196705 h 6698675"/>
              <a:gd name="connsiteX6063" fmla="*/ 1984702 w 8267681"/>
              <a:gd name="connsiteY6063" fmla="*/ 3217847 h 6698675"/>
              <a:gd name="connsiteX6064" fmla="*/ 2008038 w 8267681"/>
              <a:gd name="connsiteY6064" fmla="*/ 3262205 h 6698675"/>
              <a:gd name="connsiteX6065" fmla="*/ 2005841 w 8267681"/>
              <a:gd name="connsiteY6065" fmla="*/ 3264850 h 6698675"/>
              <a:gd name="connsiteX6066" fmla="*/ 2008192 w 8267681"/>
              <a:gd name="connsiteY6066" fmla="*/ 3267196 h 6698675"/>
              <a:gd name="connsiteX6067" fmla="*/ 2017585 w 8267681"/>
              <a:gd name="connsiteY6067" fmla="*/ 3257791 h 6698675"/>
              <a:gd name="connsiteX6068" fmla="*/ 2019934 w 8267681"/>
              <a:gd name="connsiteY6068" fmla="*/ 3255436 h 6698675"/>
              <a:gd name="connsiteX6069" fmla="*/ 2017732 w 8267681"/>
              <a:gd name="connsiteY6069" fmla="*/ 3251034 h 6698675"/>
              <a:gd name="connsiteX6070" fmla="*/ 2019934 w 8267681"/>
              <a:gd name="connsiteY6070" fmla="*/ 3248384 h 6698675"/>
              <a:gd name="connsiteX6071" fmla="*/ 1991749 w 8267681"/>
              <a:gd name="connsiteY6071" fmla="*/ 3196705 h 6698675"/>
              <a:gd name="connsiteX6072" fmla="*/ 5294129 w 8267681"/>
              <a:gd name="connsiteY6072" fmla="*/ 3196653 h 6698675"/>
              <a:gd name="connsiteX6073" fmla="*/ 5296477 w 8267681"/>
              <a:gd name="connsiteY6073" fmla="*/ 3199003 h 6698675"/>
              <a:gd name="connsiteX6074" fmla="*/ 5294129 w 8267681"/>
              <a:gd name="connsiteY6074" fmla="*/ 3199003 h 6698675"/>
              <a:gd name="connsiteX6075" fmla="*/ 5181387 w 8267681"/>
              <a:gd name="connsiteY6075" fmla="*/ 3194332 h 6698675"/>
              <a:gd name="connsiteX6076" fmla="*/ 5181387 w 8267681"/>
              <a:gd name="connsiteY6076" fmla="*/ 3196679 h 6698675"/>
              <a:gd name="connsiteX6077" fmla="*/ 5179038 w 8267681"/>
              <a:gd name="connsiteY6077" fmla="*/ 3196679 h 6698675"/>
              <a:gd name="connsiteX6078" fmla="*/ 5176690 w 8267681"/>
              <a:gd name="connsiteY6078" fmla="*/ 3196679 h 6698675"/>
              <a:gd name="connsiteX6079" fmla="*/ 5181387 w 8267681"/>
              <a:gd name="connsiteY6079" fmla="*/ 3194332 h 6698675"/>
              <a:gd name="connsiteX6080" fmla="*/ 5395127 w 8267681"/>
              <a:gd name="connsiteY6080" fmla="*/ 3194316 h 6698675"/>
              <a:gd name="connsiteX6081" fmla="*/ 5397475 w 8267681"/>
              <a:gd name="connsiteY6081" fmla="*/ 3194316 h 6698675"/>
              <a:gd name="connsiteX6082" fmla="*/ 5399824 w 8267681"/>
              <a:gd name="connsiteY6082" fmla="*/ 3194316 h 6698675"/>
              <a:gd name="connsiteX6083" fmla="*/ 5397475 w 8267681"/>
              <a:gd name="connsiteY6083" fmla="*/ 3196664 h 6698675"/>
              <a:gd name="connsiteX6084" fmla="*/ 5611214 w 8267681"/>
              <a:gd name="connsiteY6084" fmla="*/ 3192007 h 6698675"/>
              <a:gd name="connsiteX6085" fmla="*/ 5615832 w 8267681"/>
              <a:gd name="connsiteY6085" fmla="*/ 3193302 h 6698675"/>
              <a:gd name="connsiteX6086" fmla="*/ 5613829 w 8267681"/>
              <a:gd name="connsiteY6086" fmla="*/ 3196307 h 6698675"/>
              <a:gd name="connsiteX6087" fmla="*/ 5153202 w 8267681"/>
              <a:gd name="connsiteY6087" fmla="*/ 3192003 h 6698675"/>
              <a:gd name="connsiteX6088" fmla="*/ 5157900 w 8267681"/>
              <a:gd name="connsiteY6088" fmla="*/ 3196697 h 6698675"/>
              <a:gd name="connsiteX6089" fmla="*/ 5153202 w 8267681"/>
              <a:gd name="connsiteY6089" fmla="*/ 3196697 h 6698675"/>
              <a:gd name="connsiteX6090" fmla="*/ 5881324 w 8267681"/>
              <a:gd name="connsiteY6090" fmla="*/ 3189661 h 6698675"/>
              <a:gd name="connsiteX6091" fmla="*/ 5888370 w 8267681"/>
              <a:gd name="connsiteY6091" fmla="*/ 3196705 h 6698675"/>
              <a:gd name="connsiteX6092" fmla="*/ 5888370 w 8267681"/>
              <a:gd name="connsiteY6092" fmla="*/ 3189661 h 6698675"/>
              <a:gd name="connsiteX6093" fmla="*/ 5237758 w 8267681"/>
              <a:gd name="connsiteY6093" fmla="*/ 3189645 h 6698675"/>
              <a:gd name="connsiteX6094" fmla="*/ 5237758 w 8267681"/>
              <a:gd name="connsiteY6094" fmla="*/ 3194341 h 6698675"/>
              <a:gd name="connsiteX6095" fmla="*/ 5240107 w 8267681"/>
              <a:gd name="connsiteY6095" fmla="*/ 3196687 h 6698675"/>
              <a:gd name="connsiteX6096" fmla="*/ 5235410 w 8267681"/>
              <a:gd name="connsiteY6096" fmla="*/ 3199038 h 6698675"/>
              <a:gd name="connsiteX6097" fmla="*/ 5233061 w 8267681"/>
              <a:gd name="connsiteY6097" fmla="*/ 3199038 h 6698675"/>
              <a:gd name="connsiteX6098" fmla="*/ 5235410 w 8267681"/>
              <a:gd name="connsiteY6098" fmla="*/ 3196687 h 6698675"/>
              <a:gd name="connsiteX6099" fmla="*/ 5233061 w 8267681"/>
              <a:gd name="connsiteY6099" fmla="*/ 3194341 h 6698675"/>
              <a:gd name="connsiteX6100" fmla="*/ 5233061 w 8267681"/>
              <a:gd name="connsiteY6100" fmla="*/ 3191990 h 6698675"/>
              <a:gd name="connsiteX6101" fmla="*/ 5287082 w 8267681"/>
              <a:gd name="connsiteY6101" fmla="*/ 3189636 h 6698675"/>
              <a:gd name="connsiteX6102" fmla="*/ 5291780 w 8267681"/>
              <a:gd name="connsiteY6102" fmla="*/ 3189636 h 6698675"/>
              <a:gd name="connsiteX6103" fmla="*/ 5289431 w 8267681"/>
              <a:gd name="connsiteY6103" fmla="*/ 3194333 h 6698675"/>
              <a:gd name="connsiteX6104" fmla="*/ 5287082 w 8267681"/>
              <a:gd name="connsiteY6104" fmla="*/ 3189636 h 6698675"/>
              <a:gd name="connsiteX6105" fmla="*/ 5204875 w 8267681"/>
              <a:gd name="connsiteY6105" fmla="*/ 3189608 h 6698675"/>
              <a:gd name="connsiteX6106" fmla="*/ 5207224 w 8267681"/>
              <a:gd name="connsiteY6106" fmla="*/ 3189608 h 6698675"/>
              <a:gd name="connsiteX6107" fmla="*/ 5204875 w 8267681"/>
              <a:gd name="connsiteY6107" fmla="*/ 3191956 h 6698675"/>
              <a:gd name="connsiteX6108" fmla="*/ 5280036 w 8267681"/>
              <a:gd name="connsiteY6108" fmla="*/ 3187295 h 6698675"/>
              <a:gd name="connsiteX6109" fmla="*/ 5282385 w 8267681"/>
              <a:gd name="connsiteY6109" fmla="*/ 3187295 h 6698675"/>
              <a:gd name="connsiteX6110" fmla="*/ 5282385 w 8267681"/>
              <a:gd name="connsiteY6110" fmla="*/ 3196691 h 6698675"/>
              <a:gd name="connsiteX6111" fmla="*/ 5277688 w 8267681"/>
              <a:gd name="connsiteY6111" fmla="*/ 3189645 h 6698675"/>
              <a:gd name="connsiteX6112" fmla="*/ 5216619 w 8267681"/>
              <a:gd name="connsiteY6112" fmla="*/ 3187275 h 6698675"/>
              <a:gd name="connsiteX6113" fmla="*/ 5221316 w 8267681"/>
              <a:gd name="connsiteY6113" fmla="*/ 3187275 h 6698675"/>
              <a:gd name="connsiteX6114" fmla="*/ 5221316 w 8267681"/>
              <a:gd name="connsiteY6114" fmla="*/ 3189627 h 6698675"/>
              <a:gd name="connsiteX6115" fmla="*/ 5216619 w 8267681"/>
              <a:gd name="connsiteY6115" fmla="*/ 3189627 h 6698675"/>
              <a:gd name="connsiteX6116" fmla="*/ 5256548 w 8267681"/>
              <a:gd name="connsiteY6116" fmla="*/ 3187259 h 6698675"/>
              <a:gd name="connsiteX6117" fmla="*/ 5261245 w 8267681"/>
              <a:gd name="connsiteY6117" fmla="*/ 3187259 h 6698675"/>
              <a:gd name="connsiteX6118" fmla="*/ 5258897 w 8267681"/>
              <a:gd name="connsiteY6118" fmla="*/ 3189605 h 6698675"/>
              <a:gd name="connsiteX6119" fmla="*/ 5242456 w 8267681"/>
              <a:gd name="connsiteY6119" fmla="*/ 3184937 h 6698675"/>
              <a:gd name="connsiteX6120" fmla="*/ 5242456 w 8267681"/>
              <a:gd name="connsiteY6120" fmla="*/ 3189635 h 6698675"/>
              <a:gd name="connsiteX6121" fmla="*/ 5237758 w 8267681"/>
              <a:gd name="connsiteY6121" fmla="*/ 3189635 h 6698675"/>
              <a:gd name="connsiteX6122" fmla="*/ 542573 w 8267681"/>
              <a:gd name="connsiteY6122" fmla="*/ 3180274 h 6698675"/>
              <a:gd name="connsiteX6123" fmla="*/ 551965 w 8267681"/>
              <a:gd name="connsiteY6123" fmla="*/ 3184971 h 6698675"/>
              <a:gd name="connsiteX6124" fmla="*/ 561358 w 8267681"/>
              <a:gd name="connsiteY6124" fmla="*/ 3182622 h 6698675"/>
              <a:gd name="connsiteX6125" fmla="*/ 603643 w 8267681"/>
              <a:gd name="connsiteY6125" fmla="*/ 3192015 h 6698675"/>
              <a:gd name="connsiteX6126" fmla="*/ 605988 w 8267681"/>
              <a:gd name="connsiteY6126" fmla="*/ 3196710 h 6698675"/>
              <a:gd name="connsiteX6127" fmla="*/ 601293 w 8267681"/>
              <a:gd name="connsiteY6127" fmla="*/ 3203754 h 6698675"/>
              <a:gd name="connsiteX6128" fmla="*/ 584850 w 8267681"/>
              <a:gd name="connsiteY6128" fmla="*/ 3196710 h 6698675"/>
              <a:gd name="connsiteX6129" fmla="*/ 566057 w 8267681"/>
              <a:gd name="connsiteY6129" fmla="*/ 3192015 h 6698675"/>
              <a:gd name="connsiteX6130" fmla="*/ 540222 w 8267681"/>
              <a:gd name="connsiteY6130" fmla="*/ 3194367 h 6698675"/>
              <a:gd name="connsiteX6131" fmla="*/ 533175 w 8267681"/>
              <a:gd name="connsiteY6131" fmla="*/ 3187318 h 6698675"/>
              <a:gd name="connsiteX6132" fmla="*/ 542573 w 8267681"/>
              <a:gd name="connsiteY6132" fmla="*/ 3180274 h 6698675"/>
              <a:gd name="connsiteX6133" fmla="*/ 441569 w 8267681"/>
              <a:gd name="connsiteY6133" fmla="*/ 3180272 h 6698675"/>
              <a:gd name="connsiteX6134" fmla="*/ 450967 w 8267681"/>
              <a:gd name="connsiteY6134" fmla="*/ 3182620 h 6698675"/>
              <a:gd name="connsiteX6135" fmla="*/ 455662 w 8267681"/>
              <a:gd name="connsiteY6135" fmla="*/ 3187317 h 6698675"/>
              <a:gd name="connsiteX6136" fmla="*/ 448616 w 8267681"/>
              <a:gd name="connsiteY6136" fmla="*/ 3189667 h 6698675"/>
              <a:gd name="connsiteX6137" fmla="*/ 441569 w 8267681"/>
              <a:gd name="connsiteY6137" fmla="*/ 3189667 h 6698675"/>
              <a:gd name="connsiteX6138" fmla="*/ 436874 w 8267681"/>
              <a:gd name="connsiteY6138" fmla="*/ 3187317 h 6698675"/>
              <a:gd name="connsiteX6139" fmla="*/ 5975275 w 8267681"/>
              <a:gd name="connsiteY6139" fmla="*/ 3180267 h 6698675"/>
              <a:gd name="connsiteX6140" fmla="*/ 5975275 w 8267681"/>
              <a:gd name="connsiteY6140" fmla="*/ 3189661 h 6698675"/>
              <a:gd name="connsiteX6141" fmla="*/ 5972926 w 8267681"/>
              <a:gd name="connsiteY6141" fmla="*/ 3199052 h 6698675"/>
              <a:gd name="connsiteX6142" fmla="*/ 5979973 w 8267681"/>
              <a:gd name="connsiteY6142" fmla="*/ 3206104 h 6698675"/>
              <a:gd name="connsiteX6143" fmla="*/ 5984670 w 8267681"/>
              <a:gd name="connsiteY6143" fmla="*/ 3203752 h 6698675"/>
              <a:gd name="connsiteX6144" fmla="*/ 5982321 w 8267681"/>
              <a:gd name="connsiteY6144" fmla="*/ 3210801 h 6698675"/>
              <a:gd name="connsiteX6145" fmla="*/ 5975275 w 8267681"/>
              <a:gd name="connsiteY6145" fmla="*/ 3210801 h 6698675"/>
              <a:gd name="connsiteX6146" fmla="*/ 5979973 w 8267681"/>
              <a:gd name="connsiteY6146" fmla="*/ 3217847 h 6698675"/>
              <a:gd name="connsiteX6147" fmla="*/ 5989368 w 8267681"/>
              <a:gd name="connsiteY6147" fmla="*/ 3210801 h 6698675"/>
              <a:gd name="connsiteX6148" fmla="*/ 5982321 w 8267681"/>
              <a:gd name="connsiteY6148" fmla="*/ 3194359 h 6698675"/>
              <a:gd name="connsiteX6149" fmla="*/ 5998763 w 8267681"/>
              <a:gd name="connsiteY6149" fmla="*/ 3201403 h 6698675"/>
              <a:gd name="connsiteX6150" fmla="*/ 5996414 w 8267681"/>
              <a:gd name="connsiteY6150" fmla="*/ 3187311 h 6698675"/>
              <a:gd name="connsiteX6151" fmla="*/ 5987019 w 8267681"/>
              <a:gd name="connsiteY6151" fmla="*/ 3189661 h 6698675"/>
              <a:gd name="connsiteX6152" fmla="*/ 5977624 w 8267681"/>
              <a:gd name="connsiteY6152" fmla="*/ 3189661 h 6698675"/>
              <a:gd name="connsiteX6153" fmla="*/ 5977624 w 8267681"/>
              <a:gd name="connsiteY6153" fmla="*/ 3180267 h 6698675"/>
              <a:gd name="connsiteX6154" fmla="*/ 5524309 w 8267681"/>
              <a:gd name="connsiteY6154" fmla="*/ 3180249 h 6698675"/>
              <a:gd name="connsiteX6155" fmla="*/ 5526658 w 8267681"/>
              <a:gd name="connsiteY6155" fmla="*/ 3180249 h 6698675"/>
              <a:gd name="connsiteX6156" fmla="*/ 5526658 w 8267681"/>
              <a:gd name="connsiteY6156" fmla="*/ 3182599 h 6698675"/>
              <a:gd name="connsiteX6157" fmla="*/ 5524309 w 8267681"/>
              <a:gd name="connsiteY6157" fmla="*/ 3182599 h 6698675"/>
              <a:gd name="connsiteX6158" fmla="*/ 500295 w 8267681"/>
              <a:gd name="connsiteY6158" fmla="*/ 3177922 h 6698675"/>
              <a:gd name="connsiteX6159" fmla="*/ 504987 w 8267681"/>
              <a:gd name="connsiteY6159" fmla="*/ 3177922 h 6698675"/>
              <a:gd name="connsiteX6160" fmla="*/ 509687 w 8267681"/>
              <a:gd name="connsiteY6160" fmla="*/ 3187317 h 6698675"/>
              <a:gd name="connsiteX6161" fmla="*/ 502639 w 8267681"/>
              <a:gd name="connsiteY6161" fmla="*/ 3192013 h 6698675"/>
              <a:gd name="connsiteX6162" fmla="*/ 493244 w 8267681"/>
              <a:gd name="connsiteY6162" fmla="*/ 3194362 h 6698675"/>
              <a:gd name="connsiteX6163" fmla="*/ 488547 w 8267681"/>
              <a:gd name="connsiteY6163" fmla="*/ 3187317 h 6698675"/>
              <a:gd name="connsiteX6164" fmla="*/ 493244 w 8267681"/>
              <a:gd name="connsiteY6164" fmla="*/ 3182622 h 6698675"/>
              <a:gd name="connsiteX6165" fmla="*/ 5902463 w 8267681"/>
              <a:gd name="connsiteY6165" fmla="*/ 3177912 h 6698675"/>
              <a:gd name="connsiteX6166" fmla="*/ 5893068 w 8267681"/>
              <a:gd name="connsiteY6166" fmla="*/ 3194359 h 6698675"/>
              <a:gd name="connsiteX6167" fmla="*/ 5902463 w 8267681"/>
              <a:gd name="connsiteY6167" fmla="*/ 3177912 h 6698675"/>
              <a:gd name="connsiteX6168" fmla="*/ 5247153 w 8267681"/>
              <a:gd name="connsiteY6168" fmla="*/ 3177894 h 6698675"/>
              <a:gd name="connsiteX6169" fmla="*/ 5249501 w 8267681"/>
              <a:gd name="connsiteY6169" fmla="*/ 3180243 h 6698675"/>
              <a:gd name="connsiteX6170" fmla="*/ 5244804 w 8267681"/>
              <a:gd name="connsiteY6170" fmla="*/ 3180243 h 6698675"/>
              <a:gd name="connsiteX6171" fmla="*/ 5265944 w 8267681"/>
              <a:gd name="connsiteY6171" fmla="*/ 3177874 h 6698675"/>
              <a:gd name="connsiteX6172" fmla="*/ 5265944 w 8267681"/>
              <a:gd name="connsiteY6172" fmla="*/ 3180223 h 6698675"/>
              <a:gd name="connsiteX6173" fmla="*/ 5261246 w 8267681"/>
              <a:gd name="connsiteY6173" fmla="*/ 3180223 h 6698675"/>
              <a:gd name="connsiteX6174" fmla="*/ 5237758 w 8267681"/>
              <a:gd name="connsiteY6174" fmla="*/ 3177857 h 6698675"/>
              <a:gd name="connsiteX6175" fmla="*/ 5240107 w 8267681"/>
              <a:gd name="connsiteY6175" fmla="*/ 3180205 h 6698675"/>
              <a:gd name="connsiteX6176" fmla="*/ 5237758 w 8267681"/>
              <a:gd name="connsiteY6176" fmla="*/ 3180205 h 6698675"/>
              <a:gd name="connsiteX6177" fmla="*/ 5282385 w 8267681"/>
              <a:gd name="connsiteY6177" fmla="*/ 3175519 h 6698675"/>
              <a:gd name="connsiteX6178" fmla="*/ 5284733 w 8267681"/>
              <a:gd name="connsiteY6178" fmla="*/ 3177868 h 6698675"/>
              <a:gd name="connsiteX6179" fmla="*/ 5282385 w 8267681"/>
              <a:gd name="connsiteY6179" fmla="*/ 3180218 h 6698675"/>
              <a:gd name="connsiteX6180" fmla="*/ 5282385 w 8267681"/>
              <a:gd name="connsiteY6180" fmla="*/ 3177868 h 6698675"/>
              <a:gd name="connsiteX6181" fmla="*/ 3828564 w 8267681"/>
              <a:gd name="connsiteY6181" fmla="*/ 3173475 h 6698675"/>
              <a:gd name="connsiteX6182" fmla="*/ 3812048 w 8267681"/>
              <a:gd name="connsiteY6182" fmla="*/ 3210799 h 6698675"/>
              <a:gd name="connsiteX6183" fmla="*/ 3828564 w 8267681"/>
              <a:gd name="connsiteY6183" fmla="*/ 3173475 h 6698675"/>
              <a:gd name="connsiteX6184" fmla="*/ 5589994 w 8267681"/>
              <a:gd name="connsiteY6184" fmla="*/ 3173301 h 6698675"/>
              <a:gd name="connsiteX6185" fmla="*/ 5592424 w 8267681"/>
              <a:gd name="connsiteY6185" fmla="*/ 3177912 h 6698675"/>
              <a:gd name="connsiteX6186" fmla="*/ 5591250 w 8267681"/>
              <a:gd name="connsiteY6186" fmla="*/ 3177912 h 6698675"/>
              <a:gd name="connsiteX6187" fmla="*/ 5587727 w 8267681"/>
              <a:gd name="connsiteY6187" fmla="*/ 3175561 h 6698675"/>
              <a:gd name="connsiteX6188" fmla="*/ 789174 w 8267681"/>
              <a:gd name="connsiteY6188" fmla="*/ 3173219 h 6698675"/>
              <a:gd name="connsiteX6189" fmla="*/ 786824 w 8267681"/>
              <a:gd name="connsiteY6189" fmla="*/ 3175561 h 6698675"/>
              <a:gd name="connsiteX6190" fmla="*/ 782129 w 8267681"/>
              <a:gd name="connsiteY6190" fmla="*/ 3184961 h 6698675"/>
              <a:gd name="connsiteX6191" fmla="*/ 789174 w 8267681"/>
              <a:gd name="connsiteY6191" fmla="*/ 3189660 h 6698675"/>
              <a:gd name="connsiteX6192" fmla="*/ 5291780 w 8267681"/>
              <a:gd name="connsiteY6192" fmla="*/ 3173176 h 6698675"/>
              <a:gd name="connsiteX6193" fmla="*/ 5294129 w 8267681"/>
              <a:gd name="connsiteY6193" fmla="*/ 3177873 h 6698675"/>
              <a:gd name="connsiteX6194" fmla="*/ 5289432 w 8267681"/>
              <a:gd name="connsiteY6194" fmla="*/ 3175524 h 6698675"/>
              <a:gd name="connsiteX6195" fmla="*/ 5366941 w 8267681"/>
              <a:gd name="connsiteY6195" fmla="*/ 3173172 h 6698675"/>
              <a:gd name="connsiteX6196" fmla="*/ 5369290 w 8267681"/>
              <a:gd name="connsiteY6196" fmla="*/ 3175522 h 6698675"/>
              <a:gd name="connsiteX6197" fmla="*/ 5366941 w 8267681"/>
              <a:gd name="connsiteY6197" fmla="*/ 3177869 h 6698675"/>
              <a:gd name="connsiteX6198" fmla="*/ 5366941 w 8267681"/>
              <a:gd name="connsiteY6198" fmla="*/ 3175522 h 6698675"/>
              <a:gd name="connsiteX6199" fmla="*/ 6146734 w 8267681"/>
              <a:gd name="connsiteY6199" fmla="*/ 3170882 h 6698675"/>
              <a:gd name="connsiteX6200" fmla="*/ 6139274 w 8267681"/>
              <a:gd name="connsiteY6200" fmla="*/ 3181659 h 6698675"/>
              <a:gd name="connsiteX6201" fmla="*/ 6138221 w 8267681"/>
              <a:gd name="connsiteY6201" fmla="*/ 3182332 h 6698675"/>
              <a:gd name="connsiteX6202" fmla="*/ 6125596 w 8267681"/>
              <a:gd name="connsiteY6202" fmla="*/ 3192015 h 6698675"/>
              <a:gd name="connsiteX6203" fmla="*/ 6138808 w 8267681"/>
              <a:gd name="connsiteY6203" fmla="*/ 3182332 h 6698675"/>
              <a:gd name="connsiteX6204" fmla="*/ 6139274 w 8267681"/>
              <a:gd name="connsiteY6204" fmla="*/ 3181659 h 6698675"/>
              <a:gd name="connsiteX6205" fmla="*/ 6156129 w 8267681"/>
              <a:gd name="connsiteY6205" fmla="*/ 3170882 h 6698675"/>
              <a:gd name="connsiteX6206" fmla="*/ 6120898 w 8267681"/>
              <a:gd name="connsiteY6206" fmla="*/ 3210801 h 6698675"/>
              <a:gd name="connsiteX6207" fmla="*/ 6167873 w 8267681"/>
              <a:gd name="connsiteY6207" fmla="*/ 3177926 h 6698675"/>
              <a:gd name="connsiteX6208" fmla="*/ 6139688 w 8267681"/>
              <a:gd name="connsiteY6208" fmla="*/ 3208452 h 6698675"/>
              <a:gd name="connsiteX6209" fmla="*/ 6163176 w 8267681"/>
              <a:gd name="connsiteY6209" fmla="*/ 3208452 h 6698675"/>
              <a:gd name="connsiteX6210" fmla="*/ 6123247 w 8267681"/>
              <a:gd name="connsiteY6210" fmla="*/ 3217848 h 6698675"/>
              <a:gd name="connsiteX6211" fmla="*/ 6170222 w 8267681"/>
              <a:gd name="connsiteY6211" fmla="*/ 3227243 h 6698675"/>
              <a:gd name="connsiteX6212" fmla="*/ 6116200 w 8267681"/>
              <a:gd name="connsiteY6212" fmla="*/ 3217848 h 6698675"/>
              <a:gd name="connsiteX6213" fmla="*/ 6104456 w 8267681"/>
              <a:gd name="connsiteY6213" fmla="*/ 3222545 h 6698675"/>
              <a:gd name="connsiteX6214" fmla="*/ 6184315 w 8267681"/>
              <a:gd name="connsiteY6214" fmla="*/ 3271915 h 6698675"/>
              <a:gd name="connsiteX6215" fmla="*/ 6095061 w 8267681"/>
              <a:gd name="connsiteY6215" fmla="*/ 3227243 h 6698675"/>
              <a:gd name="connsiteX6216" fmla="*/ 6120898 w 8267681"/>
              <a:gd name="connsiteY6216" fmla="*/ 3199057 h 6698675"/>
              <a:gd name="connsiteX6217" fmla="*/ 6088015 w 8267681"/>
              <a:gd name="connsiteY6217" fmla="*/ 3229596 h 6698675"/>
              <a:gd name="connsiteX6218" fmla="*/ 6193710 w 8267681"/>
              <a:gd name="connsiteY6218" fmla="*/ 3309400 h 6698675"/>
              <a:gd name="connsiteX6219" fmla="*/ 6078620 w 8267681"/>
              <a:gd name="connsiteY6219" fmla="*/ 3229596 h 6698675"/>
              <a:gd name="connsiteX6220" fmla="*/ 6146734 w 8267681"/>
              <a:gd name="connsiteY6220" fmla="*/ 3170882 h 6698675"/>
              <a:gd name="connsiteX6221" fmla="*/ 5085086 w 8267681"/>
              <a:gd name="connsiteY6221" fmla="*/ 3170868 h 6698675"/>
              <a:gd name="connsiteX6222" fmla="*/ 5063947 w 8267681"/>
              <a:gd name="connsiteY6222" fmla="*/ 3175561 h 6698675"/>
              <a:gd name="connsiteX6223" fmla="*/ 5085086 w 8267681"/>
              <a:gd name="connsiteY6223" fmla="*/ 3170868 h 6698675"/>
              <a:gd name="connsiteX6224" fmla="*/ 5186085 w 8267681"/>
              <a:gd name="connsiteY6224" fmla="*/ 3170861 h 6698675"/>
              <a:gd name="connsiteX6225" fmla="*/ 5188434 w 8267681"/>
              <a:gd name="connsiteY6225" fmla="*/ 3173209 h 6698675"/>
              <a:gd name="connsiteX6226" fmla="*/ 5188434 w 8267681"/>
              <a:gd name="connsiteY6226" fmla="*/ 3180254 h 6698675"/>
              <a:gd name="connsiteX6227" fmla="*/ 5186085 w 8267681"/>
              <a:gd name="connsiteY6227" fmla="*/ 3180254 h 6698675"/>
              <a:gd name="connsiteX6228" fmla="*/ 5186085 w 8267681"/>
              <a:gd name="connsiteY6228" fmla="*/ 3177906 h 6698675"/>
              <a:gd name="connsiteX6229" fmla="*/ 5181388 w 8267681"/>
              <a:gd name="connsiteY6229" fmla="*/ 3177906 h 6698675"/>
              <a:gd name="connsiteX6230" fmla="*/ 5186085 w 8267681"/>
              <a:gd name="connsiteY6230" fmla="*/ 3170861 h 6698675"/>
              <a:gd name="connsiteX6231" fmla="*/ 5510217 w 8267681"/>
              <a:gd name="connsiteY6231" fmla="*/ 3170842 h 6698675"/>
              <a:gd name="connsiteX6232" fmla="*/ 5512566 w 8267681"/>
              <a:gd name="connsiteY6232" fmla="*/ 3170842 h 6698675"/>
              <a:gd name="connsiteX6233" fmla="*/ 5512566 w 8267681"/>
              <a:gd name="connsiteY6233" fmla="*/ 3173191 h 6698675"/>
              <a:gd name="connsiteX6234" fmla="*/ 5510217 w 8267681"/>
              <a:gd name="connsiteY6234" fmla="*/ 3173191 h 6698675"/>
              <a:gd name="connsiteX6235" fmla="*/ 5218968 w 8267681"/>
              <a:gd name="connsiteY6235" fmla="*/ 3168501 h 6698675"/>
              <a:gd name="connsiteX6236" fmla="*/ 5221316 w 8267681"/>
              <a:gd name="connsiteY6236" fmla="*/ 3170850 h 6698675"/>
              <a:gd name="connsiteX6237" fmla="*/ 5221316 w 8267681"/>
              <a:gd name="connsiteY6237" fmla="*/ 3173198 h 6698675"/>
              <a:gd name="connsiteX6238" fmla="*/ 5216619 w 8267681"/>
              <a:gd name="connsiteY6238" fmla="*/ 3175546 h 6698675"/>
              <a:gd name="connsiteX6239" fmla="*/ 5216619 w 8267681"/>
              <a:gd name="connsiteY6239" fmla="*/ 3170850 h 6698675"/>
              <a:gd name="connsiteX6240" fmla="*/ 5301175 w 8267681"/>
              <a:gd name="connsiteY6240" fmla="*/ 3168493 h 6698675"/>
              <a:gd name="connsiteX6241" fmla="*/ 5303523 w 8267681"/>
              <a:gd name="connsiteY6241" fmla="*/ 3173191 h 6698675"/>
              <a:gd name="connsiteX6242" fmla="*/ 5298826 w 8267681"/>
              <a:gd name="connsiteY6242" fmla="*/ 3173191 h 6698675"/>
              <a:gd name="connsiteX6243" fmla="*/ 5298826 w 8267681"/>
              <a:gd name="connsiteY6243" fmla="*/ 3170841 h 6698675"/>
              <a:gd name="connsiteX6244" fmla="*/ 357014 w 8267681"/>
              <a:gd name="connsiteY6244" fmla="*/ 3166181 h 6698675"/>
              <a:gd name="connsiteX6245" fmla="*/ 358031 w 8267681"/>
              <a:gd name="connsiteY6245" fmla="*/ 3169393 h 6698675"/>
              <a:gd name="connsiteX6246" fmla="*/ 357014 w 8267681"/>
              <a:gd name="connsiteY6246" fmla="*/ 3170882 h 6698675"/>
              <a:gd name="connsiteX6247" fmla="*/ 356344 w 8267681"/>
              <a:gd name="connsiteY6247" fmla="*/ 3167101 h 6698675"/>
              <a:gd name="connsiteX6248" fmla="*/ 5277688 w 8267681"/>
              <a:gd name="connsiteY6248" fmla="*/ 3166153 h 6698675"/>
              <a:gd name="connsiteX6249" fmla="*/ 5287083 w 8267681"/>
              <a:gd name="connsiteY6249" fmla="*/ 3170852 h 6698675"/>
              <a:gd name="connsiteX6250" fmla="*/ 5284734 w 8267681"/>
              <a:gd name="connsiteY6250" fmla="*/ 3170852 h 6698675"/>
              <a:gd name="connsiteX6251" fmla="*/ 5277688 w 8267681"/>
              <a:gd name="connsiteY6251" fmla="*/ 3166153 h 6698675"/>
              <a:gd name="connsiteX6252" fmla="*/ 5237758 w 8267681"/>
              <a:gd name="connsiteY6252" fmla="*/ 3166115 h 6698675"/>
              <a:gd name="connsiteX6253" fmla="*/ 5240107 w 8267681"/>
              <a:gd name="connsiteY6253" fmla="*/ 3166115 h 6698675"/>
              <a:gd name="connsiteX6254" fmla="*/ 5237758 w 8267681"/>
              <a:gd name="connsiteY6254" fmla="*/ 3168461 h 6698675"/>
              <a:gd name="connsiteX6255" fmla="*/ 5261245 w 8267681"/>
              <a:gd name="connsiteY6255" fmla="*/ 3163812 h 6698675"/>
              <a:gd name="connsiteX6256" fmla="*/ 5263594 w 8267681"/>
              <a:gd name="connsiteY6256" fmla="*/ 3166162 h 6698675"/>
              <a:gd name="connsiteX6257" fmla="*/ 5265943 w 8267681"/>
              <a:gd name="connsiteY6257" fmla="*/ 3166162 h 6698675"/>
              <a:gd name="connsiteX6258" fmla="*/ 5268292 w 8267681"/>
              <a:gd name="connsiteY6258" fmla="*/ 3168512 h 6698675"/>
              <a:gd name="connsiteX6259" fmla="*/ 5268292 w 8267681"/>
              <a:gd name="connsiteY6259" fmla="*/ 3170861 h 6698675"/>
              <a:gd name="connsiteX6260" fmla="*/ 5263594 w 8267681"/>
              <a:gd name="connsiteY6260" fmla="*/ 3170861 h 6698675"/>
              <a:gd name="connsiteX6261" fmla="*/ 5265943 w 8267681"/>
              <a:gd name="connsiteY6261" fmla="*/ 3175555 h 6698675"/>
              <a:gd name="connsiteX6262" fmla="*/ 5263594 w 8267681"/>
              <a:gd name="connsiteY6262" fmla="*/ 3175555 h 6698675"/>
              <a:gd name="connsiteX6263" fmla="*/ 5258897 w 8267681"/>
              <a:gd name="connsiteY6263" fmla="*/ 3173211 h 6698675"/>
              <a:gd name="connsiteX6264" fmla="*/ 5258897 w 8267681"/>
              <a:gd name="connsiteY6264" fmla="*/ 3168512 h 6698675"/>
              <a:gd name="connsiteX6265" fmla="*/ 5296478 w 8267681"/>
              <a:gd name="connsiteY6265" fmla="*/ 3163767 h 6698675"/>
              <a:gd name="connsiteX6266" fmla="*/ 5301176 w 8267681"/>
              <a:gd name="connsiteY6266" fmla="*/ 3163767 h 6698675"/>
              <a:gd name="connsiteX6267" fmla="*/ 5298827 w 8267681"/>
              <a:gd name="connsiteY6267" fmla="*/ 3166117 h 6698675"/>
              <a:gd name="connsiteX6268" fmla="*/ 6118550 w 8267681"/>
              <a:gd name="connsiteY6268" fmla="*/ 3161471 h 6698675"/>
              <a:gd name="connsiteX6269" fmla="*/ 6106806 w 8267681"/>
              <a:gd name="connsiteY6269" fmla="*/ 3184961 h 6698675"/>
              <a:gd name="connsiteX6270" fmla="*/ 6104457 w 8267681"/>
              <a:gd name="connsiteY6270" fmla="*/ 3184961 h 6698675"/>
              <a:gd name="connsiteX6271" fmla="*/ 6104457 w 8267681"/>
              <a:gd name="connsiteY6271" fmla="*/ 3189661 h 6698675"/>
              <a:gd name="connsiteX6272" fmla="*/ 6064528 w 8267681"/>
              <a:gd name="connsiteY6272" fmla="*/ 3222545 h 6698675"/>
              <a:gd name="connsiteX6273" fmla="*/ 6184316 w 8267681"/>
              <a:gd name="connsiteY6273" fmla="*/ 3354014 h 6698675"/>
              <a:gd name="connsiteX6274" fmla="*/ 6134991 w 8267681"/>
              <a:gd name="connsiteY6274" fmla="*/ 3318807 h 6698675"/>
              <a:gd name="connsiteX6275" fmla="*/ 6184316 w 8267681"/>
              <a:gd name="connsiteY6275" fmla="*/ 3379851 h 6698675"/>
              <a:gd name="connsiteX6276" fmla="*/ 6172572 w 8267681"/>
              <a:gd name="connsiteY6276" fmla="*/ 3375153 h 6698675"/>
              <a:gd name="connsiteX6277" fmla="*/ 6167874 w 8267681"/>
              <a:gd name="connsiteY6277" fmla="*/ 3368107 h 6698675"/>
              <a:gd name="connsiteX6278" fmla="*/ 6165525 w 8267681"/>
              <a:gd name="connsiteY6278" fmla="*/ 3372804 h 6698675"/>
              <a:gd name="connsiteX6279" fmla="*/ 6076272 w 8267681"/>
              <a:gd name="connsiteY6279" fmla="*/ 3283629 h 6698675"/>
              <a:gd name="connsiteX6280" fmla="*/ 6153781 w 8267681"/>
              <a:gd name="connsiteY6280" fmla="*/ 3393943 h 6698675"/>
              <a:gd name="connsiteX6281" fmla="*/ 6116201 w 8267681"/>
              <a:gd name="connsiteY6281" fmla="*/ 3363409 h 6698675"/>
              <a:gd name="connsiteX6282" fmla="*/ 6163176 w 8267681"/>
              <a:gd name="connsiteY6282" fmla="*/ 3455011 h 6698675"/>
              <a:gd name="connsiteX6283" fmla="*/ 6158479 w 8267681"/>
              <a:gd name="connsiteY6283" fmla="*/ 3473802 h 6698675"/>
              <a:gd name="connsiteX6284" fmla="*/ 6156130 w 8267681"/>
              <a:gd name="connsiteY6284" fmla="*/ 3473802 h 6698675"/>
              <a:gd name="connsiteX6285" fmla="*/ 6156130 w 8267681"/>
              <a:gd name="connsiteY6285" fmla="*/ 3485546 h 6698675"/>
              <a:gd name="connsiteX6286" fmla="*/ 6156130 w 8267681"/>
              <a:gd name="connsiteY6286" fmla="*/ 3490243 h 6698675"/>
              <a:gd name="connsiteX6287" fmla="*/ 6151432 w 8267681"/>
              <a:gd name="connsiteY6287" fmla="*/ 3490243 h 6698675"/>
              <a:gd name="connsiteX6288" fmla="*/ 6153781 w 8267681"/>
              <a:gd name="connsiteY6288" fmla="*/ 3499638 h 6698675"/>
              <a:gd name="connsiteX6289" fmla="*/ 6106806 w 8267681"/>
              <a:gd name="connsiteY6289" fmla="*/ 3450314 h 6698675"/>
              <a:gd name="connsiteX6290" fmla="*/ 6123247 w 8267681"/>
              <a:gd name="connsiteY6290" fmla="*/ 3483197 h 6698675"/>
              <a:gd name="connsiteX6291" fmla="*/ 6111503 w 8267681"/>
              <a:gd name="connsiteY6291" fmla="*/ 3485546 h 6698675"/>
              <a:gd name="connsiteX6292" fmla="*/ 6069225 w 8267681"/>
              <a:gd name="connsiteY6292" fmla="*/ 3440919 h 6698675"/>
              <a:gd name="connsiteX6293" fmla="*/ 6066877 w 8267681"/>
              <a:gd name="connsiteY6293" fmla="*/ 3445616 h 6698675"/>
              <a:gd name="connsiteX6294" fmla="*/ 6019901 w 8267681"/>
              <a:gd name="connsiteY6294" fmla="*/ 3431524 h 6698675"/>
              <a:gd name="connsiteX6295" fmla="*/ 6092713 w 8267681"/>
              <a:gd name="connsiteY6295" fmla="*/ 3497289 h 6698675"/>
              <a:gd name="connsiteX6296" fmla="*/ 6080969 w 8267681"/>
              <a:gd name="connsiteY6296" fmla="*/ 3504336 h 6698675"/>
              <a:gd name="connsiteX6297" fmla="*/ 6080969 w 8267681"/>
              <a:gd name="connsiteY6297" fmla="*/ 3506684 h 6698675"/>
              <a:gd name="connsiteX6298" fmla="*/ 6026947 w 8267681"/>
              <a:gd name="connsiteY6298" fmla="*/ 3452662 h 6698675"/>
              <a:gd name="connsiteX6299" fmla="*/ 6041040 w 8267681"/>
              <a:gd name="connsiteY6299" fmla="*/ 3478499 h 6698675"/>
              <a:gd name="connsiteX6300" fmla="*/ 6083318 w 8267681"/>
              <a:gd name="connsiteY6300" fmla="*/ 3516079 h 6698675"/>
              <a:gd name="connsiteX6301" fmla="*/ 6085667 w 8267681"/>
              <a:gd name="connsiteY6301" fmla="*/ 3532521 h 6698675"/>
              <a:gd name="connsiteX6302" fmla="*/ 6057481 w 8267681"/>
              <a:gd name="connsiteY6302" fmla="*/ 3504336 h 6698675"/>
              <a:gd name="connsiteX6303" fmla="*/ 6066877 w 8267681"/>
              <a:gd name="connsiteY6303" fmla="*/ 3525475 h 6698675"/>
              <a:gd name="connsiteX6304" fmla="*/ 6097411 w 8267681"/>
              <a:gd name="connsiteY6304" fmla="*/ 3553660 h 6698675"/>
              <a:gd name="connsiteX6305" fmla="*/ 6099760 w 8267681"/>
              <a:gd name="connsiteY6305" fmla="*/ 3556009 h 6698675"/>
              <a:gd name="connsiteX6306" fmla="*/ 6102109 w 8267681"/>
              <a:gd name="connsiteY6306" fmla="*/ 3553660 h 6698675"/>
              <a:gd name="connsiteX6307" fmla="*/ 6104457 w 8267681"/>
              <a:gd name="connsiteY6307" fmla="*/ 3558358 h 6698675"/>
              <a:gd name="connsiteX6308" fmla="*/ 6123247 w 8267681"/>
              <a:gd name="connsiteY6308" fmla="*/ 3577148 h 6698675"/>
              <a:gd name="connsiteX6309" fmla="*/ 6134991 w 8267681"/>
              <a:gd name="connsiteY6309" fmla="*/ 3666402 h 6698675"/>
              <a:gd name="connsiteX6310" fmla="*/ 6139688 w 8267681"/>
              <a:gd name="connsiteY6310" fmla="*/ 3593589 h 6698675"/>
              <a:gd name="connsiteX6311" fmla="*/ 6137340 w 8267681"/>
              <a:gd name="connsiteY6311" fmla="*/ 3591241 h 6698675"/>
              <a:gd name="connsiteX6312" fmla="*/ 6134991 w 8267681"/>
              <a:gd name="connsiteY6312" fmla="*/ 3577148 h 6698675"/>
              <a:gd name="connsiteX6313" fmla="*/ 6132642 w 8267681"/>
              <a:gd name="connsiteY6313" fmla="*/ 3579497 h 6698675"/>
              <a:gd name="connsiteX6314" fmla="*/ 6118550 w 8267681"/>
              <a:gd name="connsiteY6314" fmla="*/ 3565404 h 6698675"/>
              <a:gd name="connsiteX6315" fmla="*/ 6118550 w 8267681"/>
              <a:gd name="connsiteY6315" fmla="*/ 3570101 h 6698675"/>
              <a:gd name="connsiteX6316" fmla="*/ 6097411 w 8267681"/>
              <a:gd name="connsiteY6316" fmla="*/ 3544265 h 6698675"/>
              <a:gd name="connsiteX6317" fmla="*/ 6085667 w 8267681"/>
              <a:gd name="connsiteY6317" fmla="*/ 3532521 h 6698675"/>
              <a:gd name="connsiteX6318" fmla="*/ 6109155 w 8267681"/>
              <a:gd name="connsiteY6318" fmla="*/ 3539567 h 6698675"/>
              <a:gd name="connsiteX6319" fmla="*/ 6110329 w 8267681"/>
              <a:gd name="connsiteY6319" fmla="*/ 3540742 h 6698675"/>
              <a:gd name="connsiteX6320" fmla="*/ 6109155 w 8267681"/>
              <a:gd name="connsiteY6320" fmla="*/ 3541916 h 6698675"/>
              <a:gd name="connsiteX6321" fmla="*/ 6134991 w 8267681"/>
              <a:gd name="connsiteY6321" fmla="*/ 3570101 h 6698675"/>
              <a:gd name="connsiteX6322" fmla="*/ 6149084 w 8267681"/>
              <a:gd name="connsiteY6322" fmla="*/ 3584194 h 6698675"/>
              <a:gd name="connsiteX6323" fmla="*/ 6137340 w 8267681"/>
              <a:gd name="connsiteY6323" fmla="*/ 3567753 h 6698675"/>
              <a:gd name="connsiteX6324" fmla="*/ 6110329 w 8267681"/>
              <a:gd name="connsiteY6324" fmla="*/ 3540742 h 6698675"/>
              <a:gd name="connsiteX6325" fmla="*/ 6120898 w 8267681"/>
              <a:gd name="connsiteY6325" fmla="*/ 3530172 h 6698675"/>
              <a:gd name="connsiteX6326" fmla="*/ 6146735 w 8267681"/>
              <a:gd name="connsiteY6326" fmla="*/ 3558358 h 6698675"/>
              <a:gd name="connsiteX6327" fmla="*/ 6146735 w 8267681"/>
              <a:gd name="connsiteY6327" fmla="*/ 3570101 h 6698675"/>
              <a:gd name="connsiteX6328" fmla="*/ 6146735 w 8267681"/>
              <a:gd name="connsiteY6328" fmla="*/ 3558358 h 6698675"/>
              <a:gd name="connsiteX6329" fmla="*/ 6163176 w 8267681"/>
              <a:gd name="connsiteY6329" fmla="*/ 3577148 h 6698675"/>
              <a:gd name="connsiteX6330" fmla="*/ 6170223 w 8267681"/>
              <a:gd name="connsiteY6330" fmla="*/ 3574799 h 6698675"/>
              <a:gd name="connsiteX6331" fmla="*/ 6167874 w 8267681"/>
              <a:gd name="connsiteY6331" fmla="*/ 3584194 h 6698675"/>
              <a:gd name="connsiteX6332" fmla="*/ 6181967 w 8267681"/>
              <a:gd name="connsiteY6332" fmla="*/ 3598287 h 6698675"/>
              <a:gd name="connsiteX6333" fmla="*/ 6207804 w 8267681"/>
              <a:gd name="connsiteY6333" fmla="*/ 3584194 h 6698675"/>
              <a:gd name="connsiteX6334" fmla="*/ 6191362 w 8267681"/>
              <a:gd name="connsiteY6334" fmla="*/ 3607682 h 6698675"/>
              <a:gd name="connsiteX6335" fmla="*/ 6198408 w 8267681"/>
              <a:gd name="connsiteY6335" fmla="*/ 3617077 h 6698675"/>
              <a:gd name="connsiteX6336" fmla="*/ 6224245 w 8267681"/>
              <a:gd name="connsiteY6336" fmla="*/ 3602985 h 6698675"/>
              <a:gd name="connsiteX6337" fmla="*/ 6205455 w 8267681"/>
              <a:gd name="connsiteY6337" fmla="*/ 3626472 h 6698675"/>
              <a:gd name="connsiteX6338" fmla="*/ 6214850 w 8267681"/>
              <a:gd name="connsiteY6338" fmla="*/ 3638216 h 6698675"/>
              <a:gd name="connsiteX6339" fmla="*/ 6273569 w 8267681"/>
              <a:gd name="connsiteY6339" fmla="*/ 3600636 h 6698675"/>
              <a:gd name="connsiteX6340" fmla="*/ 6285313 w 8267681"/>
              <a:gd name="connsiteY6340" fmla="*/ 3602985 h 6698675"/>
              <a:gd name="connsiteX6341" fmla="*/ 6322894 w 8267681"/>
              <a:gd name="connsiteY6341" fmla="*/ 3577148 h 6698675"/>
              <a:gd name="connsiteX6342" fmla="*/ 6278267 w 8267681"/>
              <a:gd name="connsiteY6342" fmla="*/ 3617958 h 6698675"/>
              <a:gd name="connsiteX6343" fmla="*/ 6229706 w 8267681"/>
              <a:gd name="connsiteY6343" fmla="*/ 3654654 h 6698675"/>
              <a:gd name="connsiteX6344" fmla="*/ 6225125 w 8267681"/>
              <a:gd name="connsiteY6344" fmla="*/ 3649666 h 6698675"/>
              <a:gd name="connsiteX6345" fmla="*/ 6217199 w 8267681"/>
              <a:gd name="connsiteY6345" fmla="*/ 3659355 h 6698675"/>
              <a:gd name="connsiteX6346" fmla="*/ 6228446 w 8267681"/>
              <a:gd name="connsiteY6346" fmla="*/ 3655606 h 6698675"/>
              <a:gd name="connsiteX6347" fmla="*/ 6226593 w 8267681"/>
              <a:gd name="connsiteY6347" fmla="*/ 3657006 h 6698675"/>
              <a:gd name="connsiteX6348" fmla="*/ 6228942 w 8267681"/>
              <a:gd name="connsiteY6348" fmla="*/ 3661704 h 6698675"/>
              <a:gd name="connsiteX6349" fmla="*/ 6233640 w 8267681"/>
              <a:gd name="connsiteY6349" fmla="*/ 3668750 h 6698675"/>
              <a:gd name="connsiteX6350" fmla="*/ 6259476 w 8267681"/>
              <a:gd name="connsiteY6350" fmla="*/ 3652309 h 6698675"/>
              <a:gd name="connsiteX6351" fmla="*/ 6252430 w 8267681"/>
              <a:gd name="connsiteY6351" fmla="*/ 3671099 h 6698675"/>
              <a:gd name="connsiteX6352" fmla="*/ 6268871 w 8267681"/>
              <a:gd name="connsiteY6352" fmla="*/ 3647611 h 6698675"/>
              <a:gd name="connsiteX6353" fmla="*/ 6318196 w 8267681"/>
              <a:gd name="connsiteY6353" fmla="*/ 3621774 h 6698675"/>
              <a:gd name="connsiteX6354" fmla="*/ 6318196 w 8267681"/>
              <a:gd name="connsiteY6354" fmla="*/ 3631170 h 6698675"/>
              <a:gd name="connsiteX6355" fmla="*/ 6353427 w 8267681"/>
              <a:gd name="connsiteY6355" fmla="*/ 3617077 h 6698675"/>
              <a:gd name="connsiteX6356" fmla="*/ 6247732 w 8267681"/>
              <a:gd name="connsiteY6356" fmla="*/ 3689889 h 6698675"/>
              <a:gd name="connsiteX6357" fmla="*/ 6250081 w 8267681"/>
              <a:gd name="connsiteY6357" fmla="*/ 3694587 h 6698675"/>
              <a:gd name="connsiteX6358" fmla="*/ 6367520 w 8267681"/>
              <a:gd name="connsiteY6358" fmla="*/ 3635867 h 6698675"/>
              <a:gd name="connsiteX6359" fmla="*/ 6259476 w 8267681"/>
              <a:gd name="connsiteY6359" fmla="*/ 3703982 h 6698675"/>
              <a:gd name="connsiteX6360" fmla="*/ 6264174 w 8267681"/>
              <a:gd name="connsiteY6360" fmla="*/ 3711028 h 6698675"/>
              <a:gd name="connsiteX6361" fmla="*/ 6365171 w 8267681"/>
              <a:gd name="connsiteY6361" fmla="*/ 3668750 h 6698675"/>
              <a:gd name="connsiteX6362" fmla="*/ 6271220 w 8267681"/>
              <a:gd name="connsiteY6362" fmla="*/ 3720423 h 6698675"/>
              <a:gd name="connsiteX6363" fmla="*/ 6273569 w 8267681"/>
              <a:gd name="connsiteY6363" fmla="*/ 3722772 h 6698675"/>
              <a:gd name="connsiteX6364" fmla="*/ 6278267 w 8267681"/>
              <a:gd name="connsiteY6364" fmla="*/ 3729818 h 6698675"/>
              <a:gd name="connsiteX6365" fmla="*/ 6358125 w 8267681"/>
              <a:gd name="connsiteY6365" fmla="*/ 3708680 h 6698675"/>
              <a:gd name="connsiteX6366" fmla="*/ 6282964 w 8267681"/>
              <a:gd name="connsiteY6366" fmla="*/ 3734516 h 6698675"/>
              <a:gd name="connsiteX6367" fmla="*/ 6287662 w 8267681"/>
              <a:gd name="connsiteY6367" fmla="*/ 3741562 h 6698675"/>
              <a:gd name="connsiteX6368" fmla="*/ 6388659 w 8267681"/>
              <a:gd name="connsiteY6368" fmla="*/ 3837862 h 6698675"/>
              <a:gd name="connsiteX6369" fmla="*/ 6365171 w 8267681"/>
              <a:gd name="connsiteY6369" fmla="*/ 3826119 h 6698675"/>
              <a:gd name="connsiteX6370" fmla="*/ 6365171 w 8267681"/>
              <a:gd name="connsiteY6370" fmla="*/ 3833165 h 6698675"/>
              <a:gd name="connsiteX6371" fmla="*/ 6334818 w 8267681"/>
              <a:gd name="connsiteY6371" fmla="*/ 3820156 h 6698675"/>
              <a:gd name="connsiteX6372" fmla="*/ 6322894 w 8267681"/>
              <a:gd name="connsiteY6372" fmla="*/ 3800282 h 6698675"/>
              <a:gd name="connsiteX6373" fmla="*/ 6264174 w 8267681"/>
              <a:gd name="connsiteY6373" fmla="*/ 3743911 h 6698675"/>
              <a:gd name="connsiteX6374" fmla="*/ 6271572 w 8267681"/>
              <a:gd name="connsiteY6374" fmla="*/ 3756595 h 6698675"/>
              <a:gd name="connsiteX6375" fmla="*/ 6254779 w 8267681"/>
              <a:gd name="connsiteY6375" fmla="*/ 3732167 h 6698675"/>
              <a:gd name="connsiteX6376" fmla="*/ 6250081 w 8267681"/>
              <a:gd name="connsiteY6376" fmla="*/ 3727470 h 6698675"/>
              <a:gd name="connsiteX6377" fmla="*/ 6245383 w 8267681"/>
              <a:gd name="connsiteY6377" fmla="*/ 3727470 h 6698675"/>
              <a:gd name="connsiteX6378" fmla="*/ 6252430 w 8267681"/>
              <a:gd name="connsiteY6378" fmla="*/ 3734516 h 6698675"/>
              <a:gd name="connsiteX6379" fmla="*/ 6275556 w 8267681"/>
              <a:gd name="connsiteY6379" fmla="*/ 3763425 h 6698675"/>
              <a:gd name="connsiteX6380" fmla="*/ 6280615 w 8267681"/>
              <a:gd name="connsiteY6380" fmla="*/ 3772097 h 6698675"/>
              <a:gd name="connsiteX6381" fmla="*/ 6332717 w 8267681"/>
              <a:gd name="connsiteY6381" fmla="*/ 3819857 h 6698675"/>
              <a:gd name="connsiteX6382" fmla="*/ 6346381 w 8267681"/>
              <a:gd name="connsiteY6382" fmla="*/ 3844908 h 6698675"/>
              <a:gd name="connsiteX6383" fmla="*/ 6419194 w 8267681"/>
              <a:gd name="connsiteY6383" fmla="*/ 3934162 h 6698675"/>
              <a:gd name="connsiteX6384" fmla="*/ 6365171 w 8267681"/>
              <a:gd name="connsiteY6384" fmla="*/ 3887187 h 6698675"/>
              <a:gd name="connsiteX6385" fmla="*/ 6379264 w 8267681"/>
              <a:gd name="connsiteY6385" fmla="*/ 3917721 h 6698675"/>
              <a:gd name="connsiteX6386" fmla="*/ 6358125 w 8267681"/>
              <a:gd name="connsiteY6386" fmla="*/ 3882489 h 6698675"/>
              <a:gd name="connsiteX6387" fmla="*/ 6315847 w 8267681"/>
              <a:gd name="connsiteY6387" fmla="*/ 3844908 h 6698675"/>
              <a:gd name="connsiteX6388" fmla="*/ 6318196 w 8267681"/>
              <a:gd name="connsiteY6388" fmla="*/ 3847257 h 6698675"/>
              <a:gd name="connsiteX6389" fmla="*/ 6332289 w 8267681"/>
              <a:gd name="connsiteY6389" fmla="*/ 3870745 h 6698675"/>
              <a:gd name="connsiteX6390" fmla="*/ 6388659 w 8267681"/>
              <a:gd name="connsiteY6390" fmla="*/ 3967045 h 6698675"/>
              <a:gd name="connsiteX6391" fmla="*/ 6393357 w 8267681"/>
              <a:gd name="connsiteY6391" fmla="*/ 3978789 h 6698675"/>
              <a:gd name="connsiteX6392" fmla="*/ 6367520 w 8267681"/>
              <a:gd name="connsiteY6392" fmla="*/ 3948255 h 6698675"/>
              <a:gd name="connsiteX6393" fmla="*/ 6365171 w 8267681"/>
              <a:gd name="connsiteY6393" fmla="*/ 3945906 h 6698675"/>
              <a:gd name="connsiteX6394" fmla="*/ 6374566 w 8267681"/>
              <a:gd name="connsiteY6394" fmla="*/ 3969394 h 6698675"/>
              <a:gd name="connsiteX6395" fmla="*/ 6355776 w 8267681"/>
              <a:gd name="connsiteY6395" fmla="*/ 3950604 h 6698675"/>
              <a:gd name="connsiteX6396" fmla="*/ 6341683 w 8267681"/>
              <a:gd name="connsiteY6396" fmla="*/ 3927116 h 6698675"/>
              <a:gd name="connsiteX6397" fmla="*/ 6315847 w 8267681"/>
              <a:gd name="connsiteY6397" fmla="*/ 3905977 h 6698675"/>
              <a:gd name="connsiteX6398" fmla="*/ 6332289 w 8267681"/>
              <a:gd name="connsiteY6398" fmla="*/ 3938860 h 6698675"/>
              <a:gd name="connsiteX6399" fmla="*/ 6320545 w 8267681"/>
              <a:gd name="connsiteY6399" fmla="*/ 3943557 h 6698675"/>
              <a:gd name="connsiteX6400" fmla="*/ 6304103 w 8267681"/>
              <a:gd name="connsiteY6400" fmla="*/ 3929465 h 6698675"/>
              <a:gd name="connsiteX6401" fmla="*/ 6336986 w 8267681"/>
              <a:gd name="connsiteY6401" fmla="*/ 3988184 h 6698675"/>
              <a:gd name="connsiteX6402" fmla="*/ 6395706 w 8267681"/>
              <a:gd name="connsiteY6402" fmla="*/ 4115018 h 6698675"/>
              <a:gd name="connsiteX6403" fmla="*/ 6409798 w 8267681"/>
              <a:gd name="connsiteY6403" fmla="*/ 4152599 h 6698675"/>
              <a:gd name="connsiteX6404" fmla="*/ 6414496 w 8267681"/>
              <a:gd name="connsiteY6404" fmla="*/ 4166691 h 6698675"/>
              <a:gd name="connsiteX6405" fmla="*/ 6388659 w 8267681"/>
              <a:gd name="connsiteY6405" fmla="*/ 4119716 h 6698675"/>
              <a:gd name="connsiteX6406" fmla="*/ 6327591 w 8267681"/>
              <a:gd name="connsiteY6406" fmla="*/ 4002277 h 6698675"/>
              <a:gd name="connsiteX6407" fmla="*/ 6259476 w 8267681"/>
              <a:gd name="connsiteY6407" fmla="*/ 3891884 h 6698675"/>
              <a:gd name="connsiteX6408" fmla="*/ 6238337 w 8267681"/>
              <a:gd name="connsiteY6408" fmla="*/ 3870745 h 6698675"/>
              <a:gd name="connsiteX6409" fmla="*/ 6257127 w 8267681"/>
              <a:gd name="connsiteY6409" fmla="*/ 3905977 h 6698675"/>
              <a:gd name="connsiteX6410" fmla="*/ 6217199 w 8267681"/>
              <a:gd name="connsiteY6410" fmla="*/ 3859001 h 6698675"/>
              <a:gd name="connsiteX6411" fmla="*/ 6196060 w 8267681"/>
              <a:gd name="connsiteY6411" fmla="*/ 3828467 h 6698675"/>
              <a:gd name="connsiteX6412" fmla="*/ 6181967 w 8267681"/>
              <a:gd name="connsiteY6412" fmla="*/ 3814375 h 6698675"/>
              <a:gd name="connsiteX6413" fmla="*/ 6278267 w 8267681"/>
              <a:gd name="connsiteY6413" fmla="*/ 3934162 h 6698675"/>
              <a:gd name="connsiteX6414" fmla="*/ 6278267 w 8267681"/>
              <a:gd name="connsiteY6414" fmla="*/ 3955301 h 6698675"/>
              <a:gd name="connsiteX6415" fmla="*/ 6257127 w 8267681"/>
              <a:gd name="connsiteY6415" fmla="*/ 3931814 h 6698675"/>
              <a:gd name="connsiteX6416" fmla="*/ 6280615 w 8267681"/>
              <a:gd name="connsiteY6416" fmla="*/ 3964696 h 6698675"/>
              <a:gd name="connsiteX6417" fmla="*/ 6290011 w 8267681"/>
              <a:gd name="connsiteY6417" fmla="*/ 3976440 h 6698675"/>
              <a:gd name="connsiteX6418" fmla="*/ 6313499 w 8267681"/>
              <a:gd name="connsiteY6418" fmla="*/ 4011672 h 6698675"/>
              <a:gd name="connsiteX6419" fmla="*/ 6318196 w 8267681"/>
              <a:gd name="connsiteY6419" fmla="*/ 4016369 h 6698675"/>
              <a:gd name="connsiteX6420" fmla="*/ 6463820 w 8267681"/>
              <a:gd name="connsiteY6420" fmla="*/ 4413313 h 6698675"/>
              <a:gd name="connsiteX6421" fmla="*/ 6508447 w 8267681"/>
              <a:gd name="connsiteY6421" fmla="*/ 4826698 h 6698675"/>
              <a:gd name="connsiteX6422" fmla="*/ 6503749 w 8267681"/>
              <a:gd name="connsiteY6422" fmla="*/ 4826698 h 6698675"/>
              <a:gd name="connsiteX6423" fmla="*/ 6488482 w 8267681"/>
              <a:gd name="connsiteY6423" fmla="*/ 4634979 h 6698675"/>
              <a:gd name="connsiteX6424" fmla="*/ 6480257 w 8267681"/>
              <a:gd name="connsiteY6424" fmla="*/ 4591265 h 6698675"/>
              <a:gd name="connsiteX6425" fmla="*/ 6480005 w 8267681"/>
              <a:gd name="connsiteY6425" fmla="*/ 4588628 h 6698675"/>
              <a:gd name="connsiteX6426" fmla="*/ 6478876 w 8267681"/>
              <a:gd name="connsiteY6426" fmla="*/ 4583926 h 6698675"/>
              <a:gd name="connsiteX6427" fmla="*/ 6452076 w 8267681"/>
              <a:gd name="connsiteY6427" fmla="*/ 4441498 h 6698675"/>
              <a:gd name="connsiteX6428" fmla="*/ 6313499 w 8267681"/>
              <a:gd name="connsiteY6428" fmla="*/ 4089182 h 6698675"/>
              <a:gd name="connsiteX6429" fmla="*/ 6273569 w 8267681"/>
              <a:gd name="connsiteY6429" fmla="*/ 4025765 h 6698675"/>
              <a:gd name="connsiteX6430" fmla="*/ 6231291 w 8267681"/>
              <a:gd name="connsiteY6430" fmla="*/ 3964696 h 6698675"/>
              <a:gd name="connsiteX6431" fmla="*/ 6219547 w 8267681"/>
              <a:gd name="connsiteY6431" fmla="*/ 3945906 h 6698675"/>
              <a:gd name="connsiteX6432" fmla="*/ 6217199 w 8267681"/>
              <a:gd name="connsiteY6432" fmla="*/ 3943557 h 6698675"/>
              <a:gd name="connsiteX6433" fmla="*/ 6231291 w 8267681"/>
              <a:gd name="connsiteY6433" fmla="*/ 3964696 h 6698675"/>
              <a:gd name="connsiteX6434" fmla="*/ 6343849 w 8267681"/>
              <a:gd name="connsiteY6434" fmla="*/ 4158287 h 6698675"/>
              <a:gd name="connsiteX6435" fmla="*/ 6367244 w 8267681"/>
              <a:gd name="connsiteY6435" fmla="*/ 4217315 h 6698675"/>
              <a:gd name="connsiteX6436" fmla="*/ 6355189 w 8267681"/>
              <a:gd name="connsiteY6436" fmla="*/ 4212493 h 6698675"/>
              <a:gd name="connsiteX6437" fmla="*/ 6344032 w 8267681"/>
              <a:gd name="connsiteY6437" fmla="*/ 4213667 h 6698675"/>
              <a:gd name="connsiteX6438" fmla="*/ 6367520 w 8267681"/>
              <a:gd name="connsiteY6438" fmla="*/ 4237155 h 6698675"/>
              <a:gd name="connsiteX6439" fmla="*/ 6365171 w 8267681"/>
              <a:gd name="connsiteY6439" fmla="*/ 4229522 h 6698675"/>
              <a:gd name="connsiteX6440" fmla="*/ 6368731 w 8267681"/>
              <a:gd name="connsiteY6440" fmla="*/ 4221068 h 6698675"/>
              <a:gd name="connsiteX6441" fmla="*/ 6427121 w 8267681"/>
              <a:gd name="connsiteY6441" fmla="*/ 4368393 h 6698675"/>
              <a:gd name="connsiteX6442" fmla="*/ 6478876 w 8267681"/>
              <a:gd name="connsiteY6442" fmla="*/ 4583926 h 6698675"/>
              <a:gd name="connsiteX6443" fmla="*/ 6480257 w 8267681"/>
              <a:gd name="connsiteY6443" fmla="*/ 4591265 h 6698675"/>
              <a:gd name="connsiteX6444" fmla="*/ 6489287 w 8267681"/>
              <a:gd name="connsiteY6444" fmla="*/ 4685794 h 6698675"/>
              <a:gd name="connsiteX6445" fmla="*/ 6473215 w 8267681"/>
              <a:gd name="connsiteY6445" fmla="*/ 4584774 h 6698675"/>
              <a:gd name="connsiteX6446" fmla="*/ 6449727 w 8267681"/>
              <a:gd name="connsiteY6446" fmla="*/ 4488474 h 6698675"/>
              <a:gd name="connsiteX6447" fmla="*/ 6419194 w 8267681"/>
              <a:gd name="connsiteY6447" fmla="*/ 4401569 h 6698675"/>
              <a:gd name="connsiteX6448" fmla="*/ 6449727 w 8267681"/>
              <a:gd name="connsiteY6448" fmla="*/ 4507264 h 6698675"/>
              <a:gd name="connsiteX6449" fmla="*/ 6461471 w 8267681"/>
              <a:gd name="connsiteY6449" fmla="*/ 4558937 h 6698675"/>
              <a:gd name="connsiteX6450" fmla="*/ 6468517 w 8267681"/>
              <a:gd name="connsiteY6450" fmla="*/ 4584774 h 6698675"/>
              <a:gd name="connsiteX6451" fmla="*/ 6473215 w 8267681"/>
              <a:gd name="connsiteY6451" fmla="*/ 4612959 h 6698675"/>
              <a:gd name="connsiteX6452" fmla="*/ 6470866 w 8267681"/>
              <a:gd name="connsiteY6452" fmla="*/ 4608262 h 6698675"/>
              <a:gd name="connsiteX6453" fmla="*/ 6484959 w 8267681"/>
              <a:gd name="connsiteY6453" fmla="*/ 4688120 h 6698675"/>
              <a:gd name="connsiteX6454" fmla="*/ 6489858 w 8267681"/>
              <a:gd name="connsiteY6454" fmla="*/ 4733436 h 6698675"/>
              <a:gd name="connsiteX6455" fmla="*/ 6499052 w 8267681"/>
              <a:gd name="connsiteY6455" fmla="*/ 4800862 h 6698675"/>
              <a:gd name="connsiteX6456" fmla="*/ 6508447 w 8267681"/>
              <a:gd name="connsiteY6456" fmla="*/ 4906557 h 6698675"/>
              <a:gd name="connsiteX6457" fmla="*/ 6506098 w 8267681"/>
              <a:gd name="connsiteY6457" fmla="*/ 4885418 h 6698675"/>
              <a:gd name="connsiteX6458" fmla="*/ 6496703 w 8267681"/>
              <a:gd name="connsiteY6458" fmla="*/ 4798513 h 6698675"/>
              <a:gd name="connsiteX6459" fmla="*/ 6482611 w 8267681"/>
              <a:gd name="connsiteY6459" fmla="*/ 4718655 h 6698675"/>
              <a:gd name="connsiteX6460" fmla="*/ 6483463 w 8267681"/>
              <a:gd name="connsiteY6460" fmla="*/ 4720572 h 6698675"/>
              <a:gd name="connsiteX6461" fmla="*/ 6482610 w 8267681"/>
              <a:gd name="connsiteY6461" fmla="*/ 4716306 h 6698675"/>
              <a:gd name="connsiteX6462" fmla="*/ 6459122 w 8267681"/>
              <a:gd name="connsiteY6462" fmla="*/ 4601216 h 6698675"/>
              <a:gd name="connsiteX6463" fmla="*/ 6442742 w 8267681"/>
              <a:gd name="connsiteY6463" fmla="*/ 4537878 h 6698675"/>
              <a:gd name="connsiteX6464" fmla="*/ 6435634 w 8267681"/>
              <a:gd name="connsiteY6464" fmla="*/ 4514310 h 6698675"/>
              <a:gd name="connsiteX6465" fmla="*/ 6440632 w 8267681"/>
              <a:gd name="connsiteY6465" fmla="*/ 4529721 h 6698675"/>
              <a:gd name="connsiteX6466" fmla="*/ 6423891 w 8267681"/>
              <a:gd name="connsiteY6466" fmla="*/ 4464986 h 6698675"/>
              <a:gd name="connsiteX6467" fmla="*/ 6402752 w 8267681"/>
              <a:gd name="connsiteY6467" fmla="*/ 4399220 h 6698675"/>
              <a:gd name="connsiteX6468" fmla="*/ 6379264 w 8267681"/>
              <a:gd name="connsiteY6468" fmla="*/ 4335803 h 6698675"/>
              <a:gd name="connsiteX6469" fmla="*/ 6325242 w 8267681"/>
              <a:gd name="connsiteY6469" fmla="*/ 4211318 h 6698675"/>
              <a:gd name="connsiteX6470" fmla="*/ 6294708 w 8267681"/>
              <a:gd name="connsiteY6470" fmla="*/ 4150250 h 6698675"/>
              <a:gd name="connsiteX6471" fmla="*/ 6259476 w 8267681"/>
              <a:gd name="connsiteY6471" fmla="*/ 4091530 h 6698675"/>
              <a:gd name="connsiteX6472" fmla="*/ 6184316 w 8267681"/>
              <a:gd name="connsiteY6472" fmla="*/ 3969394 h 6698675"/>
              <a:gd name="connsiteX6473" fmla="*/ 6134991 w 8267681"/>
              <a:gd name="connsiteY6473" fmla="*/ 3934162 h 6698675"/>
              <a:gd name="connsiteX6474" fmla="*/ 6221896 w 8267681"/>
              <a:gd name="connsiteY6474" fmla="*/ 4058647 h 6698675"/>
              <a:gd name="connsiteX6475" fmla="*/ 6170223 w 8267681"/>
              <a:gd name="connsiteY6475" fmla="*/ 3990533 h 6698675"/>
              <a:gd name="connsiteX6476" fmla="*/ 6057481 w 8267681"/>
              <a:gd name="connsiteY6476" fmla="*/ 3863699 h 6698675"/>
              <a:gd name="connsiteX6477" fmla="*/ 6142037 w 8267681"/>
              <a:gd name="connsiteY6477" fmla="*/ 3974091 h 6698675"/>
              <a:gd name="connsiteX6478" fmla="*/ 6160828 w 8267681"/>
              <a:gd name="connsiteY6478" fmla="*/ 3981138 h 6698675"/>
              <a:gd name="connsiteX6479" fmla="*/ 6165525 w 8267681"/>
              <a:gd name="connsiteY6479" fmla="*/ 4006974 h 6698675"/>
              <a:gd name="connsiteX6480" fmla="*/ 5989367 w 8267681"/>
              <a:gd name="connsiteY6480" fmla="*/ 3819072 h 6698675"/>
              <a:gd name="connsiteX6481" fmla="*/ 6109155 w 8267681"/>
              <a:gd name="connsiteY6481" fmla="*/ 4006974 h 6698675"/>
              <a:gd name="connsiteX6482" fmla="*/ 6106806 w 8267681"/>
              <a:gd name="connsiteY6482" fmla="*/ 4042206 h 6698675"/>
              <a:gd name="connsiteX6483" fmla="*/ 6088016 w 8267681"/>
              <a:gd name="connsiteY6483" fmla="*/ 4016369 h 6698675"/>
              <a:gd name="connsiteX6484" fmla="*/ 6104457 w 8267681"/>
              <a:gd name="connsiteY6484" fmla="*/ 4053950 h 6698675"/>
              <a:gd name="connsiteX6485" fmla="*/ 6109155 w 8267681"/>
              <a:gd name="connsiteY6485" fmla="*/ 4049252 h 6698675"/>
              <a:gd name="connsiteX6486" fmla="*/ 6132642 w 8267681"/>
              <a:gd name="connsiteY6486" fmla="*/ 4110321 h 6698675"/>
              <a:gd name="connsiteX6487" fmla="*/ 6097411 w 8267681"/>
              <a:gd name="connsiteY6487" fmla="*/ 4051601 h 6698675"/>
              <a:gd name="connsiteX6488" fmla="*/ 5958833 w 8267681"/>
              <a:gd name="connsiteY6488" fmla="*/ 3889535 h 6698675"/>
              <a:gd name="connsiteX6489" fmla="*/ 5975274 w 8267681"/>
              <a:gd name="connsiteY6489" fmla="*/ 3913023 h 6698675"/>
              <a:gd name="connsiteX6490" fmla="*/ 6026947 w 8267681"/>
              <a:gd name="connsiteY6490" fmla="*/ 4002277 h 6698675"/>
              <a:gd name="connsiteX6491" fmla="*/ 6019901 w 8267681"/>
              <a:gd name="connsiteY6491" fmla="*/ 4018718 h 6698675"/>
              <a:gd name="connsiteX6492" fmla="*/ 6031645 w 8267681"/>
              <a:gd name="connsiteY6492" fmla="*/ 4006974 h 6698675"/>
              <a:gd name="connsiteX6493" fmla="*/ 6104457 w 8267681"/>
              <a:gd name="connsiteY6493" fmla="*/ 4131460 h 6698675"/>
              <a:gd name="connsiteX6494" fmla="*/ 5914206 w 8267681"/>
              <a:gd name="connsiteY6494" fmla="*/ 3877792 h 6698675"/>
              <a:gd name="connsiteX6495" fmla="*/ 5940043 w 8267681"/>
              <a:gd name="connsiteY6495" fmla="*/ 3924767 h 6698675"/>
              <a:gd name="connsiteX6496" fmla="*/ 5909508 w 8267681"/>
              <a:gd name="connsiteY6496" fmla="*/ 3924767 h 6698675"/>
              <a:gd name="connsiteX6497" fmla="*/ 5914206 w 8267681"/>
              <a:gd name="connsiteY6497" fmla="*/ 3959999 h 6698675"/>
              <a:gd name="connsiteX6498" fmla="*/ 5930647 w 8267681"/>
              <a:gd name="connsiteY6498" fmla="*/ 3952952 h 6698675"/>
              <a:gd name="connsiteX6499" fmla="*/ 5925950 w 8267681"/>
              <a:gd name="connsiteY6499" fmla="*/ 3931814 h 6698675"/>
              <a:gd name="connsiteX6500" fmla="*/ 5940043 w 8267681"/>
              <a:gd name="connsiteY6500" fmla="*/ 3927116 h 6698675"/>
              <a:gd name="connsiteX6501" fmla="*/ 5979070 w 8267681"/>
              <a:gd name="connsiteY6501" fmla="*/ 3980180 h 6698675"/>
              <a:gd name="connsiteX6502" fmla="*/ 5974687 w 8267681"/>
              <a:gd name="connsiteY6502" fmla="*/ 3979376 h 6698675"/>
              <a:gd name="connsiteX6503" fmla="*/ 5963530 w 8267681"/>
              <a:gd name="connsiteY6503" fmla="*/ 3983487 h 6698675"/>
              <a:gd name="connsiteX6504" fmla="*/ 5982321 w 8267681"/>
              <a:gd name="connsiteY6504" fmla="*/ 3985835 h 6698675"/>
              <a:gd name="connsiteX6505" fmla="*/ 5982403 w 8267681"/>
              <a:gd name="connsiteY6505" fmla="*/ 3984712 h 6698675"/>
              <a:gd name="connsiteX6506" fmla="*/ 6006982 w 8267681"/>
              <a:gd name="connsiteY6506" fmla="*/ 4018131 h 6698675"/>
              <a:gd name="connsiteX6507" fmla="*/ 6066877 w 8267681"/>
              <a:gd name="connsiteY6507" fmla="*/ 4112669 h 6698675"/>
              <a:gd name="connsiteX6508" fmla="*/ 6069225 w 8267681"/>
              <a:gd name="connsiteY6508" fmla="*/ 4119716 h 6698675"/>
              <a:gd name="connsiteX6509" fmla="*/ 6073923 w 8267681"/>
              <a:gd name="connsiteY6509" fmla="*/ 4136157 h 6698675"/>
              <a:gd name="connsiteX6510" fmla="*/ 6071574 w 8267681"/>
              <a:gd name="connsiteY6510" fmla="*/ 4140855 h 6698675"/>
              <a:gd name="connsiteX6511" fmla="*/ 6073923 w 8267681"/>
              <a:gd name="connsiteY6511" fmla="*/ 4138506 h 6698675"/>
              <a:gd name="connsiteX6512" fmla="*/ 6102109 w 8267681"/>
              <a:gd name="connsiteY6512" fmla="*/ 4237155 h 6698675"/>
              <a:gd name="connsiteX6513" fmla="*/ 6045737 w 8267681"/>
              <a:gd name="connsiteY6513" fmla="*/ 4157296 h 6698675"/>
              <a:gd name="connsiteX6514" fmla="*/ 6048086 w 8267681"/>
              <a:gd name="connsiteY6514" fmla="*/ 4145552 h 6698675"/>
              <a:gd name="connsiteX6515" fmla="*/ 6041040 w 8267681"/>
              <a:gd name="connsiteY6515" fmla="*/ 4150250 h 6698675"/>
              <a:gd name="connsiteX6516" fmla="*/ 6038691 w 8267681"/>
              <a:gd name="connsiteY6516" fmla="*/ 4145552 h 6698675"/>
              <a:gd name="connsiteX6517" fmla="*/ 6031645 w 8267681"/>
              <a:gd name="connsiteY6517" fmla="*/ 4122064 h 6698675"/>
              <a:gd name="connsiteX6518" fmla="*/ 6033993 w 8267681"/>
              <a:gd name="connsiteY6518" fmla="*/ 4138506 h 6698675"/>
              <a:gd name="connsiteX6519" fmla="*/ 5911857 w 8267681"/>
              <a:gd name="connsiteY6519" fmla="*/ 3990533 h 6698675"/>
              <a:gd name="connsiteX6520" fmla="*/ 5909508 w 8267681"/>
              <a:gd name="connsiteY6520" fmla="*/ 3988184 h 6698675"/>
              <a:gd name="connsiteX6521" fmla="*/ 5850788 w 8267681"/>
              <a:gd name="connsiteY6521" fmla="*/ 3938860 h 6698675"/>
              <a:gd name="connsiteX6522" fmla="*/ 5841393 w 8267681"/>
              <a:gd name="connsiteY6522" fmla="*/ 3927116 h 6698675"/>
              <a:gd name="connsiteX6523" fmla="*/ 5839044 w 8267681"/>
              <a:gd name="connsiteY6523" fmla="*/ 3929465 h 6698675"/>
              <a:gd name="connsiteX6524" fmla="*/ 5822603 w 8267681"/>
              <a:gd name="connsiteY6524" fmla="*/ 3920070 h 6698675"/>
              <a:gd name="connsiteX6525" fmla="*/ 5831998 w 8267681"/>
              <a:gd name="connsiteY6525" fmla="*/ 3938860 h 6698675"/>
              <a:gd name="connsiteX6526" fmla="*/ 5810859 w 8267681"/>
              <a:gd name="connsiteY6526" fmla="*/ 3974091 h 6698675"/>
              <a:gd name="connsiteX6527" fmla="*/ 5787371 w 8267681"/>
              <a:gd name="connsiteY6527" fmla="*/ 3967045 h 6698675"/>
              <a:gd name="connsiteX6528" fmla="*/ 5806161 w 8267681"/>
              <a:gd name="connsiteY6528" fmla="*/ 3997579 h 6698675"/>
              <a:gd name="connsiteX6529" fmla="*/ 5815556 w 8267681"/>
              <a:gd name="connsiteY6529" fmla="*/ 4028113 h 6698675"/>
              <a:gd name="connsiteX6530" fmla="*/ 5817905 w 8267681"/>
              <a:gd name="connsiteY6530" fmla="*/ 4014021 h 6698675"/>
              <a:gd name="connsiteX6531" fmla="*/ 5928299 w 8267681"/>
              <a:gd name="connsiteY6531" fmla="*/ 4197225 h 6698675"/>
              <a:gd name="connsiteX6532" fmla="*/ 5918903 w 8267681"/>
              <a:gd name="connsiteY6532" fmla="*/ 4187830 h 6698675"/>
              <a:gd name="connsiteX6533" fmla="*/ 5937694 w 8267681"/>
              <a:gd name="connsiteY6533" fmla="*/ 4255945 h 6698675"/>
              <a:gd name="connsiteX6534" fmla="*/ 5930647 w 8267681"/>
              <a:gd name="connsiteY6534" fmla="*/ 4258294 h 6698675"/>
              <a:gd name="connsiteX6535" fmla="*/ 5935345 w 8267681"/>
              <a:gd name="connsiteY6535" fmla="*/ 4284130 h 6698675"/>
              <a:gd name="connsiteX6536" fmla="*/ 5935345 w 8267681"/>
              <a:gd name="connsiteY6536" fmla="*/ 4286479 h 6698675"/>
              <a:gd name="connsiteX6537" fmla="*/ 5782673 w 8267681"/>
              <a:gd name="connsiteY6537" fmla="*/ 4046904 h 6698675"/>
              <a:gd name="connsiteX6538" fmla="*/ 5907159 w 8267681"/>
              <a:gd name="connsiteY6538" fmla="*/ 4234806 h 6698675"/>
              <a:gd name="connsiteX6539" fmla="*/ 5853137 w 8267681"/>
              <a:gd name="connsiteY6539" fmla="*/ 4185481 h 6698675"/>
              <a:gd name="connsiteX6540" fmla="*/ 5874277 w 8267681"/>
              <a:gd name="connsiteY6540" fmla="*/ 4227759 h 6698675"/>
              <a:gd name="connsiteX6541" fmla="*/ 5820254 w 8267681"/>
              <a:gd name="connsiteY6541" fmla="*/ 4145552 h 6698675"/>
              <a:gd name="connsiteX6542" fmla="*/ 5747442 w 8267681"/>
              <a:gd name="connsiteY6542" fmla="*/ 4091530 h 6698675"/>
              <a:gd name="connsiteX6543" fmla="*/ 5700466 w 8267681"/>
              <a:gd name="connsiteY6543" fmla="*/ 4042206 h 6698675"/>
              <a:gd name="connsiteX6544" fmla="*/ 5693420 w 8267681"/>
              <a:gd name="connsiteY6544" fmla="*/ 4044555 h 6698675"/>
              <a:gd name="connsiteX6545" fmla="*/ 5705164 w 8267681"/>
              <a:gd name="connsiteY6545" fmla="*/ 4014021 h 6698675"/>
              <a:gd name="connsiteX6546" fmla="*/ 5705164 w 8267681"/>
              <a:gd name="connsiteY6546" fmla="*/ 3863699 h 6698675"/>
              <a:gd name="connsiteX6547" fmla="*/ 5669932 w 8267681"/>
              <a:gd name="connsiteY6547" fmla="*/ 3849606 h 6698675"/>
              <a:gd name="connsiteX6548" fmla="*/ 5674630 w 8267681"/>
              <a:gd name="connsiteY6548" fmla="*/ 3781492 h 6698675"/>
              <a:gd name="connsiteX6549" fmla="*/ 5681676 w 8267681"/>
              <a:gd name="connsiteY6549" fmla="*/ 3781492 h 6698675"/>
              <a:gd name="connsiteX6550" fmla="*/ 5688722 w 8267681"/>
              <a:gd name="connsiteY6550" fmla="*/ 3769748 h 6698675"/>
              <a:gd name="connsiteX6551" fmla="*/ 5770930 w 8267681"/>
              <a:gd name="connsiteY6551" fmla="*/ 3746260 h 6698675"/>
              <a:gd name="connsiteX6552" fmla="*/ 5782673 w 8267681"/>
              <a:gd name="connsiteY6552" fmla="*/ 3739213 h 6698675"/>
              <a:gd name="connsiteX6553" fmla="*/ 5789720 w 8267681"/>
              <a:gd name="connsiteY6553" fmla="*/ 3767399 h 6698675"/>
              <a:gd name="connsiteX6554" fmla="*/ 5789720 w 8267681"/>
              <a:gd name="connsiteY6554" fmla="*/ 3734516 h 6698675"/>
              <a:gd name="connsiteX6555" fmla="*/ 5839044 w 8267681"/>
              <a:gd name="connsiteY6555" fmla="*/ 3675796 h 6698675"/>
              <a:gd name="connsiteX6556" fmla="*/ 5848439 w 8267681"/>
              <a:gd name="connsiteY6556" fmla="*/ 3678145 h 6698675"/>
              <a:gd name="connsiteX6557" fmla="*/ 5808510 w 8267681"/>
              <a:gd name="connsiteY6557" fmla="*/ 3652309 h 6698675"/>
              <a:gd name="connsiteX6558" fmla="*/ 5820254 w 8267681"/>
              <a:gd name="connsiteY6558" fmla="*/ 3614728 h 6698675"/>
              <a:gd name="connsiteX6559" fmla="*/ 5876626 w 8267681"/>
              <a:gd name="connsiteY6559" fmla="*/ 3657006 h 6698675"/>
              <a:gd name="connsiteX6560" fmla="*/ 5907159 w 8267681"/>
              <a:gd name="connsiteY6560" fmla="*/ 3652309 h 6698675"/>
              <a:gd name="connsiteX6561" fmla="*/ 5829649 w 8267681"/>
              <a:gd name="connsiteY6561" fmla="*/ 3591241 h 6698675"/>
              <a:gd name="connsiteX6562" fmla="*/ 5829649 w 8267681"/>
              <a:gd name="connsiteY6562" fmla="*/ 3588892 h 6698675"/>
              <a:gd name="connsiteX6563" fmla="*/ 5864882 w 8267681"/>
              <a:gd name="connsiteY6563" fmla="*/ 3565404 h 6698675"/>
              <a:gd name="connsiteX6564" fmla="*/ 5881323 w 8267681"/>
              <a:gd name="connsiteY6564" fmla="*/ 3577148 h 6698675"/>
              <a:gd name="connsiteX6565" fmla="*/ 5888370 w 8267681"/>
              <a:gd name="connsiteY6565" fmla="*/ 3584194 h 6698675"/>
              <a:gd name="connsiteX6566" fmla="*/ 5925950 w 8267681"/>
              <a:gd name="connsiteY6566" fmla="*/ 3617077 h 6698675"/>
              <a:gd name="connsiteX6567" fmla="*/ 5928299 w 8267681"/>
              <a:gd name="connsiteY6567" fmla="*/ 3614728 h 6698675"/>
              <a:gd name="connsiteX6568" fmla="*/ 5890718 w 8267681"/>
              <a:gd name="connsiteY6568" fmla="*/ 3584194 h 6698675"/>
              <a:gd name="connsiteX6569" fmla="*/ 5895416 w 8267681"/>
              <a:gd name="connsiteY6569" fmla="*/ 3581845 h 6698675"/>
              <a:gd name="connsiteX6570" fmla="*/ 5893067 w 8267681"/>
              <a:gd name="connsiteY6570" fmla="*/ 3553660 h 6698675"/>
              <a:gd name="connsiteX6571" fmla="*/ 5921252 w 8267681"/>
              <a:gd name="connsiteY6571" fmla="*/ 3572450 h 6698675"/>
              <a:gd name="connsiteX6572" fmla="*/ 5937694 w 8267681"/>
              <a:gd name="connsiteY6572" fmla="*/ 3598287 h 6698675"/>
              <a:gd name="connsiteX6573" fmla="*/ 5944740 w 8267681"/>
              <a:gd name="connsiteY6573" fmla="*/ 3586543 h 6698675"/>
              <a:gd name="connsiteX6574" fmla="*/ 5949438 w 8267681"/>
              <a:gd name="connsiteY6574" fmla="*/ 3588892 h 6698675"/>
              <a:gd name="connsiteX6575" fmla="*/ 5954135 w 8267681"/>
              <a:gd name="connsiteY6575" fmla="*/ 3586543 h 6698675"/>
              <a:gd name="connsiteX6576" fmla="*/ 5956484 w 8267681"/>
              <a:gd name="connsiteY6576" fmla="*/ 3593589 h 6698675"/>
              <a:gd name="connsiteX6577" fmla="*/ 5958833 w 8267681"/>
              <a:gd name="connsiteY6577" fmla="*/ 3605333 h 6698675"/>
              <a:gd name="connsiteX6578" fmla="*/ 5963530 w 8267681"/>
              <a:gd name="connsiteY6578" fmla="*/ 3598287 h 6698675"/>
              <a:gd name="connsiteX6579" fmla="*/ 5970577 w 8267681"/>
              <a:gd name="connsiteY6579" fmla="*/ 3602985 h 6698675"/>
              <a:gd name="connsiteX6580" fmla="*/ 5982321 w 8267681"/>
              <a:gd name="connsiteY6580" fmla="*/ 3612380 h 6698675"/>
              <a:gd name="connsiteX6581" fmla="*/ 5982321 w 8267681"/>
              <a:gd name="connsiteY6581" fmla="*/ 3565404 h 6698675"/>
              <a:gd name="connsiteX6582" fmla="*/ 5998762 w 8267681"/>
              <a:gd name="connsiteY6582" fmla="*/ 3572450 h 6698675"/>
              <a:gd name="connsiteX6583" fmla="*/ 5989367 w 8267681"/>
              <a:gd name="connsiteY6583" fmla="*/ 3548963 h 6698675"/>
              <a:gd name="connsiteX6584" fmla="*/ 5961181 w 8267681"/>
              <a:gd name="connsiteY6584" fmla="*/ 3570101 h 6698675"/>
              <a:gd name="connsiteX6585" fmla="*/ 5956484 w 8267681"/>
              <a:gd name="connsiteY6585" fmla="*/ 3534870 h 6698675"/>
              <a:gd name="connsiteX6586" fmla="*/ 5954135 w 8267681"/>
              <a:gd name="connsiteY6586" fmla="*/ 3574799 h 6698675"/>
              <a:gd name="connsiteX6587" fmla="*/ 5951786 w 8267681"/>
              <a:gd name="connsiteY6587" fmla="*/ 3532521 h 6698675"/>
              <a:gd name="connsiteX6588" fmla="*/ 5935345 w 8267681"/>
              <a:gd name="connsiteY6588" fmla="*/ 3523126 h 6698675"/>
              <a:gd name="connsiteX6589" fmla="*/ 5940043 w 8267681"/>
              <a:gd name="connsiteY6589" fmla="*/ 3516079 h 6698675"/>
              <a:gd name="connsiteX6590" fmla="*/ 5925950 w 8267681"/>
              <a:gd name="connsiteY6590" fmla="*/ 3509033 h 6698675"/>
              <a:gd name="connsiteX6591" fmla="*/ 5916555 w 8267681"/>
              <a:gd name="connsiteY6591" fmla="*/ 3501987 h 6698675"/>
              <a:gd name="connsiteX6592" fmla="*/ 5909508 w 8267681"/>
              <a:gd name="connsiteY6592" fmla="*/ 3462058 h 6698675"/>
              <a:gd name="connsiteX6593" fmla="*/ 5904811 w 8267681"/>
              <a:gd name="connsiteY6593" fmla="*/ 3473802 h 6698675"/>
              <a:gd name="connsiteX6594" fmla="*/ 5904811 w 8267681"/>
              <a:gd name="connsiteY6594" fmla="*/ 3492592 h 6698675"/>
              <a:gd name="connsiteX6595" fmla="*/ 5867230 w 8267681"/>
              <a:gd name="connsiteY6595" fmla="*/ 3459709 h 6698675"/>
              <a:gd name="connsiteX6596" fmla="*/ 5848439 w 8267681"/>
              <a:gd name="connsiteY6596" fmla="*/ 3440919 h 6698675"/>
              <a:gd name="connsiteX6597" fmla="*/ 5862532 w 8267681"/>
              <a:gd name="connsiteY6597" fmla="*/ 3443268 h 6698675"/>
              <a:gd name="connsiteX6598" fmla="*/ 5871928 w 8267681"/>
              <a:gd name="connsiteY6598" fmla="*/ 3375153 h 6698675"/>
              <a:gd name="connsiteX6599" fmla="*/ 5916555 w 8267681"/>
              <a:gd name="connsiteY6599" fmla="*/ 3405687 h 6698675"/>
              <a:gd name="connsiteX6600" fmla="*/ 5975274 w 8267681"/>
              <a:gd name="connsiteY6600" fmla="*/ 3447965 h 6698675"/>
              <a:gd name="connsiteX6601" fmla="*/ 6031645 w 8267681"/>
              <a:gd name="connsiteY6601" fmla="*/ 3487894 h 6698675"/>
              <a:gd name="connsiteX6602" fmla="*/ 6048086 w 8267681"/>
              <a:gd name="connsiteY6602" fmla="*/ 3501987 h 6698675"/>
              <a:gd name="connsiteX6603" fmla="*/ 6019901 w 8267681"/>
              <a:gd name="connsiteY6603" fmla="*/ 3462058 h 6698675"/>
              <a:gd name="connsiteX6604" fmla="*/ 5968228 w 8267681"/>
              <a:gd name="connsiteY6604" fmla="*/ 3419780 h 6698675"/>
              <a:gd name="connsiteX6605" fmla="*/ 5942391 w 8267681"/>
              <a:gd name="connsiteY6605" fmla="*/ 3400989 h 6698675"/>
              <a:gd name="connsiteX6606" fmla="*/ 5947089 w 8267681"/>
              <a:gd name="connsiteY6606" fmla="*/ 3400989 h 6698675"/>
              <a:gd name="connsiteX6607" fmla="*/ 5947089 w 8267681"/>
              <a:gd name="connsiteY6607" fmla="*/ 3344658 h 6698675"/>
              <a:gd name="connsiteX6608" fmla="*/ 5954135 w 8267681"/>
              <a:gd name="connsiteY6608" fmla="*/ 3351665 h 6698675"/>
              <a:gd name="connsiteX6609" fmla="*/ 5956484 w 8267681"/>
              <a:gd name="connsiteY6609" fmla="*/ 3377502 h 6698675"/>
              <a:gd name="connsiteX6610" fmla="*/ 5963530 w 8267681"/>
              <a:gd name="connsiteY6610" fmla="*/ 3358711 h 6698675"/>
              <a:gd name="connsiteX6611" fmla="*/ 5979972 w 8267681"/>
              <a:gd name="connsiteY6611" fmla="*/ 3372804 h 6698675"/>
              <a:gd name="connsiteX6612" fmla="*/ 5982321 w 8267681"/>
              <a:gd name="connsiteY6612" fmla="*/ 3415082 h 6698675"/>
              <a:gd name="connsiteX6613" fmla="*/ 5987018 w 8267681"/>
              <a:gd name="connsiteY6613" fmla="*/ 3377502 h 6698675"/>
              <a:gd name="connsiteX6614" fmla="*/ 6033993 w 8267681"/>
              <a:gd name="connsiteY6614" fmla="*/ 3412733 h 6698675"/>
              <a:gd name="connsiteX6615" fmla="*/ 5998762 w 8267681"/>
              <a:gd name="connsiteY6615" fmla="*/ 3398641 h 6698675"/>
              <a:gd name="connsiteX6616" fmla="*/ 6071574 w 8267681"/>
              <a:gd name="connsiteY6616" fmla="*/ 3431524 h 6698675"/>
              <a:gd name="connsiteX6617" fmla="*/ 6045737 w 8267681"/>
              <a:gd name="connsiteY6617" fmla="*/ 3391301 h 6698675"/>
              <a:gd name="connsiteX6618" fmla="*/ 6025038 w 8267681"/>
              <a:gd name="connsiteY6618" fmla="*/ 3369308 h 6698675"/>
              <a:gd name="connsiteX6619" fmla="*/ 6031278 w 8267681"/>
              <a:gd name="connsiteY6619" fmla="*/ 3365905 h 6698675"/>
              <a:gd name="connsiteX6620" fmla="*/ 6029296 w 8267681"/>
              <a:gd name="connsiteY6620" fmla="*/ 3354014 h 6698675"/>
              <a:gd name="connsiteX6621" fmla="*/ 6020537 w 8267681"/>
              <a:gd name="connsiteY6621" fmla="*/ 3364525 h 6698675"/>
              <a:gd name="connsiteX6622" fmla="*/ 6012855 w 8267681"/>
              <a:gd name="connsiteY6622" fmla="*/ 3356363 h 6698675"/>
              <a:gd name="connsiteX6623" fmla="*/ 6015203 w 8267681"/>
              <a:gd name="connsiteY6623" fmla="*/ 3335256 h 6698675"/>
              <a:gd name="connsiteX6624" fmla="*/ 6033993 w 8267681"/>
              <a:gd name="connsiteY6624" fmla="*/ 3337608 h 6698675"/>
              <a:gd name="connsiteX6625" fmla="*/ 6048086 w 8267681"/>
              <a:gd name="connsiteY6625" fmla="*/ 3250742 h 6698675"/>
              <a:gd name="connsiteX6626" fmla="*/ 6071574 w 8267681"/>
              <a:gd name="connsiteY6626" fmla="*/ 3269553 h 6698675"/>
              <a:gd name="connsiteX6627" fmla="*/ 6048086 w 8267681"/>
              <a:gd name="connsiteY6627" fmla="*/ 3238992 h 6698675"/>
              <a:gd name="connsiteX6628" fmla="*/ 6050435 w 8267681"/>
              <a:gd name="connsiteY6628" fmla="*/ 3215498 h 6698675"/>
              <a:gd name="connsiteX6629" fmla="*/ 6095062 w 8267681"/>
              <a:gd name="connsiteY6629" fmla="*/ 3173221 h 6698675"/>
              <a:gd name="connsiteX6630" fmla="*/ 6095062 w 8267681"/>
              <a:gd name="connsiteY6630" fmla="*/ 3180267 h 6698675"/>
              <a:gd name="connsiteX6631" fmla="*/ 6057481 w 8267681"/>
              <a:gd name="connsiteY6631" fmla="*/ 3220195 h 6698675"/>
              <a:gd name="connsiteX6632" fmla="*/ 6097411 w 8267681"/>
              <a:gd name="connsiteY6632" fmla="*/ 3187313 h 6698675"/>
              <a:gd name="connsiteX6633" fmla="*/ 6111503 w 8267681"/>
              <a:gd name="connsiteY6633" fmla="*/ 3170870 h 6698675"/>
              <a:gd name="connsiteX6634" fmla="*/ 6118550 w 8267681"/>
              <a:gd name="connsiteY6634" fmla="*/ 3161471 h 6698675"/>
              <a:gd name="connsiteX6635" fmla="*/ 5334058 w 8267681"/>
              <a:gd name="connsiteY6635" fmla="*/ 3161439 h 6698675"/>
              <a:gd name="connsiteX6636" fmla="*/ 5336407 w 8267681"/>
              <a:gd name="connsiteY6636" fmla="*/ 3161439 h 6698675"/>
              <a:gd name="connsiteX6637" fmla="*/ 5336407 w 8267681"/>
              <a:gd name="connsiteY6637" fmla="*/ 3163787 h 6698675"/>
              <a:gd name="connsiteX6638" fmla="*/ 5338755 w 8267681"/>
              <a:gd name="connsiteY6638" fmla="*/ 3163787 h 6698675"/>
              <a:gd name="connsiteX6639" fmla="*/ 5334058 w 8267681"/>
              <a:gd name="connsiteY6639" fmla="*/ 3166138 h 6698675"/>
              <a:gd name="connsiteX6640" fmla="*/ 6090365 w 8267681"/>
              <a:gd name="connsiteY6640" fmla="*/ 3159125 h 6698675"/>
              <a:gd name="connsiteX6641" fmla="*/ 6052784 w 8267681"/>
              <a:gd name="connsiteY6641" fmla="*/ 3208452 h 6698675"/>
              <a:gd name="connsiteX6642" fmla="*/ 6055133 w 8267681"/>
              <a:gd name="connsiteY6642" fmla="*/ 3182614 h 6698675"/>
              <a:gd name="connsiteX6643" fmla="*/ 6057481 w 8267681"/>
              <a:gd name="connsiteY6643" fmla="*/ 3177914 h 6698675"/>
              <a:gd name="connsiteX6644" fmla="*/ 6055133 w 8267681"/>
              <a:gd name="connsiteY6644" fmla="*/ 3189661 h 6698675"/>
              <a:gd name="connsiteX6645" fmla="*/ 6090365 w 8267681"/>
              <a:gd name="connsiteY6645" fmla="*/ 3159125 h 6698675"/>
              <a:gd name="connsiteX6646" fmla="*/ 5218968 w 8267681"/>
              <a:gd name="connsiteY6646" fmla="*/ 3159096 h 6698675"/>
              <a:gd name="connsiteX6647" fmla="*/ 5223665 w 8267681"/>
              <a:gd name="connsiteY6647" fmla="*/ 3163793 h 6698675"/>
              <a:gd name="connsiteX6648" fmla="*/ 5221316 w 8267681"/>
              <a:gd name="connsiteY6648" fmla="*/ 3163793 h 6698675"/>
              <a:gd name="connsiteX6649" fmla="*/ 5218968 w 8267681"/>
              <a:gd name="connsiteY6649" fmla="*/ 3159096 h 6698675"/>
              <a:gd name="connsiteX6650" fmla="*/ 5568936 w 8267681"/>
              <a:gd name="connsiteY6650" fmla="*/ 3159076 h 6698675"/>
              <a:gd name="connsiteX6651" fmla="*/ 5568936 w 8267681"/>
              <a:gd name="connsiteY6651" fmla="*/ 3161428 h 6698675"/>
              <a:gd name="connsiteX6652" fmla="*/ 5566587 w 8267681"/>
              <a:gd name="connsiteY6652" fmla="*/ 3163774 h 6698675"/>
              <a:gd name="connsiteX6653" fmla="*/ 5566587 w 8267681"/>
              <a:gd name="connsiteY6653" fmla="*/ 3161428 h 6698675"/>
              <a:gd name="connsiteX6654" fmla="*/ 5289432 w 8267681"/>
              <a:gd name="connsiteY6654" fmla="*/ 3156750 h 6698675"/>
              <a:gd name="connsiteX6655" fmla="*/ 5291780 w 8267681"/>
              <a:gd name="connsiteY6655" fmla="*/ 3163796 h 6698675"/>
              <a:gd name="connsiteX6656" fmla="*/ 5287083 w 8267681"/>
              <a:gd name="connsiteY6656" fmla="*/ 3161448 h 6698675"/>
              <a:gd name="connsiteX6657" fmla="*/ 5289432 w 8267681"/>
              <a:gd name="connsiteY6657" fmla="*/ 3159098 h 6698675"/>
              <a:gd name="connsiteX6658" fmla="*/ 5289432 w 8267681"/>
              <a:gd name="connsiteY6658" fmla="*/ 3156750 h 6698675"/>
              <a:gd name="connsiteX6659" fmla="*/ 5935346 w 8267681"/>
              <a:gd name="connsiteY6659" fmla="*/ 3154423 h 6698675"/>
              <a:gd name="connsiteX6660" fmla="*/ 5925951 w 8267681"/>
              <a:gd name="connsiteY6660" fmla="*/ 3166171 h 6698675"/>
              <a:gd name="connsiteX6661" fmla="*/ 5932214 w 8267681"/>
              <a:gd name="connsiteY6661" fmla="*/ 3174521 h 6698675"/>
              <a:gd name="connsiteX6662" fmla="*/ 5930648 w 8267681"/>
              <a:gd name="connsiteY6662" fmla="*/ 3175561 h 6698675"/>
              <a:gd name="connsiteX6663" fmla="*/ 5931465 w 8267681"/>
              <a:gd name="connsiteY6663" fmla="*/ 3176791 h 6698675"/>
              <a:gd name="connsiteX6664" fmla="*/ 5921253 w 8267681"/>
              <a:gd name="connsiteY6664" fmla="*/ 3184961 h 6698675"/>
              <a:gd name="connsiteX6665" fmla="*/ 5914207 w 8267681"/>
              <a:gd name="connsiteY6665" fmla="*/ 3184961 h 6698675"/>
              <a:gd name="connsiteX6666" fmla="*/ 5904812 w 8267681"/>
              <a:gd name="connsiteY6666" fmla="*/ 3184961 h 6698675"/>
              <a:gd name="connsiteX6667" fmla="*/ 5904812 w 8267681"/>
              <a:gd name="connsiteY6667" fmla="*/ 3187311 h 6698675"/>
              <a:gd name="connsiteX6668" fmla="*/ 5914207 w 8267681"/>
              <a:gd name="connsiteY6668" fmla="*/ 3187311 h 6698675"/>
              <a:gd name="connsiteX6669" fmla="*/ 5914207 w 8267681"/>
              <a:gd name="connsiteY6669" fmla="*/ 3194359 h 6698675"/>
              <a:gd name="connsiteX6670" fmla="*/ 5923602 w 8267681"/>
              <a:gd name="connsiteY6670" fmla="*/ 3192007 h 6698675"/>
              <a:gd name="connsiteX6671" fmla="*/ 5932997 w 8267681"/>
              <a:gd name="connsiteY6671" fmla="*/ 3196705 h 6698675"/>
              <a:gd name="connsiteX6672" fmla="*/ 5930648 w 8267681"/>
              <a:gd name="connsiteY6672" fmla="*/ 3189661 h 6698675"/>
              <a:gd name="connsiteX6673" fmla="*/ 5940043 w 8267681"/>
              <a:gd name="connsiteY6673" fmla="*/ 3189661 h 6698675"/>
              <a:gd name="connsiteX6674" fmla="*/ 5931465 w 8267681"/>
              <a:gd name="connsiteY6674" fmla="*/ 3176791 h 6698675"/>
              <a:gd name="connsiteX6675" fmla="*/ 5932997 w 8267681"/>
              <a:gd name="connsiteY6675" fmla="*/ 3175561 h 6698675"/>
              <a:gd name="connsiteX6676" fmla="*/ 5932214 w 8267681"/>
              <a:gd name="connsiteY6676" fmla="*/ 3174521 h 6698675"/>
              <a:gd name="connsiteX6677" fmla="*/ 5937694 w 8267681"/>
              <a:gd name="connsiteY6677" fmla="*/ 3170868 h 6698675"/>
              <a:gd name="connsiteX6678" fmla="*/ 5949438 w 8267681"/>
              <a:gd name="connsiteY6678" fmla="*/ 3184961 h 6698675"/>
              <a:gd name="connsiteX6679" fmla="*/ 5963531 w 8267681"/>
              <a:gd name="connsiteY6679" fmla="*/ 3182612 h 6698675"/>
              <a:gd name="connsiteX6680" fmla="*/ 5963531 w 8267681"/>
              <a:gd name="connsiteY6680" fmla="*/ 3180267 h 6698675"/>
              <a:gd name="connsiteX6681" fmla="*/ 5949438 w 8267681"/>
              <a:gd name="connsiteY6681" fmla="*/ 3177912 h 6698675"/>
              <a:gd name="connsiteX6682" fmla="*/ 5951787 w 8267681"/>
              <a:gd name="connsiteY6682" fmla="*/ 3170868 h 6698675"/>
              <a:gd name="connsiteX6683" fmla="*/ 5958834 w 8267681"/>
              <a:gd name="connsiteY6683" fmla="*/ 3175561 h 6698675"/>
              <a:gd name="connsiteX6684" fmla="*/ 5961182 w 8267681"/>
              <a:gd name="connsiteY6684" fmla="*/ 3161471 h 6698675"/>
              <a:gd name="connsiteX6685" fmla="*/ 5951787 w 8267681"/>
              <a:gd name="connsiteY6685" fmla="*/ 3161471 h 6698675"/>
              <a:gd name="connsiteX6686" fmla="*/ 5956485 w 8267681"/>
              <a:gd name="connsiteY6686" fmla="*/ 3168520 h 6698675"/>
              <a:gd name="connsiteX6687" fmla="*/ 5951787 w 8267681"/>
              <a:gd name="connsiteY6687" fmla="*/ 3170868 h 6698675"/>
              <a:gd name="connsiteX6688" fmla="*/ 5944741 w 8267681"/>
              <a:gd name="connsiteY6688" fmla="*/ 3163818 h 6698675"/>
              <a:gd name="connsiteX6689" fmla="*/ 5935346 w 8267681"/>
              <a:gd name="connsiteY6689" fmla="*/ 3170868 h 6698675"/>
              <a:gd name="connsiteX6690" fmla="*/ 5932997 w 8267681"/>
              <a:gd name="connsiteY6690" fmla="*/ 3166171 h 6698675"/>
              <a:gd name="connsiteX6691" fmla="*/ 5940043 w 8267681"/>
              <a:gd name="connsiteY6691" fmla="*/ 3156772 h 6698675"/>
              <a:gd name="connsiteX6692" fmla="*/ 5848441 w 8267681"/>
              <a:gd name="connsiteY6692" fmla="*/ 3154423 h 6698675"/>
              <a:gd name="connsiteX6693" fmla="*/ 5848441 w 8267681"/>
              <a:gd name="connsiteY6693" fmla="*/ 3161471 h 6698675"/>
              <a:gd name="connsiteX6694" fmla="*/ 5855487 w 8267681"/>
              <a:gd name="connsiteY6694" fmla="*/ 3161471 h 6698675"/>
              <a:gd name="connsiteX6695" fmla="*/ 5559541 w 8267681"/>
              <a:gd name="connsiteY6695" fmla="*/ 3154402 h 6698675"/>
              <a:gd name="connsiteX6696" fmla="*/ 5559541 w 8267681"/>
              <a:gd name="connsiteY6696" fmla="*/ 3161450 h 6698675"/>
              <a:gd name="connsiteX6697" fmla="*/ 5554843 w 8267681"/>
              <a:gd name="connsiteY6697" fmla="*/ 3159101 h 6698675"/>
              <a:gd name="connsiteX6698" fmla="*/ 5263595 w 8267681"/>
              <a:gd name="connsiteY6698" fmla="*/ 3154399 h 6698675"/>
              <a:gd name="connsiteX6699" fmla="*/ 5268292 w 8267681"/>
              <a:gd name="connsiteY6699" fmla="*/ 3159096 h 6698675"/>
              <a:gd name="connsiteX6700" fmla="*/ 5263595 w 8267681"/>
              <a:gd name="connsiteY6700" fmla="*/ 3156747 h 6698675"/>
              <a:gd name="connsiteX6701" fmla="*/ 5263595 w 8267681"/>
              <a:gd name="connsiteY6701" fmla="*/ 3154399 h 6698675"/>
              <a:gd name="connsiteX6702" fmla="*/ 5216619 w 8267681"/>
              <a:gd name="connsiteY6702" fmla="*/ 3154371 h 6698675"/>
              <a:gd name="connsiteX6703" fmla="*/ 5218968 w 8267681"/>
              <a:gd name="connsiteY6703" fmla="*/ 3156720 h 6698675"/>
              <a:gd name="connsiteX6704" fmla="*/ 5216619 w 8267681"/>
              <a:gd name="connsiteY6704" fmla="*/ 3156720 h 6698675"/>
              <a:gd name="connsiteX6705" fmla="*/ 5282385 w 8267681"/>
              <a:gd name="connsiteY6705" fmla="*/ 3154370 h 6698675"/>
              <a:gd name="connsiteX6706" fmla="*/ 5282385 w 8267681"/>
              <a:gd name="connsiteY6706" fmla="*/ 3156717 h 6698675"/>
              <a:gd name="connsiteX6707" fmla="*/ 5280036 w 8267681"/>
              <a:gd name="connsiteY6707" fmla="*/ 3156717 h 6698675"/>
              <a:gd name="connsiteX6708" fmla="*/ 5561890 w 8267681"/>
              <a:gd name="connsiteY6708" fmla="*/ 3152079 h 6698675"/>
              <a:gd name="connsiteX6709" fmla="*/ 5568936 w 8267681"/>
              <a:gd name="connsiteY6709" fmla="*/ 3152079 h 6698675"/>
              <a:gd name="connsiteX6710" fmla="*/ 5561890 w 8267681"/>
              <a:gd name="connsiteY6710" fmla="*/ 3161471 h 6698675"/>
              <a:gd name="connsiteX6711" fmla="*/ 5918904 w 8267681"/>
              <a:gd name="connsiteY6711" fmla="*/ 3149728 h 6698675"/>
              <a:gd name="connsiteX6712" fmla="*/ 5914207 w 8267681"/>
              <a:gd name="connsiteY6712" fmla="*/ 3154423 h 6698675"/>
              <a:gd name="connsiteX6713" fmla="*/ 5911858 w 8267681"/>
              <a:gd name="connsiteY6713" fmla="*/ 3163818 h 6698675"/>
              <a:gd name="connsiteX6714" fmla="*/ 5921253 w 8267681"/>
              <a:gd name="connsiteY6714" fmla="*/ 3163818 h 6698675"/>
              <a:gd name="connsiteX6715" fmla="*/ 5918904 w 8267681"/>
              <a:gd name="connsiteY6715" fmla="*/ 3149728 h 6698675"/>
              <a:gd name="connsiteX6716" fmla="*/ 4380453 w 8267681"/>
              <a:gd name="connsiteY6716" fmla="*/ 3149725 h 6698675"/>
              <a:gd name="connsiteX6717" fmla="*/ 4373407 w 8267681"/>
              <a:gd name="connsiteY6717" fmla="*/ 3166171 h 6698675"/>
              <a:gd name="connsiteX6718" fmla="*/ 4385151 w 8267681"/>
              <a:gd name="connsiteY6718" fmla="*/ 3170868 h 6698675"/>
              <a:gd name="connsiteX6719" fmla="*/ 4399243 w 8267681"/>
              <a:gd name="connsiteY6719" fmla="*/ 3156772 h 6698675"/>
              <a:gd name="connsiteX6720" fmla="*/ 4380453 w 8267681"/>
              <a:gd name="connsiteY6720" fmla="*/ 3149725 h 6698675"/>
              <a:gd name="connsiteX6721" fmla="*/ 5350499 w 8267681"/>
              <a:gd name="connsiteY6721" fmla="*/ 3149718 h 6698675"/>
              <a:gd name="connsiteX6722" fmla="*/ 5350499 w 8267681"/>
              <a:gd name="connsiteY6722" fmla="*/ 3152069 h 6698675"/>
              <a:gd name="connsiteX6723" fmla="*/ 5350499 w 8267681"/>
              <a:gd name="connsiteY6723" fmla="*/ 3156764 h 6698675"/>
              <a:gd name="connsiteX6724" fmla="*/ 5352848 w 8267681"/>
              <a:gd name="connsiteY6724" fmla="*/ 3161460 h 6698675"/>
              <a:gd name="connsiteX6725" fmla="*/ 5352848 w 8267681"/>
              <a:gd name="connsiteY6725" fmla="*/ 3163811 h 6698675"/>
              <a:gd name="connsiteX6726" fmla="*/ 5350499 w 8267681"/>
              <a:gd name="connsiteY6726" fmla="*/ 3163811 h 6698675"/>
              <a:gd name="connsiteX6727" fmla="*/ 5350499 w 8267681"/>
              <a:gd name="connsiteY6727" fmla="*/ 3161460 h 6698675"/>
              <a:gd name="connsiteX6728" fmla="*/ 5348151 w 8267681"/>
              <a:gd name="connsiteY6728" fmla="*/ 3161460 h 6698675"/>
              <a:gd name="connsiteX6729" fmla="*/ 5345802 w 8267681"/>
              <a:gd name="connsiteY6729" fmla="*/ 3159115 h 6698675"/>
              <a:gd name="connsiteX6730" fmla="*/ 5343453 w 8267681"/>
              <a:gd name="connsiteY6730" fmla="*/ 3159115 h 6698675"/>
              <a:gd name="connsiteX6731" fmla="*/ 5348151 w 8267681"/>
              <a:gd name="connsiteY6731" fmla="*/ 3154413 h 6698675"/>
              <a:gd name="connsiteX6732" fmla="*/ 5350499 w 8267681"/>
              <a:gd name="connsiteY6732" fmla="*/ 3149718 h 6698675"/>
              <a:gd name="connsiteX6733" fmla="*/ 5211921 w 8267681"/>
              <a:gd name="connsiteY6733" fmla="*/ 3149715 h 6698675"/>
              <a:gd name="connsiteX6734" fmla="*/ 5214270 w 8267681"/>
              <a:gd name="connsiteY6734" fmla="*/ 3152063 h 6698675"/>
              <a:gd name="connsiteX6735" fmla="*/ 5211921 w 8267681"/>
              <a:gd name="connsiteY6735" fmla="*/ 3154410 h 6698675"/>
              <a:gd name="connsiteX6736" fmla="*/ 5211921 w 8267681"/>
              <a:gd name="connsiteY6736" fmla="*/ 3159109 h 6698675"/>
              <a:gd name="connsiteX6737" fmla="*/ 5207224 w 8267681"/>
              <a:gd name="connsiteY6737" fmla="*/ 3159109 h 6698675"/>
              <a:gd name="connsiteX6738" fmla="*/ 5211921 w 8267681"/>
              <a:gd name="connsiteY6738" fmla="*/ 3152063 h 6698675"/>
              <a:gd name="connsiteX6739" fmla="*/ 5211921 w 8267681"/>
              <a:gd name="connsiteY6739" fmla="*/ 3149715 h 6698675"/>
              <a:gd name="connsiteX6740" fmla="*/ 5193131 w 8267681"/>
              <a:gd name="connsiteY6740" fmla="*/ 3149713 h 6698675"/>
              <a:gd name="connsiteX6741" fmla="*/ 5195480 w 8267681"/>
              <a:gd name="connsiteY6741" fmla="*/ 3152063 h 6698675"/>
              <a:gd name="connsiteX6742" fmla="*/ 5195480 w 8267681"/>
              <a:gd name="connsiteY6742" fmla="*/ 3156759 h 6698675"/>
              <a:gd name="connsiteX6743" fmla="*/ 5190782 w 8267681"/>
              <a:gd name="connsiteY6743" fmla="*/ 3154407 h 6698675"/>
              <a:gd name="connsiteX6744" fmla="*/ 5188434 w 8267681"/>
              <a:gd name="connsiteY6744" fmla="*/ 3152063 h 6698675"/>
              <a:gd name="connsiteX6745" fmla="*/ 5193131 w 8267681"/>
              <a:gd name="connsiteY6745" fmla="*/ 3149713 h 6698675"/>
              <a:gd name="connsiteX6746" fmla="*/ 5357546 w 8267681"/>
              <a:gd name="connsiteY6746" fmla="*/ 3149697 h 6698675"/>
              <a:gd name="connsiteX6747" fmla="*/ 5359895 w 8267681"/>
              <a:gd name="connsiteY6747" fmla="*/ 3152047 h 6698675"/>
              <a:gd name="connsiteX6748" fmla="*/ 5357546 w 8267681"/>
              <a:gd name="connsiteY6748" fmla="*/ 3154393 h 6698675"/>
              <a:gd name="connsiteX6749" fmla="*/ 5275339 w 8267681"/>
              <a:gd name="connsiteY6749" fmla="*/ 3149685 h 6698675"/>
              <a:gd name="connsiteX6750" fmla="*/ 5275339 w 8267681"/>
              <a:gd name="connsiteY6750" fmla="*/ 3152033 h 6698675"/>
              <a:gd name="connsiteX6751" fmla="*/ 5275339 w 8267681"/>
              <a:gd name="connsiteY6751" fmla="*/ 3154381 h 6698675"/>
              <a:gd name="connsiteX6752" fmla="*/ 5272990 w 8267681"/>
              <a:gd name="connsiteY6752" fmla="*/ 3152033 h 6698675"/>
              <a:gd name="connsiteX6753" fmla="*/ 5176690 w 8267681"/>
              <a:gd name="connsiteY6753" fmla="*/ 3149671 h 6698675"/>
              <a:gd name="connsiteX6754" fmla="*/ 5179038 w 8267681"/>
              <a:gd name="connsiteY6754" fmla="*/ 3152020 h 6698675"/>
              <a:gd name="connsiteX6755" fmla="*/ 5176690 w 8267681"/>
              <a:gd name="connsiteY6755" fmla="*/ 3152020 h 6698675"/>
              <a:gd name="connsiteX6756" fmla="*/ 4124437 w 8267681"/>
              <a:gd name="connsiteY6756" fmla="*/ 3147378 h 6698675"/>
              <a:gd name="connsiteX6757" fmla="*/ 4068066 w 8267681"/>
              <a:gd name="connsiteY6757" fmla="*/ 3220195 h 6698675"/>
              <a:gd name="connsiteX6758" fmla="*/ 4117390 w 8267681"/>
              <a:gd name="connsiteY6758" fmla="*/ 3253091 h 6698675"/>
              <a:gd name="connsiteX6759" fmla="*/ 4119738 w 8267681"/>
              <a:gd name="connsiteY6759" fmla="*/ 3260142 h 6698675"/>
              <a:gd name="connsiteX6760" fmla="*/ 4176109 w 8267681"/>
              <a:gd name="connsiteY6760" fmla="*/ 3222544 h 6698675"/>
              <a:gd name="connsiteX6761" fmla="*/ 4241875 w 8267681"/>
              <a:gd name="connsiteY6761" fmla="*/ 3243691 h 6698675"/>
              <a:gd name="connsiteX6762" fmla="*/ 4173760 w 8267681"/>
              <a:gd name="connsiteY6762" fmla="*/ 3208446 h 6698675"/>
              <a:gd name="connsiteX6763" fmla="*/ 4171412 w 8267681"/>
              <a:gd name="connsiteY6763" fmla="*/ 3166171 h 6698675"/>
              <a:gd name="connsiteX6764" fmla="*/ 4124437 w 8267681"/>
              <a:gd name="connsiteY6764" fmla="*/ 3147378 h 6698675"/>
              <a:gd name="connsiteX6765" fmla="*/ 1808545 w 8267681"/>
              <a:gd name="connsiteY6765" fmla="*/ 3147378 h 6698675"/>
              <a:gd name="connsiteX6766" fmla="*/ 1801497 w 8267681"/>
              <a:gd name="connsiteY6766" fmla="*/ 3152079 h 6698675"/>
              <a:gd name="connsiteX6767" fmla="*/ 1808545 w 8267681"/>
              <a:gd name="connsiteY6767" fmla="*/ 3147378 h 6698675"/>
              <a:gd name="connsiteX6768" fmla="*/ 5343453 w 8267681"/>
              <a:gd name="connsiteY6768" fmla="*/ 3147349 h 6698675"/>
              <a:gd name="connsiteX6769" fmla="*/ 5345802 w 8267681"/>
              <a:gd name="connsiteY6769" fmla="*/ 3147349 h 6698675"/>
              <a:gd name="connsiteX6770" fmla="*/ 5343453 w 8267681"/>
              <a:gd name="connsiteY6770" fmla="*/ 3152047 h 6698675"/>
              <a:gd name="connsiteX6771" fmla="*/ 5298826 w 8267681"/>
              <a:gd name="connsiteY6771" fmla="*/ 3147328 h 6698675"/>
              <a:gd name="connsiteX6772" fmla="*/ 5303523 w 8267681"/>
              <a:gd name="connsiteY6772" fmla="*/ 3147328 h 6698675"/>
              <a:gd name="connsiteX6773" fmla="*/ 5301175 w 8267681"/>
              <a:gd name="connsiteY6773" fmla="*/ 3149676 h 6698675"/>
              <a:gd name="connsiteX6774" fmla="*/ 51679 w 8267681"/>
              <a:gd name="connsiteY6774" fmla="*/ 3145044 h 6698675"/>
              <a:gd name="connsiteX6775" fmla="*/ 65788 w 8267681"/>
              <a:gd name="connsiteY6775" fmla="*/ 3170878 h 6698675"/>
              <a:gd name="connsiteX6776" fmla="*/ 84564 w 8267681"/>
              <a:gd name="connsiteY6776" fmla="*/ 3187317 h 6698675"/>
              <a:gd name="connsiteX6777" fmla="*/ 86906 w 8267681"/>
              <a:gd name="connsiteY6777" fmla="*/ 3196708 h 6698675"/>
              <a:gd name="connsiteX6778" fmla="*/ 79864 w 8267681"/>
              <a:gd name="connsiteY6778" fmla="*/ 3206104 h 6698675"/>
              <a:gd name="connsiteX6779" fmla="*/ 68121 w 8267681"/>
              <a:gd name="connsiteY6779" fmla="*/ 3203754 h 6698675"/>
              <a:gd name="connsiteX6780" fmla="*/ 65788 w 8267681"/>
              <a:gd name="connsiteY6780" fmla="*/ 3213150 h 6698675"/>
              <a:gd name="connsiteX6781" fmla="*/ 65788 w 8267681"/>
              <a:gd name="connsiteY6781" fmla="*/ 3222545 h 6698675"/>
              <a:gd name="connsiteX6782" fmla="*/ 54046 w 8267681"/>
              <a:gd name="connsiteY6782" fmla="*/ 3255449 h 6698675"/>
              <a:gd name="connsiteX6783" fmla="*/ 54046 w 8267681"/>
              <a:gd name="connsiteY6783" fmla="*/ 3264857 h 6698675"/>
              <a:gd name="connsiteX6784" fmla="*/ 44645 w 8267681"/>
              <a:gd name="connsiteY6784" fmla="*/ 3278939 h 6698675"/>
              <a:gd name="connsiteX6785" fmla="*/ 37586 w 8267681"/>
              <a:gd name="connsiteY6785" fmla="*/ 3274271 h 6698675"/>
              <a:gd name="connsiteX6786" fmla="*/ 51679 w 8267681"/>
              <a:gd name="connsiteY6786" fmla="*/ 3248399 h 6698675"/>
              <a:gd name="connsiteX6787" fmla="*/ 37586 w 8267681"/>
              <a:gd name="connsiteY6787" fmla="*/ 3224895 h 6698675"/>
              <a:gd name="connsiteX6788" fmla="*/ 30536 w 8267681"/>
              <a:gd name="connsiteY6788" fmla="*/ 3206104 h 6698675"/>
              <a:gd name="connsiteX6789" fmla="*/ 37586 w 8267681"/>
              <a:gd name="connsiteY6789" fmla="*/ 3201406 h 6698675"/>
              <a:gd name="connsiteX6790" fmla="*/ 42286 w 8267681"/>
              <a:gd name="connsiteY6790" fmla="*/ 3196708 h 6698675"/>
              <a:gd name="connsiteX6791" fmla="*/ 35244 w 8267681"/>
              <a:gd name="connsiteY6791" fmla="*/ 3187317 h 6698675"/>
              <a:gd name="connsiteX6792" fmla="*/ 21143 w 8267681"/>
              <a:gd name="connsiteY6792" fmla="*/ 3161480 h 6698675"/>
              <a:gd name="connsiteX6793" fmla="*/ 51679 w 8267681"/>
              <a:gd name="connsiteY6793" fmla="*/ 3145044 h 6698675"/>
              <a:gd name="connsiteX6794" fmla="*/ 5176690 w 8267681"/>
              <a:gd name="connsiteY6794" fmla="*/ 3144980 h 6698675"/>
              <a:gd name="connsiteX6795" fmla="*/ 5179038 w 8267681"/>
              <a:gd name="connsiteY6795" fmla="*/ 3144980 h 6698675"/>
              <a:gd name="connsiteX6796" fmla="*/ 5176690 w 8267681"/>
              <a:gd name="connsiteY6796" fmla="*/ 3147329 h 6698675"/>
              <a:gd name="connsiteX6797" fmla="*/ 5272990 w 8267681"/>
              <a:gd name="connsiteY6797" fmla="*/ 3142671 h 6698675"/>
              <a:gd name="connsiteX6798" fmla="*/ 5275339 w 8267681"/>
              <a:gd name="connsiteY6798" fmla="*/ 3145022 h 6698675"/>
              <a:gd name="connsiteX6799" fmla="*/ 5270641 w 8267681"/>
              <a:gd name="connsiteY6799" fmla="*/ 3149718 h 6698675"/>
              <a:gd name="connsiteX6800" fmla="*/ 5268292 w 8267681"/>
              <a:gd name="connsiteY6800" fmla="*/ 3147368 h 6698675"/>
              <a:gd name="connsiteX6801" fmla="*/ 5263595 w 8267681"/>
              <a:gd name="connsiteY6801" fmla="*/ 3147368 h 6698675"/>
              <a:gd name="connsiteX6802" fmla="*/ 5263595 w 8267681"/>
              <a:gd name="connsiteY6802" fmla="*/ 3145022 h 6698675"/>
              <a:gd name="connsiteX6803" fmla="*/ 5265944 w 8267681"/>
              <a:gd name="connsiteY6803" fmla="*/ 3145022 h 6698675"/>
              <a:gd name="connsiteX6804" fmla="*/ 5291780 w 8267681"/>
              <a:gd name="connsiteY6804" fmla="*/ 3142668 h 6698675"/>
              <a:gd name="connsiteX6805" fmla="*/ 5294129 w 8267681"/>
              <a:gd name="connsiteY6805" fmla="*/ 3145018 h 6698675"/>
              <a:gd name="connsiteX6806" fmla="*/ 5298827 w 8267681"/>
              <a:gd name="connsiteY6806" fmla="*/ 3147364 h 6698675"/>
              <a:gd name="connsiteX6807" fmla="*/ 5291780 w 8267681"/>
              <a:gd name="connsiteY6807" fmla="*/ 3147364 h 6698675"/>
              <a:gd name="connsiteX6808" fmla="*/ 5291780 w 8267681"/>
              <a:gd name="connsiteY6808" fmla="*/ 3142668 h 6698675"/>
              <a:gd name="connsiteX6809" fmla="*/ 169110 w 8267681"/>
              <a:gd name="connsiteY6809" fmla="*/ 3140344 h 6698675"/>
              <a:gd name="connsiteX6810" fmla="*/ 176157 w 8267681"/>
              <a:gd name="connsiteY6810" fmla="*/ 3140344 h 6698675"/>
              <a:gd name="connsiteX6811" fmla="*/ 180858 w 8267681"/>
              <a:gd name="connsiteY6811" fmla="*/ 3145044 h 6698675"/>
              <a:gd name="connsiteX6812" fmla="*/ 197300 w 8267681"/>
              <a:gd name="connsiteY6812" fmla="*/ 3140344 h 6698675"/>
              <a:gd name="connsiteX6813" fmla="*/ 213738 w 8267681"/>
              <a:gd name="connsiteY6813" fmla="*/ 3154434 h 6698675"/>
              <a:gd name="connsiteX6814" fmla="*/ 197300 w 8267681"/>
              <a:gd name="connsiteY6814" fmla="*/ 3173226 h 6698675"/>
              <a:gd name="connsiteX6815" fmla="*/ 169110 w 8267681"/>
              <a:gd name="connsiteY6815" fmla="*/ 3173226 h 6698675"/>
              <a:gd name="connsiteX6816" fmla="*/ 159715 w 8267681"/>
              <a:gd name="connsiteY6816" fmla="*/ 3166179 h 6698675"/>
              <a:gd name="connsiteX6817" fmla="*/ 162065 w 8267681"/>
              <a:gd name="connsiteY6817" fmla="*/ 3156786 h 6698675"/>
              <a:gd name="connsiteX6818" fmla="*/ 5289432 w 8267681"/>
              <a:gd name="connsiteY6818" fmla="*/ 3140317 h 6698675"/>
              <a:gd name="connsiteX6819" fmla="*/ 5294129 w 8267681"/>
              <a:gd name="connsiteY6819" fmla="*/ 3140317 h 6698675"/>
              <a:gd name="connsiteX6820" fmla="*/ 5291780 w 8267681"/>
              <a:gd name="connsiteY6820" fmla="*/ 3142668 h 6698675"/>
              <a:gd name="connsiteX6821" fmla="*/ 5188434 w 8267681"/>
              <a:gd name="connsiteY6821" fmla="*/ 3140304 h 6698675"/>
              <a:gd name="connsiteX6822" fmla="*/ 5193131 w 8267681"/>
              <a:gd name="connsiteY6822" fmla="*/ 3142652 h 6698675"/>
              <a:gd name="connsiteX6823" fmla="*/ 5188434 w 8267681"/>
              <a:gd name="connsiteY6823" fmla="*/ 3145002 h 6698675"/>
              <a:gd name="connsiteX6824" fmla="*/ 5568936 w 8267681"/>
              <a:gd name="connsiteY6824" fmla="*/ 3137982 h 6698675"/>
              <a:gd name="connsiteX6825" fmla="*/ 5571285 w 8267681"/>
              <a:gd name="connsiteY6825" fmla="*/ 3140332 h 6698675"/>
              <a:gd name="connsiteX6826" fmla="*/ 5568936 w 8267681"/>
              <a:gd name="connsiteY6826" fmla="*/ 3142680 h 6698675"/>
              <a:gd name="connsiteX6827" fmla="*/ 5221317 w 8267681"/>
              <a:gd name="connsiteY6827" fmla="*/ 3137968 h 6698675"/>
              <a:gd name="connsiteX6828" fmla="*/ 5223666 w 8267681"/>
              <a:gd name="connsiteY6828" fmla="*/ 3142667 h 6698675"/>
              <a:gd name="connsiteX6829" fmla="*/ 5223666 w 8267681"/>
              <a:gd name="connsiteY6829" fmla="*/ 3145014 h 6698675"/>
              <a:gd name="connsiteX6830" fmla="*/ 5221317 w 8267681"/>
              <a:gd name="connsiteY6830" fmla="*/ 3147363 h 6698675"/>
              <a:gd name="connsiteX6831" fmla="*/ 5254200 w 8267681"/>
              <a:gd name="connsiteY6831" fmla="*/ 3137962 h 6698675"/>
              <a:gd name="connsiteX6832" fmla="*/ 5256548 w 8267681"/>
              <a:gd name="connsiteY6832" fmla="*/ 3145008 h 6698675"/>
              <a:gd name="connsiteX6833" fmla="*/ 5254200 w 8267681"/>
              <a:gd name="connsiteY6833" fmla="*/ 3140309 h 6698675"/>
              <a:gd name="connsiteX6834" fmla="*/ 1961214 w 8267681"/>
              <a:gd name="connsiteY6834" fmla="*/ 3135632 h 6698675"/>
              <a:gd name="connsiteX6835" fmla="*/ 1961214 w 8267681"/>
              <a:gd name="connsiteY6835" fmla="*/ 3137983 h 6698675"/>
              <a:gd name="connsiteX6836" fmla="*/ 1982356 w 8267681"/>
              <a:gd name="connsiteY6836" fmla="*/ 3210799 h 6698675"/>
              <a:gd name="connsiteX6837" fmla="*/ 1987051 w 8267681"/>
              <a:gd name="connsiteY6837" fmla="*/ 3187311 h 6698675"/>
              <a:gd name="connsiteX6838" fmla="*/ 1961214 w 8267681"/>
              <a:gd name="connsiteY6838" fmla="*/ 3135632 h 6698675"/>
              <a:gd name="connsiteX6839" fmla="*/ 5467938 w 8267681"/>
              <a:gd name="connsiteY6839" fmla="*/ 3133271 h 6698675"/>
              <a:gd name="connsiteX6840" fmla="*/ 5467938 w 8267681"/>
              <a:gd name="connsiteY6840" fmla="*/ 3135619 h 6698675"/>
              <a:gd name="connsiteX6841" fmla="*/ 5467938 w 8267681"/>
              <a:gd name="connsiteY6841" fmla="*/ 3137971 h 6698675"/>
              <a:gd name="connsiteX6842" fmla="*/ 5465590 w 8267681"/>
              <a:gd name="connsiteY6842" fmla="*/ 3137971 h 6698675"/>
              <a:gd name="connsiteX6843" fmla="*/ 5463241 w 8267681"/>
              <a:gd name="connsiteY6843" fmla="*/ 3137971 h 6698675"/>
              <a:gd name="connsiteX6844" fmla="*/ 5458543 w 8267681"/>
              <a:gd name="connsiteY6844" fmla="*/ 3137971 h 6698675"/>
              <a:gd name="connsiteX6845" fmla="*/ 5456194 w 8267681"/>
              <a:gd name="connsiteY6845" fmla="*/ 3140319 h 6698675"/>
              <a:gd name="connsiteX6846" fmla="*/ 5456194 w 8267681"/>
              <a:gd name="connsiteY6846" fmla="*/ 3142668 h 6698675"/>
              <a:gd name="connsiteX6847" fmla="*/ 5453846 w 8267681"/>
              <a:gd name="connsiteY6847" fmla="*/ 3137971 h 6698675"/>
              <a:gd name="connsiteX6848" fmla="*/ 5458543 w 8267681"/>
              <a:gd name="connsiteY6848" fmla="*/ 3135619 h 6698675"/>
              <a:gd name="connsiteX6849" fmla="*/ 5460892 w 8267681"/>
              <a:gd name="connsiteY6849" fmla="*/ 3135619 h 6698675"/>
              <a:gd name="connsiteX6850" fmla="*/ 5467938 w 8267681"/>
              <a:gd name="connsiteY6850" fmla="*/ 3133271 h 6698675"/>
              <a:gd name="connsiteX6851" fmla="*/ 5345802 w 8267681"/>
              <a:gd name="connsiteY6851" fmla="*/ 3133262 h 6698675"/>
              <a:gd name="connsiteX6852" fmla="*/ 5348151 w 8267681"/>
              <a:gd name="connsiteY6852" fmla="*/ 3133262 h 6698675"/>
              <a:gd name="connsiteX6853" fmla="*/ 5350499 w 8267681"/>
              <a:gd name="connsiteY6853" fmla="*/ 3133262 h 6698675"/>
              <a:gd name="connsiteX6854" fmla="*/ 5348151 w 8267681"/>
              <a:gd name="connsiteY6854" fmla="*/ 3135612 h 6698675"/>
              <a:gd name="connsiteX6855" fmla="*/ 5350499 w 8267681"/>
              <a:gd name="connsiteY6855" fmla="*/ 3137961 h 6698675"/>
              <a:gd name="connsiteX6856" fmla="*/ 5345807 w 8267681"/>
              <a:gd name="connsiteY6856" fmla="*/ 3140308 h 6698675"/>
              <a:gd name="connsiteX6857" fmla="*/ 5348151 w 8267681"/>
              <a:gd name="connsiteY6857" fmla="*/ 3144998 h 6698675"/>
              <a:gd name="connsiteX6858" fmla="*/ 5345802 w 8267681"/>
              <a:gd name="connsiteY6858" fmla="*/ 3147345 h 6698675"/>
              <a:gd name="connsiteX6859" fmla="*/ 5345802 w 8267681"/>
              <a:gd name="connsiteY6859" fmla="*/ 3140310 h 6698675"/>
              <a:gd name="connsiteX6860" fmla="*/ 5345802 w 8267681"/>
              <a:gd name="connsiteY6860" fmla="*/ 3140300 h 6698675"/>
              <a:gd name="connsiteX6861" fmla="*/ 5277688 w 8267681"/>
              <a:gd name="connsiteY6861" fmla="*/ 3133257 h 6698675"/>
              <a:gd name="connsiteX6862" fmla="*/ 5280036 w 8267681"/>
              <a:gd name="connsiteY6862" fmla="*/ 3137954 h 6698675"/>
              <a:gd name="connsiteX6863" fmla="*/ 5277688 w 8267681"/>
              <a:gd name="connsiteY6863" fmla="*/ 3137954 h 6698675"/>
              <a:gd name="connsiteX6864" fmla="*/ 5275339 w 8267681"/>
              <a:gd name="connsiteY6864" fmla="*/ 3135606 h 6698675"/>
              <a:gd name="connsiteX6865" fmla="*/ 5376336 w 8267681"/>
              <a:gd name="connsiteY6865" fmla="*/ 3128568 h 6698675"/>
              <a:gd name="connsiteX6866" fmla="*/ 5378684 w 8267681"/>
              <a:gd name="connsiteY6866" fmla="*/ 3130918 h 6698675"/>
              <a:gd name="connsiteX6867" fmla="*/ 5376336 w 8267681"/>
              <a:gd name="connsiteY6867" fmla="*/ 3137965 h 6698675"/>
              <a:gd name="connsiteX6868" fmla="*/ 5373987 w 8267681"/>
              <a:gd name="connsiteY6868" fmla="*/ 3137965 h 6698675"/>
              <a:gd name="connsiteX6869" fmla="*/ 5376336 w 8267681"/>
              <a:gd name="connsiteY6869" fmla="*/ 3135616 h 6698675"/>
              <a:gd name="connsiteX6870" fmla="*/ 5373987 w 8267681"/>
              <a:gd name="connsiteY6870" fmla="*/ 3133266 h 6698675"/>
              <a:gd name="connsiteX6871" fmla="*/ 5376336 w 8267681"/>
              <a:gd name="connsiteY6871" fmla="*/ 3128568 h 6698675"/>
              <a:gd name="connsiteX6872" fmla="*/ 4641167 w 8267681"/>
              <a:gd name="connsiteY6872" fmla="*/ 3126237 h 6698675"/>
              <a:gd name="connsiteX6873" fmla="*/ 4636470 w 8267681"/>
              <a:gd name="connsiteY6873" fmla="*/ 3137983 h 6698675"/>
              <a:gd name="connsiteX6874" fmla="*/ 4648214 w 8267681"/>
              <a:gd name="connsiteY6874" fmla="*/ 3142680 h 6698675"/>
              <a:gd name="connsiteX6875" fmla="*/ 4652911 w 8267681"/>
              <a:gd name="connsiteY6875" fmla="*/ 3130933 h 6698675"/>
              <a:gd name="connsiteX6876" fmla="*/ 4641167 w 8267681"/>
              <a:gd name="connsiteY6876" fmla="*/ 3126237 h 6698675"/>
              <a:gd name="connsiteX6877" fmla="*/ 5348151 w 8267681"/>
              <a:gd name="connsiteY6877" fmla="*/ 3123839 h 6698675"/>
              <a:gd name="connsiteX6878" fmla="*/ 5350499 w 8267681"/>
              <a:gd name="connsiteY6878" fmla="*/ 3123839 h 6698675"/>
              <a:gd name="connsiteX6879" fmla="*/ 5348151 w 8267681"/>
              <a:gd name="connsiteY6879" fmla="*/ 3126187 h 6698675"/>
              <a:gd name="connsiteX6880" fmla="*/ 5967290 w 8267681"/>
              <a:gd name="connsiteY6880" fmla="*/ 3122005 h 6698675"/>
              <a:gd name="connsiteX6881" fmla="*/ 5966761 w 8267681"/>
              <a:gd name="connsiteY6881" fmla="*/ 3123594 h 6698675"/>
              <a:gd name="connsiteX6882" fmla="*/ 5965880 w 8267681"/>
              <a:gd name="connsiteY6882" fmla="*/ 3123887 h 6698675"/>
              <a:gd name="connsiteX6883" fmla="*/ 5932997 w 8267681"/>
              <a:gd name="connsiteY6883" fmla="*/ 3119192 h 6698675"/>
              <a:gd name="connsiteX6884" fmla="*/ 5935346 w 8267681"/>
              <a:gd name="connsiteY6884" fmla="*/ 3133284 h 6698675"/>
              <a:gd name="connsiteX6885" fmla="*/ 5942392 w 8267681"/>
              <a:gd name="connsiteY6885" fmla="*/ 3119192 h 6698675"/>
              <a:gd name="connsiteX6886" fmla="*/ 3671122 w 8267681"/>
              <a:gd name="connsiteY6886" fmla="*/ 3112143 h 6698675"/>
              <a:gd name="connsiteX6887" fmla="*/ 3647634 w 8267681"/>
              <a:gd name="connsiteY6887" fmla="*/ 3149725 h 6698675"/>
              <a:gd name="connsiteX6888" fmla="*/ 3671122 w 8267681"/>
              <a:gd name="connsiteY6888" fmla="*/ 3112143 h 6698675"/>
              <a:gd name="connsiteX6889" fmla="*/ 5251851 w 8267681"/>
              <a:gd name="connsiteY6889" fmla="*/ 3112094 h 6698675"/>
              <a:gd name="connsiteX6890" fmla="*/ 5251851 w 8267681"/>
              <a:gd name="connsiteY6890" fmla="*/ 3116792 h 6698675"/>
              <a:gd name="connsiteX6891" fmla="*/ 5249502 w 8267681"/>
              <a:gd name="connsiteY6891" fmla="*/ 3114445 h 6698675"/>
              <a:gd name="connsiteX6892" fmla="*/ 70463 w 8267681"/>
              <a:gd name="connsiteY6892" fmla="*/ 3109812 h 6698675"/>
              <a:gd name="connsiteX6893" fmla="*/ 77522 w 8267681"/>
              <a:gd name="connsiteY6893" fmla="*/ 3137996 h 6698675"/>
              <a:gd name="connsiteX6894" fmla="*/ 70463 w 8267681"/>
              <a:gd name="connsiteY6894" fmla="*/ 3142693 h 6698675"/>
              <a:gd name="connsiteX6895" fmla="*/ 63421 w 8267681"/>
              <a:gd name="connsiteY6895" fmla="*/ 3121552 h 6698675"/>
              <a:gd name="connsiteX6896" fmla="*/ 61088 w 8267681"/>
              <a:gd name="connsiteY6896" fmla="*/ 3112164 h 6698675"/>
              <a:gd name="connsiteX6897" fmla="*/ 246622 w 8267681"/>
              <a:gd name="connsiteY6897" fmla="*/ 3095732 h 6698675"/>
              <a:gd name="connsiteX6898" fmla="*/ 244279 w 8267681"/>
              <a:gd name="connsiteY6898" fmla="*/ 3098078 h 6698675"/>
              <a:gd name="connsiteX6899" fmla="*/ 244279 w 8267681"/>
              <a:gd name="connsiteY6899" fmla="*/ 3107472 h 6698675"/>
              <a:gd name="connsiteX6900" fmla="*/ 246622 w 8267681"/>
              <a:gd name="connsiteY6900" fmla="*/ 3109818 h 6698675"/>
              <a:gd name="connsiteX6901" fmla="*/ 256016 w 8267681"/>
              <a:gd name="connsiteY6901" fmla="*/ 3112168 h 6698675"/>
              <a:gd name="connsiteX6902" fmla="*/ 256016 w 8267681"/>
              <a:gd name="connsiteY6902" fmla="*/ 3107472 h 6698675"/>
              <a:gd name="connsiteX6903" fmla="*/ 253671 w 8267681"/>
              <a:gd name="connsiteY6903" fmla="*/ 3102775 h 6698675"/>
              <a:gd name="connsiteX6904" fmla="*/ 248972 w 8267681"/>
              <a:gd name="connsiteY6904" fmla="*/ 3098078 h 6698675"/>
              <a:gd name="connsiteX6905" fmla="*/ 246622 w 8267681"/>
              <a:gd name="connsiteY6905" fmla="*/ 3095732 h 6698675"/>
              <a:gd name="connsiteX6906" fmla="*/ 9401 w 8267681"/>
              <a:gd name="connsiteY6906" fmla="*/ 3095723 h 6698675"/>
              <a:gd name="connsiteX6907" fmla="*/ 18802 w 8267681"/>
              <a:gd name="connsiteY6907" fmla="*/ 3100424 h 6698675"/>
              <a:gd name="connsiteX6908" fmla="*/ 28202 w 8267681"/>
              <a:gd name="connsiteY6908" fmla="*/ 3112164 h 6698675"/>
              <a:gd name="connsiteX6909" fmla="*/ 39945 w 8267681"/>
              <a:gd name="connsiteY6909" fmla="*/ 3130949 h 6698675"/>
              <a:gd name="connsiteX6910" fmla="*/ 32903 w 8267681"/>
              <a:gd name="connsiteY6910" fmla="*/ 3135648 h 6698675"/>
              <a:gd name="connsiteX6911" fmla="*/ 7059 w 8267681"/>
              <a:gd name="connsiteY6911" fmla="*/ 3140344 h 6698675"/>
              <a:gd name="connsiteX6912" fmla="*/ 0 w 8267681"/>
              <a:gd name="connsiteY6912" fmla="*/ 3128601 h 6698675"/>
              <a:gd name="connsiteX6913" fmla="*/ 0 w 8267681"/>
              <a:gd name="connsiteY6913" fmla="*/ 3102770 h 6698675"/>
              <a:gd name="connsiteX6914" fmla="*/ 9401 w 8267681"/>
              <a:gd name="connsiteY6914" fmla="*/ 3095723 h 6698675"/>
              <a:gd name="connsiteX6915" fmla="*/ 5565413 w 8267681"/>
              <a:gd name="connsiteY6915" fmla="*/ 3092179 h 6698675"/>
              <a:gd name="connsiteX6916" fmla="*/ 5566587 w 8267681"/>
              <a:gd name="connsiteY6916" fmla="*/ 3093357 h 6698675"/>
              <a:gd name="connsiteX6917" fmla="*/ 5566587 w 8267681"/>
              <a:gd name="connsiteY6917" fmla="*/ 3102750 h 6698675"/>
              <a:gd name="connsiteX6918" fmla="*/ 5559541 w 8267681"/>
              <a:gd name="connsiteY6918" fmla="*/ 3098053 h 6698675"/>
              <a:gd name="connsiteX6919" fmla="*/ 4217213 w 8267681"/>
              <a:gd name="connsiteY6919" fmla="*/ 3091628 h 6698675"/>
              <a:gd name="connsiteX6920" fmla="*/ 4185504 w 8267681"/>
              <a:gd name="connsiteY6920" fmla="*/ 3109793 h 6698675"/>
              <a:gd name="connsiteX6921" fmla="*/ 4225434 w 8267681"/>
              <a:gd name="connsiteY6921" fmla="*/ 3126237 h 6698675"/>
              <a:gd name="connsiteX6922" fmla="*/ 4232480 w 8267681"/>
              <a:gd name="connsiteY6922" fmla="*/ 3095704 h 6698675"/>
              <a:gd name="connsiteX6923" fmla="*/ 4217213 w 8267681"/>
              <a:gd name="connsiteY6923" fmla="*/ 3091628 h 6698675"/>
              <a:gd name="connsiteX6924" fmla="*/ 101007 w 8267681"/>
              <a:gd name="connsiteY6924" fmla="*/ 3088678 h 6698675"/>
              <a:gd name="connsiteX6925" fmla="*/ 124492 w 8267681"/>
              <a:gd name="connsiteY6925" fmla="*/ 3088678 h 6698675"/>
              <a:gd name="connsiteX6926" fmla="*/ 131534 w 8267681"/>
              <a:gd name="connsiteY6926" fmla="*/ 3105115 h 6698675"/>
              <a:gd name="connsiteX6927" fmla="*/ 129192 w 8267681"/>
              <a:gd name="connsiteY6927" fmla="*/ 3107467 h 6698675"/>
              <a:gd name="connsiteX6928" fmla="*/ 124492 w 8267681"/>
              <a:gd name="connsiteY6928" fmla="*/ 3107467 h 6698675"/>
              <a:gd name="connsiteX6929" fmla="*/ 101007 w 8267681"/>
              <a:gd name="connsiteY6929" fmla="*/ 3098071 h 6698675"/>
              <a:gd name="connsiteX6930" fmla="*/ 5543100 w 8267681"/>
              <a:gd name="connsiteY6930" fmla="*/ 3086305 h 6698675"/>
              <a:gd name="connsiteX6931" fmla="*/ 5552495 w 8267681"/>
              <a:gd name="connsiteY6931" fmla="*/ 3095704 h 6698675"/>
              <a:gd name="connsiteX6932" fmla="*/ 5554843 w 8267681"/>
              <a:gd name="connsiteY6932" fmla="*/ 3086305 h 6698675"/>
              <a:gd name="connsiteX6933" fmla="*/ 317085 w 8267681"/>
              <a:gd name="connsiteY6933" fmla="*/ 3083986 h 6698675"/>
              <a:gd name="connsiteX6934" fmla="*/ 281856 w 8267681"/>
              <a:gd name="connsiteY6934" fmla="*/ 3126260 h 6698675"/>
              <a:gd name="connsiteX6935" fmla="*/ 277156 w 8267681"/>
              <a:gd name="connsiteY6935" fmla="*/ 3130952 h 6698675"/>
              <a:gd name="connsiteX6936" fmla="*/ 281856 w 8267681"/>
              <a:gd name="connsiteY6936" fmla="*/ 3135652 h 6698675"/>
              <a:gd name="connsiteX6937" fmla="*/ 314736 w 8267681"/>
              <a:gd name="connsiteY6937" fmla="*/ 3130952 h 6698675"/>
              <a:gd name="connsiteX6938" fmla="*/ 319434 w 8267681"/>
              <a:gd name="connsiteY6938" fmla="*/ 3123908 h 6698675"/>
              <a:gd name="connsiteX6939" fmla="*/ 307691 w 8267681"/>
              <a:gd name="connsiteY6939" fmla="*/ 3107472 h 6698675"/>
              <a:gd name="connsiteX6940" fmla="*/ 319434 w 8267681"/>
              <a:gd name="connsiteY6940" fmla="*/ 3093383 h 6698675"/>
              <a:gd name="connsiteX6941" fmla="*/ 5923602 w 8267681"/>
              <a:gd name="connsiteY6941" fmla="*/ 3083956 h 6698675"/>
              <a:gd name="connsiteX6942" fmla="*/ 5928299 w 8267681"/>
              <a:gd name="connsiteY6942" fmla="*/ 3093357 h 6698675"/>
              <a:gd name="connsiteX6943" fmla="*/ 5935346 w 8267681"/>
              <a:gd name="connsiteY6943" fmla="*/ 3086305 h 6698675"/>
              <a:gd name="connsiteX6944" fmla="*/ 5498473 w 8267681"/>
              <a:gd name="connsiteY6944" fmla="*/ 3081565 h 6698675"/>
              <a:gd name="connsiteX6945" fmla="*/ 5500822 w 8267681"/>
              <a:gd name="connsiteY6945" fmla="*/ 3083914 h 6698675"/>
              <a:gd name="connsiteX6946" fmla="*/ 5496124 w 8267681"/>
              <a:gd name="connsiteY6946" fmla="*/ 3083914 h 6698675"/>
              <a:gd name="connsiteX6947" fmla="*/ 171459 w 8267681"/>
              <a:gd name="connsiteY6947" fmla="*/ 3076936 h 6698675"/>
              <a:gd name="connsiteX6948" fmla="*/ 180858 w 8267681"/>
              <a:gd name="connsiteY6948" fmla="*/ 3081631 h 6698675"/>
              <a:gd name="connsiteX6949" fmla="*/ 171459 w 8267681"/>
              <a:gd name="connsiteY6949" fmla="*/ 3093374 h 6698675"/>
              <a:gd name="connsiteX6950" fmla="*/ 164415 w 8267681"/>
              <a:gd name="connsiteY6950" fmla="*/ 3088678 h 6698675"/>
              <a:gd name="connsiteX6951" fmla="*/ 166765 w 8267681"/>
              <a:gd name="connsiteY6951" fmla="*/ 3081631 h 6698675"/>
              <a:gd name="connsiteX6952" fmla="*/ 5937694 w 8267681"/>
              <a:gd name="connsiteY6952" fmla="*/ 3076910 h 6698675"/>
              <a:gd name="connsiteX6953" fmla="*/ 5937694 w 8267681"/>
              <a:gd name="connsiteY6953" fmla="*/ 3088658 h 6698675"/>
              <a:gd name="connsiteX6954" fmla="*/ 5942392 w 8267681"/>
              <a:gd name="connsiteY6954" fmla="*/ 3083956 h 6698675"/>
              <a:gd name="connsiteX6955" fmla="*/ 5514914 w 8267681"/>
              <a:gd name="connsiteY6955" fmla="*/ 3076878 h 6698675"/>
              <a:gd name="connsiteX6956" fmla="*/ 5519611 w 8267681"/>
              <a:gd name="connsiteY6956" fmla="*/ 3076878 h 6698675"/>
              <a:gd name="connsiteX6957" fmla="*/ 5517263 w 8267681"/>
              <a:gd name="connsiteY6957" fmla="*/ 3079223 h 6698675"/>
              <a:gd name="connsiteX6958" fmla="*/ 5514914 w 8267681"/>
              <a:gd name="connsiteY6958" fmla="*/ 3076878 h 6698675"/>
              <a:gd name="connsiteX6959" fmla="*/ 5505519 w 8267681"/>
              <a:gd name="connsiteY6959" fmla="*/ 3074518 h 6698675"/>
              <a:gd name="connsiteX6960" fmla="*/ 5507867 w 8267681"/>
              <a:gd name="connsiteY6960" fmla="*/ 3076866 h 6698675"/>
              <a:gd name="connsiteX6961" fmla="*/ 5503170 w 8267681"/>
              <a:gd name="connsiteY6961" fmla="*/ 3076866 h 6698675"/>
              <a:gd name="connsiteX6962" fmla="*/ 5491426 w 8267681"/>
              <a:gd name="connsiteY6962" fmla="*/ 3074516 h 6698675"/>
              <a:gd name="connsiteX6963" fmla="*/ 5496123 w 8267681"/>
              <a:gd name="connsiteY6963" fmla="*/ 3074516 h 6698675"/>
              <a:gd name="connsiteX6964" fmla="*/ 5493775 w 8267681"/>
              <a:gd name="connsiteY6964" fmla="*/ 3076864 h 6698675"/>
              <a:gd name="connsiteX6965" fmla="*/ 5923602 w 8267681"/>
              <a:gd name="connsiteY6965" fmla="*/ 3072214 h 6698675"/>
              <a:gd name="connsiteX6966" fmla="*/ 5928299 w 8267681"/>
              <a:gd name="connsiteY6966" fmla="*/ 3079258 h 6698675"/>
              <a:gd name="connsiteX6967" fmla="*/ 5935346 w 8267681"/>
              <a:gd name="connsiteY6967" fmla="*/ 3074565 h 6698675"/>
              <a:gd name="connsiteX6968" fmla="*/ 1998794 w 8267681"/>
              <a:gd name="connsiteY6968" fmla="*/ 3067516 h 6698675"/>
              <a:gd name="connsiteX6969" fmla="*/ 1996449 w 8267681"/>
              <a:gd name="connsiteY6969" fmla="*/ 3069867 h 6698675"/>
              <a:gd name="connsiteX6970" fmla="*/ 1998794 w 8267681"/>
              <a:gd name="connsiteY6970" fmla="*/ 3074565 h 6698675"/>
              <a:gd name="connsiteX6971" fmla="*/ 1998794 w 8267681"/>
              <a:gd name="connsiteY6971" fmla="*/ 3067516 h 6698675"/>
              <a:gd name="connsiteX6972" fmla="*/ 5491426 w 8267681"/>
              <a:gd name="connsiteY6972" fmla="*/ 3065126 h 6698675"/>
              <a:gd name="connsiteX6973" fmla="*/ 5489077 w 8267681"/>
              <a:gd name="connsiteY6973" fmla="*/ 3069825 h 6698675"/>
              <a:gd name="connsiteX6974" fmla="*/ 5491426 w 8267681"/>
              <a:gd name="connsiteY6974" fmla="*/ 3065126 h 6698675"/>
              <a:gd name="connsiteX6975" fmla="*/ 5556620 w 8267681"/>
              <a:gd name="connsiteY6975" fmla="*/ 3063013 h 6698675"/>
              <a:gd name="connsiteX6976" fmla="*/ 5556898 w 8267681"/>
              <a:gd name="connsiteY6976" fmla="*/ 3063406 h 6698675"/>
              <a:gd name="connsiteX6977" fmla="*/ 5557192 w 8267681"/>
              <a:gd name="connsiteY6977" fmla="*/ 3069867 h 6698675"/>
              <a:gd name="connsiteX6978" fmla="*/ 5554550 w 8267681"/>
              <a:gd name="connsiteY6978" fmla="*/ 3063703 h 6698675"/>
              <a:gd name="connsiteX6979" fmla="*/ 5916556 w 8267681"/>
              <a:gd name="connsiteY6979" fmla="*/ 3060470 h 6698675"/>
              <a:gd name="connsiteX6980" fmla="*/ 5902463 w 8267681"/>
              <a:gd name="connsiteY6980" fmla="*/ 3062824 h 6698675"/>
              <a:gd name="connsiteX6981" fmla="*/ 5907160 w 8267681"/>
              <a:gd name="connsiteY6981" fmla="*/ 3069867 h 6698675"/>
              <a:gd name="connsiteX6982" fmla="*/ 5484379 w 8267681"/>
              <a:gd name="connsiteY6982" fmla="*/ 3060440 h 6698675"/>
              <a:gd name="connsiteX6983" fmla="*/ 5489077 w 8267681"/>
              <a:gd name="connsiteY6983" fmla="*/ 3060440 h 6698675"/>
              <a:gd name="connsiteX6984" fmla="*/ 5486728 w 8267681"/>
              <a:gd name="connsiteY6984" fmla="*/ 3062789 h 6698675"/>
              <a:gd name="connsiteX6985" fmla="*/ 5482031 w 8267681"/>
              <a:gd name="connsiteY6985" fmla="*/ 3062789 h 6698675"/>
              <a:gd name="connsiteX6986" fmla="*/ 5505519 w 8267681"/>
              <a:gd name="connsiteY6986" fmla="*/ 3058070 h 6698675"/>
              <a:gd name="connsiteX6987" fmla="*/ 5507867 w 8267681"/>
              <a:gd name="connsiteY6987" fmla="*/ 3058070 h 6698675"/>
              <a:gd name="connsiteX6988" fmla="*/ 5507867 w 8267681"/>
              <a:gd name="connsiteY6988" fmla="*/ 3060419 h 6698675"/>
              <a:gd name="connsiteX6989" fmla="*/ 5470287 w 8267681"/>
              <a:gd name="connsiteY6989" fmla="*/ 3055757 h 6698675"/>
              <a:gd name="connsiteX6990" fmla="*/ 5474984 w 8267681"/>
              <a:gd name="connsiteY6990" fmla="*/ 3055757 h 6698675"/>
              <a:gd name="connsiteX6991" fmla="*/ 5472635 w 8267681"/>
              <a:gd name="connsiteY6991" fmla="*/ 3062802 h 6698675"/>
              <a:gd name="connsiteX6992" fmla="*/ 5470287 w 8267681"/>
              <a:gd name="connsiteY6992" fmla="*/ 3060455 h 6698675"/>
              <a:gd name="connsiteX6993" fmla="*/ 5470287 w 8267681"/>
              <a:gd name="connsiteY6993" fmla="*/ 3055757 h 6698675"/>
              <a:gd name="connsiteX6994" fmla="*/ 5489078 w 8267681"/>
              <a:gd name="connsiteY6994" fmla="*/ 3055746 h 6698675"/>
              <a:gd name="connsiteX6995" fmla="*/ 5493775 w 8267681"/>
              <a:gd name="connsiteY6995" fmla="*/ 3060442 h 6698675"/>
              <a:gd name="connsiteX6996" fmla="*/ 5491426 w 8267681"/>
              <a:gd name="connsiteY6996" fmla="*/ 3060442 h 6698675"/>
              <a:gd name="connsiteX6997" fmla="*/ 5984670 w 8267681"/>
              <a:gd name="connsiteY6997" fmla="*/ 3053423 h 6698675"/>
              <a:gd name="connsiteX6998" fmla="*/ 5991716 w 8267681"/>
              <a:gd name="connsiteY6998" fmla="*/ 3060470 h 6698675"/>
              <a:gd name="connsiteX6999" fmla="*/ 5991716 w 8267681"/>
              <a:gd name="connsiteY6999" fmla="*/ 3053423 h 6698675"/>
              <a:gd name="connsiteX7000" fmla="*/ 5592424 w 8267681"/>
              <a:gd name="connsiteY7000" fmla="*/ 3053423 h 6698675"/>
              <a:gd name="connsiteX7001" fmla="*/ 5580680 w 8267681"/>
              <a:gd name="connsiteY7001" fmla="*/ 3065167 h 6698675"/>
              <a:gd name="connsiteX7002" fmla="*/ 5592424 w 8267681"/>
              <a:gd name="connsiteY7002" fmla="*/ 3065167 h 6698675"/>
              <a:gd name="connsiteX7003" fmla="*/ 5564239 w 8267681"/>
              <a:gd name="connsiteY7003" fmla="*/ 3053423 h 6698675"/>
              <a:gd name="connsiteX7004" fmla="*/ 5565451 w 8267681"/>
              <a:gd name="connsiteY7004" fmla="*/ 3060701 h 6698675"/>
              <a:gd name="connsiteX7005" fmla="*/ 5564239 w 8267681"/>
              <a:gd name="connsiteY7005" fmla="*/ 3062824 h 6698675"/>
              <a:gd name="connsiteX7006" fmla="*/ 5559541 w 8267681"/>
              <a:gd name="connsiteY7006" fmla="*/ 3060470 h 6698675"/>
              <a:gd name="connsiteX7007" fmla="*/ 5557192 w 8267681"/>
              <a:gd name="connsiteY7007" fmla="*/ 3062824 h 6698675"/>
              <a:gd name="connsiteX7008" fmla="*/ 5556620 w 8267681"/>
              <a:gd name="connsiteY7008" fmla="*/ 3063013 h 6698675"/>
              <a:gd name="connsiteX7009" fmla="*/ 5554843 w 8267681"/>
              <a:gd name="connsiteY7009" fmla="*/ 3060470 h 6698675"/>
              <a:gd name="connsiteX7010" fmla="*/ 4436824 w 8267681"/>
              <a:gd name="connsiteY7010" fmla="*/ 3051076 h 6698675"/>
              <a:gd name="connsiteX7011" fmla="*/ 4413336 w 8267681"/>
              <a:gd name="connsiteY7011" fmla="*/ 3088657 h 6698675"/>
              <a:gd name="connsiteX7012" fmla="*/ 4436824 w 8267681"/>
              <a:gd name="connsiteY7012" fmla="*/ 3051076 h 6698675"/>
              <a:gd name="connsiteX7013" fmla="*/ 1550179 w 8267681"/>
              <a:gd name="connsiteY7013" fmla="*/ 3051076 h 6698675"/>
              <a:gd name="connsiteX7014" fmla="*/ 1498509 w 8267681"/>
              <a:gd name="connsiteY7014" fmla="*/ 3062824 h 6698675"/>
              <a:gd name="connsiteX7015" fmla="*/ 1458574 w 8267681"/>
              <a:gd name="connsiteY7015" fmla="*/ 3067516 h 6698675"/>
              <a:gd name="connsiteX7016" fmla="*/ 1446832 w 8267681"/>
              <a:gd name="connsiteY7016" fmla="*/ 3065164 h 6698675"/>
              <a:gd name="connsiteX7017" fmla="*/ 1446832 w 8267681"/>
              <a:gd name="connsiteY7017" fmla="*/ 3067516 h 6698675"/>
              <a:gd name="connsiteX7018" fmla="*/ 1458574 w 8267681"/>
              <a:gd name="connsiteY7018" fmla="*/ 3067516 h 6698675"/>
              <a:gd name="connsiteX7019" fmla="*/ 1543131 w 8267681"/>
              <a:gd name="connsiteY7019" fmla="*/ 3067516 h 6698675"/>
              <a:gd name="connsiteX7020" fmla="*/ 1550179 w 8267681"/>
              <a:gd name="connsiteY7020" fmla="*/ 3051076 h 6698675"/>
              <a:gd name="connsiteX7021" fmla="*/ 5493775 w 8267681"/>
              <a:gd name="connsiteY7021" fmla="*/ 3048705 h 6698675"/>
              <a:gd name="connsiteX7022" fmla="*/ 5496123 w 8267681"/>
              <a:gd name="connsiteY7022" fmla="*/ 3051055 h 6698675"/>
              <a:gd name="connsiteX7023" fmla="*/ 5496123 w 8267681"/>
              <a:gd name="connsiteY7023" fmla="*/ 3053405 h 6698675"/>
              <a:gd name="connsiteX7024" fmla="*/ 5493775 w 8267681"/>
              <a:gd name="connsiteY7024" fmla="*/ 3053405 h 6698675"/>
              <a:gd name="connsiteX7025" fmla="*/ 5491426 w 8267681"/>
              <a:gd name="connsiteY7025" fmla="*/ 3053405 h 6698675"/>
              <a:gd name="connsiteX7026" fmla="*/ 5493775 w 8267681"/>
              <a:gd name="connsiteY7026" fmla="*/ 3048705 h 6698675"/>
              <a:gd name="connsiteX7027" fmla="*/ 5484379 w 8267681"/>
              <a:gd name="connsiteY7027" fmla="*/ 3048705 h 6698675"/>
              <a:gd name="connsiteX7028" fmla="*/ 5486728 w 8267681"/>
              <a:gd name="connsiteY7028" fmla="*/ 3051054 h 6698675"/>
              <a:gd name="connsiteX7029" fmla="*/ 5486728 w 8267681"/>
              <a:gd name="connsiteY7029" fmla="*/ 3055751 h 6698675"/>
              <a:gd name="connsiteX7030" fmla="*/ 5482031 w 8267681"/>
              <a:gd name="connsiteY7030" fmla="*/ 3053405 h 6698675"/>
              <a:gd name="connsiteX7031" fmla="*/ 5484379 w 8267681"/>
              <a:gd name="connsiteY7031" fmla="*/ 3048705 h 6698675"/>
              <a:gd name="connsiteX7032" fmla="*/ 5526658 w 8267681"/>
              <a:gd name="connsiteY7032" fmla="*/ 3046352 h 6698675"/>
              <a:gd name="connsiteX7033" fmla="*/ 5529007 w 8267681"/>
              <a:gd name="connsiteY7033" fmla="*/ 3048701 h 6698675"/>
              <a:gd name="connsiteX7034" fmla="*/ 5529007 w 8267681"/>
              <a:gd name="connsiteY7034" fmla="*/ 3051052 h 6698675"/>
              <a:gd name="connsiteX7035" fmla="*/ 5531355 w 8267681"/>
              <a:gd name="connsiteY7035" fmla="*/ 3053398 h 6698675"/>
              <a:gd name="connsiteX7036" fmla="*/ 5526658 w 8267681"/>
              <a:gd name="connsiteY7036" fmla="*/ 3053398 h 6698675"/>
              <a:gd name="connsiteX7037" fmla="*/ 5526657 w 8267681"/>
              <a:gd name="connsiteY7037" fmla="*/ 3043979 h 6698675"/>
              <a:gd name="connsiteX7038" fmla="*/ 5526657 w 8267681"/>
              <a:gd name="connsiteY7038" fmla="*/ 3046328 h 6698675"/>
              <a:gd name="connsiteX7039" fmla="*/ 5524309 w 8267681"/>
              <a:gd name="connsiteY7039" fmla="*/ 3046328 h 6698675"/>
              <a:gd name="connsiteX7040" fmla="*/ 512037 w 8267681"/>
              <a:gd name="connsiteY7040" fmla="*/ 3039370 h 6698675"/>
              <a:gd name="connsiteX7041" fmla="*/ 502645 w 8267681"/>
              <a:gd name="connsiteY7041" fmla="*/ 3041717 h 6698675"/>
              <a:gd name="connsiteX7042" fmla="*/ 500295 w 8267681"/>
              <a:gd name="connsiteY7042" fmla="*/ 3044066 h 6698675"/>
              <a:gd name="connsiteX7043" fmla="*/ 497945 w 8267681"/>
              <a:gd name="connsiteY7043" fmla="*/ 3053460 h 6698675"/>
              <a:gd name="connsiteX7044" fmla="*/ 504987 w 8267681"/>
              <a:gd name="connsiteY7044" fmla="*/ 3058159 h 6698675"/>
              <a:gd name="connsiteX7045" fmla="*/ 509687 w 8267681"/>
              <a:gd name="connsiteY7045" fmla="*/ 3053460 h 6698675"/>
              <a:gd name="connsiteX7046" fmla="*/ 512037 w 8267681"/>
              <a:gd name="connsiteY7046" fmla="*/ 3048764 h 6698675"/>
              <a:gd name="connsiteX7047" fmla="*/ 519080 w 8267681"/>
              <a:gd name="connsiteY7047" fmla="*/ 3046416 h 6698675"/>
              <a:gd name="connsiteX7048" fmla="*/ 5467938 w 8267681"/>
              <a:gd name="connsiteY7048" fmla="*/ 3039315 h 6698675"/>
              <a:gd name="connsiteX7049" fmla="*/ 5472635 w 8267681"/>
              <a:gd name="connsiteY7049" fmla="*/ 3041662 h 6698675"/>
              <a:gd name="connsiteX7050" fmla="*/ 5472635 w 8267681"/>
              <a:gd name="connsiteY7050" fmla="*/ 3046361 h 6698675"/>
              <a:gd name="connsiteX7051" fmla="*/ 5467938 w 8267681"/>
              <a:gd name="connsiteY7051" fmla="*/ 3044011 h 6698675"/>
              <a:gd name="connsiteX7052" fmla="*/ 5467938 w 8267681"/>
              <a:gd name="connsiteY7052" fmla="*/ 3039315 h 6698675"/>
              <a:gd name="connsiteX7053" fmla="*/ 5524309 w 8267681"/>
              <a:gd name="connsiteY7053" fmla="*/ 3039281 h 6698675"/>
              <a:gd name="connsiteX7054" fmla="*/ 5526657 w 8267681"/>
              <a:gd name="connsiteY7054" fmla="*/ 3039281 h 6698675"/>
              <a:gd name="connsiteX7055" fmla="*/ 5524309 w 8267681"/>
              <a:gd name="connsiteY7055" fmla="*/ 3041629 h 6698675"/>
              <a:gd name="connsiteX7056" fmla="*/ 4575401 w 8267681"/>
              <a:gd name="connsiteY7056" fmla="*/ 3036981 h 6698675"/>
              <a:gd name="connsiteX7057" fmla="*/ 4528426 w 8267681"/>
              <a:gd name="connsiteY7057" fmla="*/ 3154423 h 6698675"/>
              <a:gd name="connsiteX7058" fmla="*/ 4577750 w 8267681"/>
              <a:gd name="connsiteY7058" fmla="*/ 3168520 h 6698675"/>
              <a:gd name="connsiteX7059" fmla="*/ 4575401 w 8267681"/>
              <a:gd name="connsiteY7059" fmla="*/ 3036981 h 6698675"/>
              <a:gd name="connsiteX7060" fmla="*/ 5484380 w 8267681"/>
              <a:gd name="connsiteY7060" fmla="*/ 3036939 h 6698675"/>
              <a:gd name="connsiteX7061" fmla="*/ 5486729 w 8267681"/>
              <a:gd name="connsiteY7061" fmla="*/ 3036939 h 6698675"/>
              <a:gd name="connsiteX7062" fmla="*/ 5489078 w 8267681"/>
              <a:gd name="connsiteY7062" fmla="*/ 3036939 h 6698675"/>
              <a:gd name="connsiteX7063" fmla="*/ 5486729 w 8267681"/>
              <a:gd name="connsiteY7063" fmla="*/ 3039288 h 6698675"/>
              <a:gd name="connsiteX7064" fmla="*/ 5514056 w 8267681"/>
              <a:gd name="connsiteY7064" fmla="*/ 3034688 h 6698675"/>
              <a:gd name="connsiteX7065" fmla="*/ 5513612 w 8267681"/>
              <a:gd name="connsiteY7065" fmla="*/ 3035021 h 6698675"/>
              <a:gd name="connsiteX7066" fmla="*/ 5514914 w 8267681"/>
              <a:gd name="connsiteY7066" fmla="*/ 3036975 h 6698675"/>
              <a:gd name="connsiteX7067" fmla="*/ 5996414 w 8267681"/>
              <a:gd name="connsiteY7067" fmla="*/ 3029934 h 6698675"/>
              <a:gd name="connsiteX7068" fmla="*/ 5994065 w 8267681"/>
              <a:gd name="connsiteY7068" fmla="*/ 3039329 h 6698675"/>
              <a:gd name="connsiteX7069" fmla="*/ 5989368 w 8267681"/>
              <a:gd name="connsiteY7069" fmla="*/ 3048727 h 6698675"/>
              <a:gd name="connsiteX7070" fmla="*/ 5984670 w 8267681"/>
              <a:gd name="connsiteY7070" fmla="*/ 3041679 h 6698675"/>
              <a:gd name="connsiteX7071" fmla="*/ 5979973 w 8267681"/>
              <a:gd name="connsiteY7071" fmla="*/ 3048727 h 6698675"/>
              <a:gd name="connsiteX7072" fmla="*/ 5989368 w 8267681"/>
              <a:gd name="connsiteY7072" fmla="*/ 3048727 h 6698675"/>
              <a:gd name="connsiteX7073" fmla="*/ 5998763 w 8267681"/>
              <a:gd name="connsiteY7073" fmla="*/ 3041679 h 6698675"/>
              <a:gd name="connsiteX7074" fmla="*/ 5496123 w 8267681"/>
              <a:gd name="connsiteY7074" fmla="*/ 3029930 h 6698675"/>
              <a:gd name="connsiteX7075" fmla="*/ 5493775 w 8267681"/>
              <a:gd name="connsiteY7075" fmla="*/ 3034626 h 6698675"/>
              <a:gd name="connsiteX7076" fmla="*/ 5498472 w 8267681"/>
              <a:gd name="connsiteY7076" fmla="*/ 3032279 h 6698675"/>
              <a:gd name="connsiteX7077" fmla="*/ 5498472 w 8267681"/>
              <a:gd name="connsiteY7077" fmla="*/ 3029930 h 6698675"/>
              <a:gd name="connsiteX7078" fmla="*/ 5496123 w 8267681"/>
              <a:gd name="connsiteY7078" fmla="*/ 3029930 h 6698675"/>
              <a:gd name="connsiteX7079" fmla="*/ 5484379 w 8267681"/>
              <a:gd name="connsiteY7079" fmla="*/ 3027556 h 6698675"/>
              <a:gd name="connsiteX7080" fmla="*/ 5484379 w 8267681"/>
              <a:gd name="connsiteY7080" fmla="*/ 3032255 h 6698675"/>
              <a:gd name="connsiteX7081" fmla="*/ 5484379 w 8267681"/>
              <a:gd name="connsiteY7081" fmla="*/ 3027556 h 6698675"/>
              <a:gd name="connsiteX7082" fmla="*/ 5508288 w 8267681"/>
              <a:gd name="connsiteY7082" fmla="*/ 3021551 h 6698675"/>
              <a:gd name="connsiteX7083" fmla="*/ 5508968 w 8267681"/>
              <a:gd name="connsiteY7083" fmla="*/ 3026993 h 6698675"/>
              <a:gd name="connsiteX7084" fmla="*/ 5509568 w 8267681"/>
              <a:gd name="connsiteY7084" fmla="*/ 3027429 h 6698675"/>
              <a:gd name="connsiteX7085" fmla="*/ 5510217 w 8267681"/>
              <a:gd name="connsiteY7085" fmla="*/ 3022888 h 6698675"/>
              <a:gd name="connsiteX7086" fmla="*/ 5531355 w 8267681"/>
              <a:gd name="connsiteY7086" fmla="*/ 3020523 h 6698675"/>
              <a:gd name="connsiteX7087" fmla="*/ 5533704 w 8267681"/>
              <a:gd name="connsiteY7087" fmla="*/ 3025221 h 6698675"/>
              <a:gd name="connsiteX7088" fmla="*/ 5533704 w 8267681"/>
              <a:gd name="connsiteY7088" fmla="*/ 3029920 h 6698675"/>
              <a:gd name="connsiteX7089" fmla="*/ 5531355 w 8267681"/>
              <a:gd name="connsiteY7089" fmla="*/ 3029920 h 6698675"/>
              <a:gd name="connsiteX7090" fmla="*/ 5529007 w 8267681"/>
              <a:gd name="connsiteY7090" fmla="*/ 3027570 h 6698675"/>
              <a:gd name="connsiteX7091" fmla="*/ 5531355 w 8267681"/>
              <a:gd name="connsiteY7091" fmla="*/ 3020523 h 6698675"/>
              <a:gd name="connsiteX7092" fmla="*/ 408689 w 8267681"/>
              <a:gd name="connsiteY7092" fmla="*/ 3015889 h 6698675"/>
              <a:gd name="connsiteX7093" fmla="*/ 399291 w 8267681"/>
              <a:gd name="connsiteY7093" fmla="*/ 3018240 h 6698675"/>
              <a:gd name="connsiteX7094" fmla="*/ 389897 w 8267681"/>
              <a:gd name="connsiteY7094" fmla="*/ 3032323 h 6698675"/>
              <a:gd name="connsiteX7095" fmla="*/ 389897 w 8267681"/>
              <a:gd name="connsiteY7095" fmla="*/ 3041717 h 6698675"/>
              <a:gd name="connsiteX7096" fmla="*/ 389897 w 8267681"/>
              <a:gd name="connsiteY7096" fmla="*/ 3046416 h 6698675"/>
              <a:gd name="connsiteX7097" fmla="*/ 399291 w 8267681"/>
              <a:gd name="connsiteY7097" fmla="*/ 3029977 h 6698675"/>
              <a:gd name="connsiteX7098" fmla="*/ 408689 w 8267681"/>
              <a:gd name="connsiteY7098" fmla="*/ 3027627 h 6698675"/>
              <a:gd name="connsiteX7099" fmla="*/ 5566587 w 8267681"/>
              <a:gd name="connsiteY7099" fmla="*/ 3015844 h 6698675"/>
              <a:gd name="connsiteX7100" fmla="*/ 5566587 w 8267681"/>
              <a:gd name="connsiteY7100" fmla="*/ 3022888 h 6698675"/>
              <a:gd name="connsiteX7101" fmla="*/ 5575983 w 8267681"/>
              <a:gd name="connsiteY7101" fmla="*/ 3022888 h 6698675"/>
              <a:gd name="connsiteX7102" fmla="*/ 5578801 w 8267681"/>
              <a:gd name="connsiteY7102" fmla="*/ 3021478 h 6698675"/>
              <a:gd name="connsiteX7103" fmla="*/ 5578331 w 8267681"/>
              <a:gd name="connsiteY7103" fmla="*/ 3022888 h 6698675"/>
              <a:gd name="connsiteX7104" fmla="*/ 5580680 w 8267681"/>
              <a:gd name="connsiteY7104" fmla="*/ 3023671 h 6698675"/>
              <a:gd name="connsiteX7105" fmla="*/ 5580680 w 8267681"/>
              <a:gd name="connsiteY7105" fmla="*/ 3029934 h 6698675"/>
              <a:gd name="connsiteX7106" fmla="*/ 5571285 w 8267681"/>
              <a:gd name="connsiteY7106" fmla="*/ 3041679 h 6698675"/>
              <a:gd name="connsiteX7107" fmla="*/ 5573634 w 8267681"/>
              <a:gd name="connsiteY7107" fmla="*/ 3048727 h 6698675"/>
              <a:gd name="connsiteX7108" fmla="*/ 5564239 w 8267681"/>
              <a:gd name="connsiteY7108" fmla="*/ 3051076 h 6698675"/>
              <a:gd name="connsiteX7109" fmla="*/ 5547797 w 8267681"/>
              <a:gd name="connsiteY7109" fmla="*/ 3044030 h 6698675"/>
              <a:gd name="connsiteX7110" fmla="*/ 5547797 w 8267681"/>
              <a:gd name="connsiteY7110" fmla="*/ 3034632 h 6698675"/>
              <a:gd name="connsiteX7111" fmla="*/ 5550146 w 8267681"/>
              <a:gd name="connsiteY7111" fmla="*/ 3029934 h 6698675"/>
              <a:gd name="connsiteX7112" fmla="*/ 5557192 w 8267681"/>
              <a:gd name="connsiteY7112" fmla="*/ 3027587 h 6698675"/>
              <a:gd name="connsiteX7113" fmla="*/ 5564239 w 8267681"/>
              <a:gd name="connsiteY7113" fmla="*/ 3034632 h 6698675"/>
              <a:gd name="connsiteX7114" fmla="*/ 5566587 w 8267681"/>
              <a:gd name="connsiteY7114" fmla="*/ 3041679 h 6698675"/>
              <a:gd name="connsiteX7115" fmla="*/ 5573634 w 8267681"/>
              <a:gd name="connsiteY7115" fmla="*/ 3027587 h 6698675"/>
              <a:gd name="connsiteX7116" fmla="*/ 5564239 w 8267681"/>
              <a:gd name="connsiteY7116" fmla="*/ 3027587 h 6698675"/>
              <a:gd name="connsiteX7117" fmla="*/ 5557192 w 8267681"/>
              <a:gd name="connsiteY7117" fmla="*/ 3018191 h 6698675"/>
              <a:gd name="connsiteX7118" fmla="*/ 5498472 w 8267681"/>
              <a:gd name="connsiteY7118" fmla="*/ 3015837 h 6698675"/>
              <a:gd name="connsiteX7119" fmla="*/ 5500821 w 8267681"/>
              <a:gd name="connsiteY7119" fmla="*/ 3022882 h 6698675"/>
              <a:gd name="connsiteX7120" fmla="*/ 5500824 w 8267681"/>
              <a:gd name="connsiteY7120" fmla="*/ 3022879 h 6698675"/>
              <a:gd name="connsiteX7121" fmla="*/ 5502165 w 8267681"/>
              <a:gd name="connsiteY7121" fmla="*/ 3016363 h 6698675"/>
              <a:gd name="connsiteX7122" fmla="*/ 5977624 w 8267681"/>
              <a:gd name="connsiteY7122" fmla="*/ 3013494 h 6698675"/>
              <a:gd name="connsiteX7123" fmla="*/ 5984670 w 8267681"/>
              <a:gd name="connsiteY7123" fmla="*/ 3020539 h 6698675"/>
              <a:gd name="connsiteX7124" fmla="*/ 5989368 w 8267681"/>
              <a:gd name="connsiteY7124" fmla="*/ 3013494 h 6698675"/>
              <a:gd name="connsiteX7125" fmla="*/ 5975275 w 8267681"/>
              <a:gd name="connsiteY7125" fmla="*/ 3013494 h 6698675"/>
              <a:gd name="connsiteX7126" fmla="*/ 5963531 w 8267681"/>
              <a:gd name="connsiteY7126" fmla="*/ 3025237 h 6698675"/>
              <a:gd name="connsiteX7127" fmla="*/ 5975275 w 8267681"/>
              <a:gd name="connsiteY7127" fmla="*/ 3025237 h 6698675"/>
              <a:gd name="connsiteX7128" fmla="*/ 5456195 w 8267681"/>
              <a:gd name="connsiteY7128" fmla="*/ 3011136 h 6698675"/>
              <a:gd name="connsiteX7129" fmla="*/ 5460892 w 8267681"/>
              <a:gd name="connsiteY7129" fmla="*/ 3011136 h 6698675"/>
              <a:gd name="connsiteX7130" fmla="*/ 5465590 w 8267681"/>
              <a:gd name="connsiteY7130" fmla="*/ 3013485 h 6698675"/>
              <a:gd name="connsiteX7131" fmla="*/ 5460892 w 8267681"/>
              <a:gd name="connsiteY7131" fmla="*/ 3018185 h 6698675"/>
              <a:gd name="connsiteX7132" fmla="*/ 5460892 w 8267681"/>
              <a:gd name="connsiteY7132" fmla="*/ 3015834 h 6698675"/>
              <a:gd name="connsiteX7133" fmla="*/ 5460892 w 8267681"/>
              <a:gd name="connsiteY7133" fmla="*/ 3013485 h 6698675"/>
              <a:gd name="connsiteX7134" fmla="*/ 5456195 w 8267681"/>
              <a:gd name="connsiteY7134" fmla="*/ 3013485 h 6698675"/>
              <a:gd name="connsiteX7135" fmla="*/ 173807 w 8267681"/>
              <a:gd name="connsiteY7135" fmla="*/ 3006483 h 6698675"/>
              <a:gd name="connsiteX7136" fmla="*/ 180858 w 8267681"/>
              <a:gd name="connsiteY7136" fmla="*/ 3013528 h 6698675"/>
              <a:gd name="connsiteX7137" fmla="*/ 173807 w 8267681"/>
              <a:gd name="connsiteY7137" fmla="*/ 3020572 h 6698675"/>
              <a:gd name="connsiteX7138" fmla="*/ 166765 w 8267681"/>
              <a:gd name="connsiteY7138" fmla="*/ 3013528 h 6698675"/>
              <a:gd name="connsiteX7139" fmla="*/ 5484379 w 8267681"/>
              <a:gd name="connsiteY7139" fmla="*/ 3006438 h 6698675"/>
              <a:gd name="connsiteX7140" fmla="*/ 5489077 w 8267681"/>
              <a:gd name="connsiteY7140" fmla="*/ 3015834 h 6698675"/>
              <a:gd name="connsiteX7141" fmla="*/ 5489077 w 8267681"/>
              <a:gd name="connsiteY7141" fmla="*/ 3020529 h 6698675"/>
              <a:gd name="connsiteX7142" fmla="*/ 5486728 w 8267681"/>
              <a:gd name="connsiteY7142" fmla="*/ 3020529 h 6698675"/>
              <a:gd name="connsiteX7143" fmla="*/ 5484379 w 8267681"/>
              <a:gd name="connsiteY7143" fmla="*/ 3020529 h 6698675"/>
              <a:gd name="connsiteX7144" fmla="*/ 5486728 w 8267681"/>
              <a:gd name="connsiteY7144" fmla="*/ 3018185 h 6698675"/>
              <a:gd name="connsiteX7145" fmla="*/ 5486728 w 8267681"/>
              <a:gd name="connsiteY7145" fmla="*/ 3013485 h 6698675"/>
              <a:gd name="connsiteX7146" fmla="*/ 5482031 w 8267681"/>
              <a:gd name="connsiteY7146" fmla="*/ 3008787 h 6698675"/>
              <a:gd name="connsiteX7147" fmla="*/ 5381034 w 8267681"/>
              <a:gd name="connsiteY7147" fmla="*/ 3004056 h 6698675"/>
              <a:gd name="connsiteX7148" fmla="*/ 5383383 w 8267681"/>
              <a:gd name="connsiteY7148" fmla="*/ 3008754 h 6698675"/>
              <a:gd name="connsiteX7149" fmla="*/ 5381034 w 8267681"/>
              <a:gd name="connsiteY7149" fmla="*/ 3008754 h 6698675"/>
              <a:gd name="connsiteX7150" fmla="*/ 528480 w 8267681"/>
              <a:gd name="connsiteY7150" fmla="*/ 3001794 h 6698675"/>
              <a:gd name="connsiteX7151" fmla="*/ 528480 w 8267681"/>
              <a:gd name="connsiteY7151" fmla="*/ 3011191 h 6698675"/>
              <a:gd name="connsiteX7152" fmla="*/ 537872 w 8267681"/>
              <a:gd name="connsiteY7152" fmla="*/ 3011191 h 6698675"/>
              <a:gd name="connsiteX7153" fmla="*/ 540222 w 8267681"/>
              <a:gd name="connsiteY7153" fmla="*/ 3004146 h 6698675"/>
              <a:gd name="connsiteX7154" fmla="*/ 537872 w 8267681"/>
              <a:gd name="connsiteY7154" fmla="*/ 3001794 h 6698675"/>
              <a:gd name="connsiteX7155" fmla="*/ 5378685 w 8267681"/>
              <a:gd name="connsiteY7155" fmla="*/ 3001702 h 6698675"/>
              <a:gd name="connsiteX7156" fmla="*/ 5381034 w 8267681"/>
              <a:gd name="connsiteY7156" fmla="*/ 3001702 h 6698675"/>
              <a:gd name="connsiteX7157" fmla="*/ 5381034 w 8267681"/>
              <a:gd name="connsiteY7157" fmla="*/ 3004051 h 6698675"/>
              <a:gd name="connsiteX7158" fmla="*/ 5538407 w 8267681"/>
              <a:gd name="connsiteY7158" fmla="*/ 2999398 h 6698675"/>
              <a:gd name="connsiteX7159" fmla="*/ 5539579 w 8267681"/>
              <a:gd name="connsiteY7159" fmla="*/ 3000570 h 6698675"/>
              <a:gd name="connsiteX7160" fmla="*/ 5540751 w 8267681"/>
              <a:gd name="connsiteY7160" fmla="*/ 2999398 h 6698675"/>
              <a:gd name="connsiteX7161" fmla="*/ 5315268 w 8267681"/>
              <a:gd name="connsiteY7161" fmla="*/ 2999352 h 6698675"/>
              <a:gd name="connsiteX7162" fmla="*/ 5317617 w 8267681"/>
              <a:gd name="connsiteY7162" fmla="*/ 2999352 h 6698675"/>
              <a:gd name="connsiteX7163" fmla="*/ 5315268 w 8267681"/>
              <a:gd name="connsiteY7163" fmla="*/ 3001702 h 6698675"/>
              <a:gd name="connsiteX7164" fmla="*/ 5477334 w 8267681"/>
              <a:gd name="connsiteY7164" fmla="*/ 2997034 h 6698675"/>
              <a:gd name="connsiteX7165" fmla="*/ 5482031 w 8267681"/>
              <a:gd name="connsiteY7165" fmla="*/ 2997034 h 6698675"/>
              <a:gd name="connsiteX7166" fmla="*/ 5482031 w 8267681"/>
              <a:gd name="connsiteY7166" fmla="*/ 3001733 h 6698675"/>
              <a:gd name="connsiteX7167" fmla="*/ 5477334 w 8267681"/>
              <a:gd name="connsiteY7167" fmla="*/ 3001733 h 6698675"/>
              <a:gd name="connsiteX7168" fmla="*/ 5439753 w 8267681"/>
              <a:gd name="connsiteY7168" fmla="*/ 2997034 h 6698675"/>
              <a:gd name="connsiteX7169" fmla="*/ 5446799 w 8267681"/>
              <a:gd name="connsiteY7169" fmla="*/ 2997034 h 6698675"/>
              <a:gd name="connsiteX7170" fmla="*/ 5444450 w 8267681"/>
              <a:gd name="connsiteY7170" fmla="*/ 2999384 h 6698675"/>
              <a:gd name="connsiteX7171" fmla="*/ 5446799 w 8267681"/>
              <a:gd name="connsiteY7171" fmla="*/ 2999384 h 6698675"/>
              <a:gd name="connsiteX7172" fmla="*/ 5449148 w 8267681"/>
              <a:gd name="connsiteY7172" fmla="*/ 3004084 h 6698675"/>
              <a:gd name="connsiteX7173" fmla="*/ 5446799 w 8267681"/>
              <a:gd name="connsiteY7173" fmla="*/ 3006432 h 6698675"/>
              <a:gd name="connsiteX7174" fmla="*/ 5439753 w 8267681"/>
              <a:gd name="connsiteY7174" fmla="*/ 2997034 h 6698675"/>
              <a:gd name="connsiteX7175" fmla="*/ 5371639 w 8267681"/>
              <a:gd name="connsiteY7175" fmla="*/ 2997019 h 6698675"/>
              <a:gd name="connsiteX7176" fmla="*/ 5371639 w 8267681"/>
              <a:gd name="connsiteY7176" fmla="*/ 2999368 h 6698675"/>
              <a:gd name="connsiteX7177" fmla="*/ 5366941 w 8267681"/>
              <a:gd name="connsiteY7177" fmla="*/ 2999368 h 6698675"/>
              <a:gd name="connsiteX7178" fmla="*/ 5371639 w 8267681"/>
              <a:gd name="connsiteY7178" fmla="*/ 2997019 h 6698675"/>
              <a:gd name="connsiteX7179" fmla="*/ 5465590 w 8267681"/>
              <a:gd name="connsiteY7179" fmla="*/ 2994697 h 6698675"/>
              <a:gd name="connsiteX7180" fmla="*/ 5465590 w 8267681"/>
              <a:gd name="connsiteY7180" fmla="*/ 2999390 h 6698675"/>
              <a:gd name="connsiteX7181" fmla="*/ 5465590 w 8267681"/>
              <a:gd name="connsiteY7181" fmla="*/ 3001739 h 6698675"/>
              <a:gd name="connsiteX7182" fmla="*/ 5470288 w 8267681"/>
              <a:gd name="connsiteY7182" fmla="*/ 3006438 h 6698675"/>
              <a:gd name="connsiteX7183" fmla="*/ 5467939 w 8267681"/>
              <a:gd name="connsiteY7183" fmla="*/ 3008788 h 6698675"/>
              <a:gd name="connsiteX7184" fmla="*/ 5465590 w 8267681"/>
              <a:gd name="connsiteY7184" fmla="*/ 3004090 h 6698675"/>
              <a:gd name="connsiteX7185" fmla="*/ 5456195 w 8267681"/>
              <a:gd name="connsiteY7185" fmla="*/ 3004090 h 6698675"/>
              <a:gd name="connsiteX7186" fmla="*/ 5458544 w 8267681"/>
              <a:gd name="connsiteY7186" fmla="*/ 2997043 h 6698675"/>
              <a:gd name="connsiteX7187" fmla="*/ 5458544 w 8267681"/>
              <a:gd name="connsiteY7187" fmla="*/ 3001739 h 6698675"/>
              <a:gd name="connsiteX7188" fmla="*/ 5460892 w 8267681"/>
              <a:gd name="connsiteY7188" fmla="*/ 3001739 h 6698675"/>
              <a:gd name="connsiteX7189" fmla="*/ 5460892 w 8267681"/>
              <a:gd name="connsiteY7189" fmla="*/ 2997043 h 6698675"/>
              <a:gd name="connsiteX7190" fmla="*/ 5470287 w 8267681"/>
              <a:gd name="connsiteY7190" fmla="*/ 2994678 h 6698675"/>
              <a:gd name="connsiteX7191" fmla="*/ 5474984 w 8267681"/>
              <a:gd name="connsiteY7191" fmla="*/ 2994678 h 6698675"/>
              <a:gd name="connsiteX7192" fmla="*/ 5470287 w 8267681"/>
              <a:gd name="connsiteY7192" fmla="*/ 2999373 h 6698675"/>
              <a:gd name="connsiteX7193" fmla="*/ 5470287 w 8267681"/>
              <a:gd name="connsiteY7193" fmla="*/ 2994678 h 6698675"/>
              <a:gd name="connsiteX7194" fmla="*/ 288899 w 8267681"/>
              <a:gd name="connsiteY7194" fmla="*/ 2992405 h 6698675"/>
              <a:gd name="connsiteX7195" fmla="*/ 302992 w 8267681"/>
              <a:gd name="connsiteY7195" fmla="*/ 2992405 h 6698675"/>
              <a:gd name="connsiteX7196" fmla="*/ 312391 w 8267681"/>
              <a:gd name="connsiteY7196" fmla="*/ 3008841 h 6698675"/>
              <a:gd name="connsiteX7197" fmla="*/ 307691 w 8267681"/>
              <a:gd name="connsiteY7197" fmla="*/ 3011191 h 6698675"/>
              <a:gd name="connsiteX7198" fmla="*/ 300643 w 8267681"/>
              <a:gd name="connsiteY7198" fmla="*/ 3008841 h 6698675"/>
              <a:gd name="connsiteX7199" fmla="*/ 5456194 w 8267681"/>
              <a:gd name="connsiteY7199" fmla="*/ 2992341 h 6698675"/>
              <a:gd name="connsiteX7200" fmla="*/ 5458543 w 8267681"/>
              <a:gd name="connsiteY7200" fmla="*/ 2992341 h 6698675"/>
              <a:gd name="connsiteX7201" fmla="*/ 5460892 w 8267681"/>
              <a:gd name="connsiteY7201" fmla="*/ 2997039 h 6698675"/>
              <a:gd name="connsiteX7202" fmla="*/ 5425660 w 8267681"/>
              <a:gd name="connsiteY7202" fmla="*/ 2992332 h 6698675"/>
              <a:gd name="connsiteX7203" fmla="*/ 5430358 w 8267681"/>
              <a:gd name="connsiteY7203" fmla="*/ 2997031 h 6698675"/>
              <a:gd name="connsiteX7204" fmla="*/ 5425660 w 8267681"/>
              <a:gd name="connsiteY7204" fmla="*/ 2992332 h 6698675"/>
              <a:gd name="connsiteX7205" fmla="*/ 5486729 w 8267681"/>
              <a:gd name="connsiteY7205" fmla="*/ 2992328 h 6698675"/>
              <a:gd name="connsiteX7206" fmla="*/ 5489078 w 8267681"/>
              <a:gd name="connsiteY7206" fmla="*/ 2997023 h 6698675"/>
              <a:gd name="connsiteX7207" fmla="*/ 5484380 w 8267681"/>
              <a:gd name="connsiteY7207" fmla="*/ 2997023 h 6698675"/>
              <a:gd name="connsiteX7208" fmla="*/ 5538402 w 8267681"/>
              <a:gd name="connsiteY7208" fmla="*/ 2990010 h 6698675"/>
              <a:gd name="connsiteX7209" fmla="*/ 5538402 w 8267681"/>
              <a:gd name="connsiteY7209" fmla="*/ 2992354 h 6698675"/>
              <a:gd name="connsiteX7210" fmla="*/ 5537521 w 8267681"/>
              <a:gd name="connsiteY7210" fmla="*/ 2991476 h 6698675"/>
              <a:gd name="connsiteX7211" fmla="*/ 5535373 w 8267681"/>
              <a:gd name="connsiteY7211" fmla="*/ 2992503 h 6698675"/>
              <a:gd name="connsiteX7212" fmla="*/ 5538402 w 8267681"/>
              <a:gd name="connsiteY7212" fmla="*/ 2997043 h 6698675"/>
              <a:gd name="connsiteX7213" fmla="*/ 5538402 w 8267681"/>
              <a:gd name="connsiteY7213" fmla="*/ 2992354 h 6698675"/>
              <a:gd name="connsiteX7214" fmla="*/ 5543100 w 8267681"/>
              <a:gd name="connsiteY7214" fmla="*/ 2997047 h 6698675"/>
              <a:gd name="connsiteX7215" fmla="*/ 5545448 w 8267681"/>
              <a:gd name="connsiteY7215" fmla="*/ 2997047 h 6698675"/>
              <a:gd name="connsiteX7216" fmla="*/ 5312919 w 8267681"/>
              <a:gd name="connsiteY7216" fmla="*/ 2989996 h 6698675"/>
              <a:gd name="connsiteX7217" fmla="*/ 5317616 w 8267681"/>
              <a:gd name="connsiteY7217" fmla="*/ 2989996 h 6698675"/>
              <a:gd name="connsiteX7218" fmla="*/ 5319965 w 8267681"/>
              <a:gd name="connsiteY7218" fmla="*/ 2989996 h 6698675"/>
              <a:gd name="connsiteX7219" fmla="*/ 5317616 w 8267681"/>
              <a:gd name="connsiteY7219" fmla="*/ 2994688 h 6698675"/>
              <a:gd name="connsiteX7220" fmla="*/ 5312919 w 8267681"/>
              <a:gd name="connsiteY7220" fmla="*/ 2989996 h 6698675"/>
              <a:gd name="connsiteX7221" fmla="*/ 5451497 w 8267681"/>
              <a:gd name="connsiteY7221" fmla="*/ 2985294 h 6698675"/>
              <a:gd name="connsiteX7222" fmla="*/ 5458543 w 8267681"/>
              <a:gd name="connsiteY7222" fmla="*/ 2989998 h 6698675"/>
              <a:gd name="connsiteX7223" fmla="*/ 5456194 w 8267681"/>
              <a:gd name="connsiteY7223" fmla="*/ 2992341 h 6698675"/>
              <a:gd name="connsiteX7224" fmla="*/ 5453846 w 8267681"/>
              <a:gd name="connsiteY7224" fmla="*/ 2992341 h 6698675"/>
              <a:gd name="connsiteX7225" fmla="*/ 5451497 w 8267681"/>
              <a:gd name="connsiteY7225" fmla="*/ 2989998 h 6698675"/>
              <a:gd name="connsiteX7226" fmla="*/ 5451497 w 8267681"/>
              <a:gd name="connsiteY7226" fmla="*/ 2987648 h 6698675"/>
              <a:gd name="connsiteX7227" fmla="*/ 5489078 w 8267681"/>
              <a:gd name="connsiteY7227" fmla="*/ 2985265 h 6698675"/>
              <a:gd name="connsiteX7228" fmla="*/ 5491426 w 8267681"/>
              <a:gd name="connsiteY7228" fmla="*/ 2985265 h 6698675"/>
              <a:gd name="connsiteX7229" fmla="*/ 5493775 w 8267681"/>
              <a:gd name="connsiteY7229" fmla="*/ 2987615 h 6698675"/>
              <a:gd name="connsiteX7230" fmla="*/ 5492966 w 8267681"/>
              <a:gd name="connsiteY7230" fmla="*/ 2987615 h 6698675"/>
              <a:gd name="connsiteX7231" fmla="*/ 5496124 w 8267681"/>
              <a:gd name="connsiteY7231" fmla="*/ 2992354 h 6698675"/>
              <a:gd name="connsiteX7232" fmla="*/ 5491427 w 8267681"/>
              <a:gd name="connsiteY7232" fmla="*/ 2997047 h 6698675"/>
              <a:gd name="connsiteX7233" fmla="*/ 5491427 w 8267681"/>
              <a:gd name="connsiteY7233" fmla="*/ 2987615 h 6698675"/>
              <a:gd name="connsiteX7234" fmla="*/ 5491426 w 8267681"/>
              <a:gd name="connsiteY7234" fmla="*/ 2987615 h 6698675"/>
              <a:gd name="connsiteX7235" fmla="*/ 5343453 w 8267681"/>
              <a:gd name="connsiteY7235" fmla="*/ 2985264 h 6698675"/>
              <a:gd name="connsiteX7236" fmla="*/ 5345802 w 8267681"/>
              <a:gd name="connsiteY7236" fmla="*/ 2987614 h 6698675"/>
              <a:gd name="connsiteX7237" fmla="*/ 5343453 w 8267681"/>
              <a:gd name="connsiteY7237" fmla="*/ 2989961 h 6698675"/>
              <a:gd name="connsiteX7238" fmla="*/ 5343453 w 8267681"/>
              <a:gd name="connsiteY7238" fmla="*/ 2987614 h 6698675"/>
              <a:gd name="connsiteX7239" fmla="*/ 5319965 w 8267681"/>
              <a:gd name="connsiteY7239" fmla="*/ 2985262 h 6698675"/>
              <a:gd name="connsiteX7240" fmla="*/ 5322314 w 8267681"/>
              <a:gd name="connsiteY7240" fmla="*/ 2985262 h 6698675"/>
              <a:gd name="connsiteX7241" fmla="*/ 5319965 w 8267681"/>
              <a:gd name="connsiteY7241" fmla="*/ 2987611 h 6698675"/>
              <a:gd name="connsiteX7242" fmla="*/ 5303524 w 8267681"/>
              <a:gd name="connsiteY7242" fmla="*/ 2985256 h 6698675"/>
              <a:gd name="connsiteX7243" fmla="*/ 5305873 w 8267681"/>
              <a:gd name="connsiteY7243" fmla="*/ 2987605 h 6698675"/>
              <a:gd name="connsiteX7244" fmla="*/ 5303524 w 8267681"/>
              <a:gd name="connsiteY7244" fmla="*/ 2987605 h 6698675"/>
              <a:gd name="connsiteX7245" fmla="*/ 5289432 w 8267681"/>
              <a:gd name="connsiteY7245" fmla="*/ 2982923 h 6698675"/>
              <a:gd name="connsiteX7246" fmla="*/ 5291780 w 8267681"/>
              <a:gd name="connsiteY7246" fmla="*/ 2982923 h 6698675"/>
              <a:gd name="connsiteX7247" fmla="*/ 5289432 w 8267681"/>
              <a:gd name="connsiteY7247" fmla="*/ 2985271 h 6698675"/>
              <a:gd name="connsiteX7248" fmla="*/ 5557192 w 8267681"/>
              <a:gd name="connsiteY7248" fmla="*/ 2982918 h 6698675"/>
              <a:gd name="connsiteX7249" fmla="*/ 5559541 w 8267681"/>
              <a:gd name="connsiteY7249" fmla="*/ 2982918 h 6698675"/>
              <a:gd name="connsiteX7250" fmla="*/ 5559541 w 8267681"/>
              <a:gd name="connsiteY7250" fmla="*/ 2985265 h 6698675"/>
              <a:gd name="connsiteX7251" fmla="*/ 5453846 w 8267681"/>
              <a:gd name="connsiteY7251" fmla="*/ 2982915 h 6698675"/>
              <a:gd name="connsiteX7252" fmla="*/ 5456194 w 8267681"/>
              <a:gd name="connsiteY7252" fmla="*/ 2982915 h 6698675"/>
              <a:gd name="connsiteX7253" fmla="*/ 5458543 w 8267681"/>
              <a:gd name="connsiteY7253" fmla="*/ 2982915 h 6698675"/>
              <a:gd name="connsiteX7254" fmla="*/ 5456194 w 8267681"/>
              <a:gd name="connsiteY7254" fmla="*/ 2985264 h 6698675"/>
              <a:gd name="connsiteX7255" fmla="*/ 5324663 w 8267681"/>
              <a:gd name="connsiteY7255" fmla="*/ 2982915 h 6698675"/>
              <a:gd name="connsiteX7256" fmla="*/ 5327011 w 8267681"/>
              <a:gd name="connsiteY7256" fmla="*/ 2982915 h 6698675"/>
              <a:gd name="connsiteX7257" fmla="*/ 5327011 w 8267681"/>
              <a:gd name="connsiteY7257" fmla="*/ 2987613 h 6698675"/>
              <a:gd name="connsiteX7258" fmla="*/ 5557147 w 8267681"/>
              <a:gd name="connsiteY7258" fmla="*/ 2978258 h 6698675"/>
              <a:gd name="connsiteX7259" fmla="*/ 5557144 w 8267681"/>
              <a:gd name="connsiteY7259" fmla="*/ 2978262 h 6698675"/>
              <a:gd name="connsiteX7260" fmla="*/ 5557192 w 8267681"/>
              <a:gd name="connsiteY7260" fmla="*/ 2978262 h 6698675"/>
              <a:gd name="connsiteX7261" fmla="*/ 5552495 w 8267681"/>
              <a:gd name="connsiteY7261" fmla="*/ 2985306 h 6698675"/>
              <a:gd name="connsiteX7262" fmla="*/ 5559541 w 8267681"/>
              <a:gd name="connsiteY7262" fmla="*/ 2987657 h 6698675"/>
              <a:gd name="connsiteX7263" fmla="*/ 5561199 w 8267681"/>
              <a:gd name="connsiteY7263" fmla="*/ 2990145 h 6698675"/>
              <a:gd name="connsiteX7264" fmla="*/ 5559541 w 8267681"/>
              <a:gd name="connsiteY7264" fmla="*/ 2992354 h 6698675"/>
              <a:gd name="connsiteX7265" fmla="*/ 5562673 w 8267681"/>
              <a:gd name="connsiteY7265" fmla="*/ 2992354 h 6698675"/>
              <a:gd name="connsiteX7266" fmla="*/ 5564239 w 8267681"/>
              <a:gd name="connsiteY7266" fmla="*/ 2994701 h 6698675"/>
              <a:gd name="connsiteX7267" fmla="*/ 5554843 w 8267681"/>
              <a:gd name="connsiteY7267" fmla="*/ 2994701 h 6698675"/>
              <a:gd name="connsiteX7268" fmla="*/ 5554843 w 8267681"/>
              <a:gd name="connsiteY7268" fmla="*/ 2997047 h 6698675"/>
              <a:gd name="connsiteX7269" fmla="*/ 5568936 w 8267681"/>
              <a:gd name="connsiteY7269" fmla="*/ 2997047 h 6698675"/>
              <a:gd name="connsiteX7270" fmla="*/ 5568936 w 8267681"/>
              <a:gd name="connsiteY7270" fmla="*/ 2992354 h 6698675"/>
              <a:gd name="connsiteX7271" fmla="*/ 5562673 w 8267681"/>
              <a:gd name="connsiteY7271" fmla="*/ 2992354 h 6698675"/>
              <a:gd name="connsiteX7272" fmla="*/ 5561199 w 8267681"/>
              <a:gd name="connsiteY7272" fmla="*/ 2990145 h 6698675"/>
              <a:gd name="connsiteX7273" fmla="*/ 5566587 w 8267681"/>
              <a:gd name="connsiteY7273" fmla="*/ 2982957 h 6698675"/>
              <a:gd name="connsiteX7274" fmla="*/ 5557192 w 8267681"/>
              <a:gd name="connsiteY7274" fmla="*/ 2978262 h 6698675"/>
              <a:gd name="connsiteX7275" fmla="*/ 5432707 w 8267681"/>
              <a:gd name="connsiteY7275" fmla="*/ 2978252 h 6698675"/>
              <a:gd name="connsiteX7276" fmla="*/ 5439753 w 8267681"/>
              <a:gd name="connsiteY7276" fmla="*/ 2985297 h 6698675"/>
              <a:gd name="connsiteX7277" fmla="*/ 5442102 w 8267681"/>
              <a:gd name="connsiteY7277" fmla="*/ 2982950 h 6698675"/>
              <a:gd name="connsiteX7278" fmla="*/ 5442102 w 8267681"/>
              <a:gd name="connsiteY7278" fmla="*/ 2985297 h 6698675"/>
              <a:gd name="connsiteX7279" fmla="*/ 5439753 w 8267681"/>
              <a:gd name="connsiteY7279" fmla="*/ 2987649 h 6698675"/>
              <a:gd name="connsiteX7280" fmla="*/ 5435056 w 8267681"/>
              <a:gd name="connsiteY7280" fmla="*/ 2985297 h 6698675"/>
              <a:gd name="connsiteX7281" fmla="*/ 5435056 w 8267681"/>
              <a:gd name="connsiteY7281" fmla="*/ 2989995 h 6698675"/>
              <a:gd name="connsiteX7282" fmla="*/ 5439753 w 8267681"/>
              <a:gd name="connsiteY7282" fmla="*/ 2994686 h 6698675"/>
              <a:gd name="connsiteX7283" fmla="*/ 5439753 w 8267681"/>
              <a:gd name="connsiteY7283" fmla="*/ 2997034 h 6698675"/>
              <a:gd name="connsiteX7284" fmla="*/ 5435056 w 8267681"/>
              <a:gd name="connsiteY7284" fmla="*/ 2994686 h 6698675"/>
              <a:gd name="connsiteX7285" fmla="*/ 5435056 w 8267681"/>
              <a:gd name="connsiteY7285" fmla="*/ 2990000 h 6698675"/>
              <a:gd name="connsiteX7286" fmla="*/ 5432707 w 8267681"/>
              <a:gd name="connsiteY7286" fmla="*/ 2987649 h 6698675"/>
              <a:gd name="connsiteX7287" fmla="*/ 5432707 w 8267681"/>
              <a:gd name="connsiteY7287" fmla="*/ 2982950 h 6698675"/>
              <a:gd name="connsiteX7288" fmla="*/ 5539517 w 8267681"/>
              <a:gd name="connsiteY7288" fmla="*/ 2977557 h 6698675"/>
              <a:gd name="connsiteX7289" fmla="*/ 5539650 w 8267681"/>
              <a:gd name="connsiteY7289" fmla="*/ 2978114 h 6698675"/>
              <a:gd name="connsiteX7290" fmla="*/ 5540751 w 8267681"/>
              <a:gd name="connsiteY7290" fmla="*/ 2985306 h 6698675"/>
              <a:gd name="connsiteX7291" fmla="*/ 5538402 w 8267681"/>
              <a:gd name="connsiteY7291" fmla="*/ 2987657 h 6698675"/>
              <a:gd name="connsiteX7292" fmla="*/ 5533705 w 8267681"/>
              <a:gd name="connsiteY7292" fmla="*/ 2985306 h 6698675"/>
              <a:gd name="connsiteX7293" fmla="*/ 5409219 w 8267681"/>
              <a:gd name="connsiteY7293" fmla="*/ 2975886 h 6698675"/>
              <a:gd name="connsiteX7294" fmla="*/ 5411568 w 8267681"/>
              <a:gd name="connsiteY7294" fmla="*/ 2980584 h 6698675"/>
              <a:gd name="connsiteX7295" fmla="*/ 5409219 w 8267681"/>
              <a:gd name="connsiteY7295" fmla="*/ 2982933 h 6698675"/>
              <a:gd name="connsiteX7296" fmla="*/ 5423312 w 8267681"/>
              <a:gd name="connsiteY7296" fmla="*/ 2975877 h 6698675"/>
              <a:gd name="connsiteX7297" fmla="*/ 5423312 w 8267681"/>
              <a:gd name="connsiteY7297" fmla="*/ 2980577 h 6698675"/>
              <a:gd name="connsiteX7298" fmla="*/ 5420963 w 8267681"/>
              <a:gd name="connsiteY7298" fmla="*/ 2978229 h 6698675"/>
              <a:gd name="connsiteX7299" fmla="*/ 5423312 w 8267681"/>
              <a:gd name="connsiteY7299" fmla="*/ 2975877 h 6698675"/>
              <a:gd name="connsiteX7300" fmla="*/ 5977624 w 8267681"/>
              <a:gd name="connsiteY7300" fmla="*/ 2973562 h 6698675"/>
              <a:gd name="connsiteX7301" fmla="*/ 5965880 w 8267681"/>
              <a:gd name="connsiteY7301" fmla="*/ 2975908 h 6698675"/>
              <a:gd name="connsiteX7302" fmla="*/ 5972926 w 8267681"/>
              <a:gd name="connsiteY7302" fmla="*/ 2982957 h 6698675"/>
              <a:gd name="connsiteX7303" fmla="*/ 5312919 w 8267681"/>
              <a:gd name="connsiteY7303" fmla="*/ 2973554 h 6698675"/>
              <a:gd name="connsiteX7304" fmla="*/ 5317616 w 8267681"/>
              <a:gd name="connsiteY7304" fmla="*/ 2973554 h 6698675"/>
              <a:gd name="connsiteX7305" fmla="*/ 5319965 w 8267681"/>
              <a:gd name="connsiteY7305" fmla="*/ 2978257 h 6698675"/>
              <a:gd name="connsiteX7306" fmla="*/ 5319965 w 8267681"/>
              <a:gd name="connsiteY7306" fmla="*/ 2982953 h 6698675"/>
              <a:gd name="connsiteX7307" fmla="*/ 5315267 w 8267681"/>
              <a:gd name="connsiteY7307" fmla="*/ 2980602 h 6698675"/>
              <a:gd name="connsiteX7308" fmla="*/ 5308221 w 8267681"/>
              <a:gd name="connsiteY7308" fmla="*/ 2980602 h 6698675"/>
              <a:gd name="connsiteX7309" fmla="*/ 5310570 w 8267681"/>
              <a:gd name="connsiteY7309" fmla="*/ 2978257 h 6698675"/>
              <a:gd name="connsiteX7310" fmla="*/ 5315267 w 8267681"/>
              <a:gd name="connsiteY7310" fmla="*/ 2975903 h 6698675"/>
              <a:gd name="connsiteX7311" fmla="*/ 5439753 w 8267681"/>
              <a:gd name="connsiteY7311" fmla="*/ 2973537 h 6698675"/>
              <a:gd name="connsiteX7312" fmla="*/ 5444450 w 8267681"/>
              <a:gd name="connsiteY7312" fmla="*/ 2975884 h 6698675"/>
              <a:gd name="connsiteX7313" fmla="*/ 5442102 w 8267681"/>
              <a:gd name="connsiteY7313" fmla="*/ 2978235 h 6698675"/>
              <a:gd name="connsiteX7314" fmla="*/ 5280036 w 8267681"/>
              <a:gd name="connsiteY7314" fmla="*/ 2973529 h 6698675"/>
              <a:gd name="connsiteX7315" fmla="*/ 5282385 w 8267681"/>
              <a:gd name="connsiteY7315" fmla="*/ 2973529 h 6698675"/>
              <a:gd name="connsiteX7316" fmla="*/ 5282385 w 8267681"/>
              <a:gd name="connsiteY7316" fmla="*/ 2978229 h 6698675"/>
              <a:gd name="connsiteX7317" fmla="*/ 5280036 w 8267681"/>
              <a:gd name="connsiteY7317" fmla="*/ 2978229 h 6698675"/>
              <a:gd name="connsiteX7318" fmla="*/ 5303523 w 8267681"/>
              <a:gd name="connsiteY7318" fmla="*/ 2971205 h 6698675"/>
              <a:gd name="connsiteX7319" fmla="*/ 5303523 w 8267681"/>
              <a:gd name="connsiteY7319" fmla="*/ 2973547 h 6698675"/>
              <a:gd name="connsiteX7320" fmla="*/ 5305872 w 8267681"/>
              <a:gd name="connsiteY7320" fmla="*/ 2978251 h 6698675"/>
              <a:gd name="connsiteX7321" fmla="*/ 5308221 w 8267681"/>
              <a:gd name="connsiteY7321" fmla="*/ 2978251 h 6698675"/>
              <a:gd name="connsiteX7322" fmla="*/ 5305872 w 8267681"/>
              <a:gd name="connsiteY7322" fmla="*/ 2980597 h 6698675"/>
              <a:gd name="connsiteX7323" fmla="*/ 5303523 w 8267681"/>
              <a:gd name="connsiteY7323" fmla="*/ 2978251 h 6698675"/>
              <a:gd name="connsiteX7324" fmla="*/ 5301175 w 8267681"/>
              <a:gd name="connsiteY7324" fmla="*/ 2973547 h 6698675"/>
              <a:gd name="connsiteX7325" fmla="*/ 5331709 w 8267681"/>
              <a:gd name="connsiteY7325" fmla="*/ 2971199 h 6698675"/>
              <a:gd name="connsiteX7326" fmla="*/ 5334058 w 8267681"/>
              <a:gd name="connsiteY7326" fmla="*/ 2973544 h 6698675"/>
              <a:gd name="connsiteX7327" fmla="*/ 5331709 w 8267681"/>
              <a:gd name="connsiteY7327" fmla="*/ 2975892 h 6698675"/>
              <a:gd name="connsiteX7328" fmla="*/ 5329361 w 8267681"/>
              <a:gd name="connsiteY7328" fmla="*/ 2973544 h 6698675"/>
              <a:gd name="connsiteX7329" fmla="*/ 5331709 w 8267681"/>
              <a:gd name="connsiteY7329" fmla="*/ 2971199 h 6698675"/>
              <a:gd name="connsiteX7330" fmla="*/ 5402172 w 8267681"/>
              <a:gd name="connsiteY7330" fmla="*/ 2971193 h 6698675"/>
              <a:gd name="connsiteX7331" fmla="*/ 5402172 w 8267681"/>
              <a:gd name="connsiteY7331" fmla="*/ 2973539 h 6698675"/>
              <a:gd name="connsiteX7332" fmla="*/ 5404521 w 8267681"/>
              <a:gd name="connsiteY7332" fmla="*/ 2975887 h 6698675"/>
              <a:gd name="connsiteX7333" fmla="*/ 5402172 w 8267681"/>
              <a:gd name="connsiteY7333" fmla="*/ 2978236 h 6698675"/>
              <a:gd name="connsiteX7334" fmla="*/ 5402172 w 8267681"/>
              <a:gd name="connsiteY7334" fmla="*/ 2975887 h 6698675"/>
              <a:gd name="connsiteX7335" fmla="*/ 5399824 w 8267681"/>
              <a:gd name="connsiteY7335" fmla="*/ 2973539 h 6698675"/>
              <a:gd name="connsiteX7336" fmla="*/ 5517263 w 8267681"/>
              <a:gd name="connsiteY7336" fmla="*/ 2971176 h 6698675"/>
              <a:gd name="connsiteX7337" fmla="*/ 5519611 w 8267681"/>
              <a:gd name="connsiteY7337" fmla="*/ 2971176 h 6698675"/>
              <a:gd name="connsiteX7338" fmla="*/ 5521960 w 8267681"/>
              <a:gd name="connsiteY7338" fmla="*/ 2971176 h 6698675"/>
              <a:gd name="connsiteX7339" fmla="*/ 5519611 w 8267681"/>
              <a:gd name="connsiteY7339" fmla="*/ 2973523 h 6698675"/>
              <a:gd name="connsiteX7340" fmla="*/ 4214864 w 8267681"/>
              <a:gd name="connsiteY7340" fmla="*/ 2970045 h 6698675"/>
              <a:gd name="connsiteX7341" fmla="*/ 4208992 w 8267681"/>
              <a:gd name="connsiteY7341" fmla="*/ 2971219 h 6698675"/>
              <a:gd name="connsiteX7342" fmla="*/ 4220736 w 8267681"/>
              <a:gd name="connsiteY7342" fmla="*/ 2975909 h 6698675"/>
              <a:gd name="connsiteX7343" fmla="*/ 4214864 w 8267681"/>
              <a:gd name="connsiteY7343" fmla="*/ 2970045 h 6698675"/>
              <a:gd name="connsiteX7344" fmla="*/ 241928 w 8267681"/>
              <a:gd name="connsiteY7344" fmla="*/ 2968925 h 6698675"/>
              <a:gd name="connsiteX7345" fmla="*/ 246622 w 8267681"/>
              <a:gd name="connsiteY7345" fmla="*/ 2971274 h 6698675"/>
              <a:gd name="connsiteX7346" fmla="*/ 244273 w 8267681"/>
              <a:gd name="connsiteY7346" fmla="*/ 2980661 h 6698675"/>
              <a:gd name="connsiteX7347" fmla="*/ 241928 w 8267681"/>
              <a:gd name="connsiteY7347" fmla="*/ 2983012 h 6698675"/>
              <a:gd name="connsiteX7348" fmla="*/ 237228 w 8267681"/>
              <a:gd name="connsiteY7348" fmla="*/ 2980661 h 6698675"/>
              <a:gd name="connsiteX7349" fmla="*/ 237228 w 8267681"/>
              <a:gd name="connsiteY7349" fmla="*/ 2971274 h 6698675"/>
              <a:gd name="connsiteX7350" fmla="*/ 5371639 w 8267681"/>
              <a:gd name="connsiteY7350" fmla="*/ 2968829 h 6698675"/>
              <a:gd name="connsiteX7351" fmla="*/ 5373987 w 8267681"/>
              <a:gd name="connsiteY7351" fmla="*/ 2971179 h 6698675"/>
              <a:gd name="connsiteX7352" fmla="*/ 5369290 w 8267681"/>
              <a:gd name="connsiteY7352" fmla="*/ 2973525 h 6698675"/>
              <a:gd name="connsiteX7353" fmla="*/ 173809 w 8267681"/>
              <a:gd name="connsiteY7353" fmla="*/ 2966564 h 6698675"/>
              <a:gd name="connsiteX7354" fmla="*/ 183203 w 8267681"/>
              <a:gd name="connsiteY7354" fmla="*/ 2966564 h 6698675"/>
              <a:gd name="connsiteX7355" fmla="*/ 197300 w 8267681"/>
              <a:gd name="connsiteY7355" fmla="*/ 2980651 h 6698675"/>
              <a:gd name="connsiteX7356" fmla="*/ 204342 w 8267681"/>
              <a:gd name="connsiteY7356" fmla="*/ 2990049 h 6698675"/>
              <a:gd name="connsiteX7357" fmla="*/ 199646 w 8267681"/>
              <a:gd name="connsiteY7357" fmla="*/ 2994741 h 6698675"/>
              <a:gd name="connsiteX7358" fmla="*/ 185553 w 8267681"/>
              <a:gd name="connsiteY7358" fmla="*/ 2990049 h 6698675"/>
              <a:gd name="connsiteX7359" fmla="*/ 173809 w 8267681"/>
              <a:gd name="connsiteY7359" fmla="*/ 2978306 h 6698675"/>
              <a:gd name="connsiteX7360" fmla="*/ 5305873 w 8267681"/>
              <a:gd name="connsiteY7360" fmla="*/ 2966479 h 6698675"/>
              <a:gd name="connsiteX7361" fmla="*/ 5305873 w 8267681"/>
              <a:gd name="connsiteY7361" fmla="*/ 2968828 h 6698675"/>
              <a:gd name="connsiteX7362" fmla="*/ 5303524 w 8267681"/>
              <a:gd name="connsiteY7362" fmla="*/ 2968828 h 6698675"/>
              <a:gd name="connsiteX7363" fmla="*/ 429826 w 8267681"/>
              <a:gd name="connsiteY7363" fmla="*/ 2964230 h 6698675"/>
              <a:gd name="connsiteX7364" fmla="*/ 420431 w 8267681"/>
              <a:gd name="connsiteY7364" fmla="*/ 2994752 h 6698675"/>
              <a:gd name="connsiteX7365" fmla="*/ 415734 w 8267681"/>
              <a:gd name="connsiteY7365" fmla="*/ 2999446 h 6698675"/>
              <a:gd name="connsiteX7366" fmla="*/ 420431 w 8267681"/>
              <a:gd name="connsiteY7366" fmla="*/ 3008841 h 6698675"/>
              <a:gd name="connsiteX7367" fmla="*/ 439224 w 8267681"/>
              <a:gd name="connsiteY7367" fmla="*/ 3025279 h 6698675"/>
              <a:gd name="connsiteX7368" fmla="*/ 443918 w 8267681"/>
              <a:gd name="connsiteY7368" fmla="*/ 3029977 h 6698675"/>
              <a:gd name="connsiteX7369" fmla="*/ 462709 w 8267681"/>
              <a:gd name="connsiteY7369" fmla="*/ 3018240 h 6698675"/>
              <a:gd name="connsiteX7370" fmla="*/ 453317 w 8267681"/>
              <a:gd name="connsiteY7370" fmla="*/ 2999446 h 6698675"/>
              <a:gd name="connsiteX7371" fmla="*/ 443918 w 8267681"/>
              <a:gd name="connsiteY7371" fmla="*/ 2990058 h 6698675"/>
              <a:gd name="connsiteX7372" fmla="*/ 453317 w 8267681"/>
              <a:gd name="connsiteY7372" fmla="*/ 2964230 h 6698675"/>
              <a:gd name="connsiteX7373" fmla="*/ 5411568 w 8267681"/>
              <a:gd name="connsiteY7373" fmla="*/ 2964149 h 6698675"/>
              <a:gd name="connsiteX7374" fmla="*/ 5413916 w 8267681"/>
              <a:gd name="connsiteY7374" fmla="*/ 2968847 h 6698675"/>
              <a:gd name="connsiteX7375" fmla="*/ 5411568 w 8267681"/>
              <a:gd name="connsiteY7375" fmla="*/ 2971195 h 6698675"/>
              <a:gd name="connsiteX7376" fmla="*/ 5409219 w 8267681"/>
              <a:gd name="connsiteY7376" fmla="*/ 2971195 h 6698675"/>
              <a:gd name="connsiteX7377" fmla="*/ 5409219 w 8267681"/>
              <a:gd name="connsiteY7377" fmla="*/ 2968847 h 6698675"/>
              <a:gd name="connsiteX7378" fmla="*/ 5409219 w 8267681"/>
              <a:gd name="connsiteY7378" fmla="*/ 2966497 h 6698675"/>
              <a:gd name="connsiteX7379" fmla="*/ 5961182 w 8267681"/>
              <a:gd name="connsiteY7379" fmla="*/ 2961825 h 6698675"/>
              <a:gd name="connsiteX7380" fmla="*/ 5951787 w 8267681"/>
              <a:gd name="connsiteY7380" fmla="*/ 2964172 h 6698675"/>
              <a:gd name="connsiteX7381" fmla="*/ 5961182 w 8267681"/>
              <a:gd name="connsiteY7381" fmla="*/ 2973562 h 6698675"/>
              <a:gd name="connsiteX7382" fmla="*/ 5371639 w 8267681"/>
              <a:gd name="connsiteY7382" fmla="*/ 2961781 h 6698675"/>
              <a:gd name="connsiteX7383" fmla="*/ 5373987 w 8267681"/>
              <a:gd name="connsiteY7383" fmla="*/ 2961781 h 6698675"/>
              <a:gd name="connsiteX7384" fmla="*/ 5376336 w 8267681"/>
              <a:gd name="connsiteY7384" fmla="*/ 2961781 h 6698675"/>
              <a:gd name="connsiteX7385" fmla="*/ 5373987 w 8267681"/>
              <a:gd name="connsiteY7385" fmla="*/ 2964131 h 6698675"/>
              <a:gd name="connsiteX7386" fmla="*/ 5583029 w 8267681"/>
              <a:gd name="connsiteY7386" fmla="*/ 2959475 h 6698675"/>
              <a:gd name="connsiteX7387" fmla="*/ 5580680 w 8267681"/>
              <a:gd name="connsiteY7387" fmla="*/ 2973562 h 6698675"/>
              <a:gd name="connsiteX7388" fmla="*/ 5590075 w 8267681"/>
              <a:gd name="connsiteY7388" fmla="*/ 2964172 h 6698675"/>
              <a:gd name="connsiteX7389" fmla="*/ 5336407 w 8267681"/>
              <a:gd name="connsiteY7389" fmla="*/ 2959468 h 6698675"/>
              <a:gd name="connsiteX7390" fmla="*/ 5338755 w 8267681"/>
              <a:gd name="connsiteY7390" fmla="*/ 2959468 h 6698675"/>
              <a:gd name="connsiteX7391" fmla="*/ 5338755 w 8267681"/>
              <a:gd name="connsiteY7391" fmla="*/ 2966514 h 6698675"/>
              <a:gd name="connsiteX7392" fmla="*/ 5336407 w 8267681"/>
              <a:gd name="connsiteY7392" fmla="*/ 2966514 h 6698675"/>
              <a:gd name="connsiteX7393" fmla="*/ 5336407 w 8267681"/>
              <a:gd name="connsiteY7393" fmla="*/ 2968863 h 6698675"/>
              <a:gd name="connsiteX7394" fmla="*/ 5331709 w 8267681"/>
              <a:gd name="connsiteY7394" fmla="*/ 2966514 h 6698675"/>
              <a:gd name="connsiteX7395" fmla="*/ 5334058 w 8267681"/>
              <a:gd name="connsiteY7395" fmla="*/ 2964166 h 6698675"/>
              <a:gd name="connsiteX7396" fmla="*/ 5331709 w 8267681"/>
              <a:gd name="connsiteY7396" fmla="*/ 2961817 h 6698675"/>
              <a:gd name="connsiteX7397" fmla="*/ 5336407 w 8267681"/>
              <a:gd name="connsiteY7397" fmla="*/ 2959468 h 6698675"/>
              <a:gd name="connsiteX7398" fmla="*/ 5534608 w 8267681"/>
              <a:gd name="connsiteY7398" fmla="*/ 2955681 h 6698675"/>
              <a:gd name="connsiteX7399" fmla="*/ 5536053 w 8267681"/>
              <a:gd name="connsiteY7399" fmla="*/ 2957125 h 6698675"/>
              <a:gd name="connsiteX7400" fmla="*/ 5536053 w 8267681"/>
              <a:gd name="connsiteY7400" fmla="*/ 2957081 h 6698675"/>
              <a:gd name="connsiteX7401" fmla="*/ 5540750 w 8267681"/>
              <a:gd name="connsiteY7401" fmla="*/ 2959429 h 6698675"/>
              <a:gd name="connsiteX7402" fmla="*/ 5538357 w 8267681"/>
              <a:gd name="connsiteY7402" fmla="*/ 2959429 h 6698675"/>
              <a:gd name="connsiteX7403" fmla="*/ 5540751 w 8267681"/>
              <a:gd name="connsiteY7403" fmla="*/ 2961825 h 6698675"/>
              <a:gd name="connsiteX7404" fmla="*/ 5538067 w 8267681"/>
              <a:gd name="connsiteY7404" fmla="*/ 2964508 h 6698675"/>
              <a:gd name="connsiteX7405" fmla="*/ 5531356 w 8267681"/>
              <a:gd name="connsiteY7405" fmla="*/ 2959475 h 6698675"/>
              <a:gd name="connsiteX7406" fmla="*/ 4279455 w 8267681"/>
              <a:gd name="connsiteY7406" fmla="*/ 2952426 h 6698675"/>
              <a:gd name="connsiteX7407" fmla="*/ 4255968 w 8267681"/>
              <a:gd name="connsiteY7407" fmla="*/ 2975909 h 6698675"/>
              <a:gd name="connsiteX7408" fmla="*/ 4279455 w 8267681"/>
              <a:gd name="connsiteY7408" fmla="*/ 2999397 h 6698675"/>
              <a:gd name="connsiteX7409" fmla="*/ 4305292 w 8267681"/>
              <a:gd name="connsiteY7409" fmla="*/ 2971219 h 6698675"/>
              <a:gd name="connsiteX7410" fmla="*/ 4279455 w 8267681"/>
              <a:gd name="connsiteY7410" fmla="*/ 2952426 h 6698675"/>
              <a:gd name="connsiteX7411" fmla="*/ 4131484 w 8267681"/>
              <a:gd name="connsiteY7411" fmla="*/ 2951840 h 6698675"/>
              <a:gd name="connsiteX7412" fmla="*/ 4122087 w 8267681"/>
              <a:gd name="connsiteY7412" fmla="*/ 2968869 h 6698675"/>
              <a:gd name="connsiteX7413" fmla="*/ 4138529 w 8267681"/>
              <a:gd name="connsiteY7413" fmla="*/ 2975909 h 6698675"/>
              <a:gd name="connsiteX7414" fmla="*/ 4147924 w 8267681"/>
              <a:gd name="connsiteY7414" fmla="*/ 2952426 h 6698675"/>
              <a:gd name="connsiteX7415" fmla="*/ 4131484 w 8267681"/>
              <a:gd name="connsiteY7415" fmla="*/ 2951840 h 6698675"/>
              <a:gd name="connsiteX7416" fmla="*/ 3945049 w 8267681"/>
              <a:gd name="connsiteY7416" fmla="*/ 2949785 h 6698675"/>
              <a:gd name="connsiteX7417" fmla="*/ 3945929 w 8267681"/>
              <a:gd name="connsiteY7417" fmla="*/ 2966520 h 6698675"/>
              <a:gd name="connsiteX7418" fmla="*/ 3945049 w 8267681"/>
              <a:gd name="connsiteY7418" fmla="*/ 2949785 h 6698675"/>
              <a:gd name="connsiteX7419" fmla="*/ 5486729 w 8267681"/>
              <a:gd name="connsiteY7419" fmla="*/ 2947699 h 6698675"/>
              <a:gd name="connsiteX7420" fmla="*/ 5489078 w 8267681"/>
              <a:gd name="connsiteY7420" fmla="*/ 2952397 h 6698675"/>
              <a:gd name="connsiteX7421" fmla="*/ 5486729 w 8267681"/>
              <a:gd name="connsiteY7421" fmla="*/ 2947699 h 6698675"/>
              <a:gd name="connsiteX7422" fmla="*/ 521430 w 8267681"/>
              <a:gd name="connsiteY7422" fmla="*/ 2945440 h 6698675"/>
              <a:gd name="connsiteX7423" fmla="*/ 512037 w 8267681"/>
              <a:gd name="connsiteY7423" fmla="*/ 2947789 h 6698675"/>
              <a:gd name="connsiteX7424" fmla="*/ 502645 w 8267681"/>
              <a:gd name="connsiteY7424" fmla="*/ 2968925 h 6698675"/>
              <a:gd name="connsiteX7425" fmla="*/ 526130 w 8267681"/>
              <a:gd name="connsiteY7425" fmla="*/ 2952486 h 6698675"/>
              <a:gd name="connsiteX7426" fmla="*/ 5991716 w 8267681"/>
              <a:gd name="connsiteY7426" fmla="*/ 2945379 h 6698675"/>
              <a:gd name="connsiteX7427" fmla="*/ 5994065 w 8267681"/>
              <a:gd name="connsiteY7427" fmla="*/ 2952428 h 6698675"/>
              <a:gd name="connsiteX7428" fmla="*/ 5992500 w 8267681"/>
              <a:gd name="connsiteY7428" fmla="*/ 2957126 h 6698675"/>
              <a:gd name="connsiteX7429" fmla="*/ 5991716 w 8267681"/>
              <a:gd name="connsiteY7429" fmla="*/ 2957126 h 6698675"/>
              <a:gd name="connsiteX7430" fmla="*/ 5989368 w 8267681"/>
              <a:gd name="connsiteY7430" fmla="*/ 2947729 h 6698675"/>
              <a:gd name="connsiteX7431" fmla="*/ 5989838 w 8267681"/>
              <a:gd name="connsiteY7431" fmla="*/ 2946319 h 6698675"/>
              <a:gd name="connsiteX7432" fmla="*/ 5343453 w 8267681"/>
              <a:gd name="connsiteY7432" fmla="*/ 2945369 h 6698675"/>
              <a:gd name="connsiteX7433" fmla="*/ 5345802 w 8267681"/>
              <a:gd name="connsiteY7433" fmla="*/ 2945369 h 6698675"/>
              <a:gd name="connsiteX7434" fmla="*/ 5346312 w 8267681"/>
              <a:gd name="connsiteY7434" fmla="*/ 2946084 h 6698675"/>
              <a:gd name="connsiteX7435" fmla="*/ 5446799 w 8267681"/>
              <a:gd name="connsiteY7435" fmla="*/ 2943023 h 6698675"/>
              <a:gd name="connsiteX7436" fmla="*/ 5444450 w 8267681"/>
              <a:gd name="connsiteY7436" fmla="*/ 2957117 h 6698675"/>
              <a:gd name="connsiteX7437" fmla="*/ 5439753 w 8267681"/>
              <a:gd name="connsiteY7437" fmla="*/ 2950070 h 6698675"/>
              <a:gd name="connsiteX7438" fmla="*/ 5439753 w 8267681"/>
              <a:gd name="connsiteY7438" fmla="*/ 2947720 h 6698675"/>
              <a:gd name="connsiteX7439" fmla="*/ 5446799 w 8267681"/>
              <a:gd name="connsiteY7439" fmla="*/ 2943023 h 6698675"/>
              <a:gd name="connsiteX7440" fmla="*/ 5352848 w 8267681"/>
              <a:gd name="connsiteY7440" fmla="*/ 2943019 h 6698675"/>
              <a:gd name="connsiteX7441" fmla="*/ 5355197 w 8267681"/>
              <a:gd name="connsiteY7441" fmla="*/ 2945369 h 6698675"/>
              <a:gd name="connsiteX7442" fmla="*/ 5352848 w 8267681"/>
              <a:gd name="connsiteY7442" fmla="*/ 2947717 h 6698675"/>
              <a:gd name="connsiteX7443" fmla="*/ 5355197 w 8267681"/>
              <a:gd name="connsiteY7443" fmla="*/ 2947717 h 6698675"/>
              <a:gd name="connsiteX7444" fmla="*/ 5352848 w 8267681"/>
              <a:gd name="connsiteY7444" fmla="*/ 2950067 h 6698675"/>
              <a:gd name="connsiteX7445" fmla="*/ 5350499 w 8267681"/>
              <a:gd name="connsiteY7445" fmla="*/ 2947717 h 6698675"/>
              <a:gd name="connsiteX7446" fmla="*/ 5347270 w 8267681"/>
              <a:gd name="connsiteY7446" fmla="*/ 2947424 h 6698675"/>
              <a:gd name="connsiteX7447" fmla="*/ 5346312 w 8267681"/>
              <a:gd name="connsiteY7447" fmla="*/ 2946084 h 6698675"/>
              <a:gd name="connsiteX7448" fmla="*/ 5346976 w 8267681"/>
              <a:gd name="connsiteY7448" fmla="*/ 2946250 h 6698675"/>
              <a:gd name="connsiteX7449" fmla="*/ 5350499 w 8267681"/>
              <a:gd name="connsiteY7449" fmla="*/ 2945369 h 6698675"/>
              <a:gd name="connsiteX7450" fmla="*/ 4336230 w 8267681"/>
              <a:gd name="connsiteY7450" fmla="*/ 2942480 h 6698675"/>
              <a:gd name="connsiteX7451" fmla="*/ 4340523 w 8267681"/>
              <a:gd name="connsiteY7451" fmla="*/ 2950078 h 6698675"/>
              <a:gd name="connsiteX7452" fmla="*/ 4336230 w 8267681"/>
              <a:gd name="connsiteY7452" fmla="*/ 2942480 h 6698675"/>
              <a:gd name="connsiteX7453" fmla="*/ 5848441 w 8267681"/>
              <a:gd name="connsiteY7453" fmla="*/ 2940682 h 6698675"/>
              <a:gd name="connsiteX7454" fmla="*/ 5848441 w 8267681"/>
              <a:gd name="connsiteY7454" fmla="*/ 2947729 h 6698675"/>
              <a:gd name="connsiteX7455" fmla="*/ 5855487 w 8267681"/>
              <a:gd name="connsiteY7455" fmla="*/ 2940682 h 6698675"/>
              <a:gd name="connsiteX7456" fmla="*/ 5566587 w 8267681"/>
              <a:gd name="connsiteY7456" fmla="*/ 2940682 h 6698675"/>
              <a:gd name="connsiteX7457" fmla="*/ 5566587 w 8267681"/>
              <a:gd name="connsiteY7457" fmla="*/ 2945349 h 6698675"/>
              <a:gd name="connsiteX7458" fmla="*/ 5571285 w 8267681"/>
              <a:gd name="connsiteY7458" fmla="*/ 2947698 h 6698675"/>
              <a:gd name="connsiteX7459" fmla="*/ 5566587 w 8267681"/>
              <a:gd name="connsiteY7459" fmla="*/ 2947698 h 6698675"/>
              <a:gd name="connsiteX7460" fmla="*/ 5566587 w 8267681"/>
              <a:gd name="connsiteY7460" fmla="*/ 2954777 h 6698675"/>
              <a:gd name="connsiteX7461" fmla="*/ 5566587 w 8267681"/>
              <a:gd name="connsiteY7461" fmla="*/ 2940682 h 6698675"/>
              <a:gd name="connsiteX7462" fmla="*/ 5439753 w 8267681"/>
              <a:gd name="connsiteY7462" fmla="*/ 2938320 h 6698675"/>
              <a:gd name="connsiteX7463" fmla="*/ 5437404 w 8267681"/>
              <a:gd name="connsiteY7463" fmla="*/ 2940669 h 6698675"/>
              <a:gd name="connsiteX7464" fmla="*/ 5442102 w 8267681"/>
              <a:gd name="connsiteY7464" fmla="*/ 2945367 h 6698675"/>
              <a:gd name="connsiteX7465" fmla="*/ 5439753 w 8267681"/>
              <a:gd name="connsiteY7465" fmla="*/ 2945367 h 6698675"/>
              <a:gd name="connsiteX7466" fmla="*/ 5435056 w 8267681"/>
              <a:gd name="connsiteY7466" fmla="*/ 2945367 h 6698675"/>
              <a:gd name="connsiteX7467" fmla="*/ 5435056 w 8267681"/>
              <a:gd name="connsiteY7467" fmla="*/ 2940669 h 6698675"/>
              <a:gd name="connsiteX7468" fmla="*/ 5594773 w 8267681"/>
              <a:gd name="connsiteY7468" fmla="*/ 2935984 h 6698675"/>
              <a:gd name="connsiteX7469" fmla="*/ 5587727 w 8267681"/>
              <a:gd name="connsiteY7469" fmla="*/ 2943031 h 6698675"/>
              <a:gd name="connsiteX7470" fmla="*/ 5594773 w 8267681"/>
              <a:gd name="connsiteY7470" fmla="*/ 2943031 h 6698675"/>
              <a:gd name="connsiteX7471" fmla="*/ 5338755 w 8267681"/>
              <a:gd name="connsiteY7471" fmla="*/ 2935960 h 6698675"/>
              <a:gd name="connsiteX7472" fmla="*/ 5334058 w 8267681"/>
              <a:gd name="connsiteY7472" fmla="*/ 2940658 h 6698675"/>
              <a:gd name="connsiteX7473" fmla="*/ 5338755 w 8267681"/>
              <a:gd name="connsiteY7473" fmla="*/ 2935960 h 6698675"/>
              <a:gd name="connsiteX7474" fmla="*/ 213738 w 8267681"/>
              <a:gd name="connsiteY7474" fmla="*/ 2933697 h 6698675"/>
              <a:gd name="connsiteX7475" fmla="*/ 223135 w 8267681"/>
              <a:gd name="connsiteY7475" fmla="*/ 2933697 h 6698675"/>
              <a:gd name="connsiteX7476" fmla="*/ 230182 w 8267681"/>
              <a:gd name="connsiteY7476" fmla="*/ 2938396 h 6698675"/>
              <a:gd name="connsiteX7477" fmla="*/ 232529 w 8267681"/>
              <a:gd name="connsiteY7477" fmla="*/ 2954836 h 6698675"/>
              <a:gd name="connsiteX7478" fmla="*/ 225486 w 8267681"/>
              <a:gd name="connsiteY7478" fmla="*/ 2964230 h 6698675"/>
              <a:gd name="connsiteX7479" fmla="*/ 211388 w 8267681"/>
              <a:gd name="connsiteY7479" fmla="*/ 2978316 h 6698675"/>
              <a:gd name="connsiteX7480" fmla="*/ 204342 w 8267681"/>
              <a:gd name="connsiteY7480" fmla="*/ 2971274 h 6698675"/>
              <a:gd name="connsiteX7481" fmla="*/ 173807 w 8267681"/>
              <a:gd name="connsiteY7481" fmla="*/ 2933684 h 6698675"/>
              <a:gd name="connsiteX7482" fmla="*/ 180858 w 8267681"/>
              <a:gd name="connsiteY7482" fmla="*/ 2938381 h 6698675"/>
              <a:gd name="connsiteX7483" fmla="*/ 183203 w 8267681"/>
              <a:gd name="connsiteY7483" fmla="*/ 2945428 h 6698675"/>
              <a:gd name="connsiteX7484" fmla="*/ 173807 w 8267681"/>
              <a:gd name="connsiteY7484" fmla="*/ 2954822 h 6698675"/>
              <a:gd name="connsiteX7485" fmla="*/ 166765 w 8267681"/>
              <a:gd name="connsiteY7485" fmla="*/ 2945428 h 6698675"/>
              <a:gd name="connsiteX7486" fmla="*/ 169110 w 8267681"/>
              <a:gd name="connsiteY7486" fmla="*/ 2936034 h 6698675"/>
              <a:gd name="connsiteX7487" fmla="*/ 5925951 w 8267681"/>
              <a:gd name="connsiteY7487" fmla="*/ 2933634 h 6698675"/>
              <a:gd name="connsiteX7488" fmla="*/ 5925951 w 8267681"/>
              <a:gd name="connsiteY7488" fmla="*/ 2945379 h 6698675"/>
              <a:gd name="connsiteX7489" fmla="*/ 5932997 w 8267681"/>
              <a:gd name="connsiteY7489" fmla="*/ 2940682 h 6698675"/>
              <a:gd name="connsiteX7490" fmla="*/ 5580680 w 8267681"/>
              <a:gd name="connsiteY7490" fmla="*/ 2931285 h 6698675"/>
              <a:gd name="connsiteX7491" fmla="*/ 5575983 w 8267681"/>
              <a:gd name="connsiteY7491" fmla="*/ 2943031 h 6698675"/>
              <a:gd name="connsiteX7492" fmla="*/ 5585378 w 8267681"/>
              <a:gd name="connsiteY7492" fmla="*/ 2933634 h 6698675"/>
              <a:gd name="connsiteX7493" fmla="*/ 5991325 w 8267681"/>
              <a:gd name="connsiteY7493" fmla="*/ 2930698 h 6698675"/>
              <a:gd name="connsiteX7494" fmla="*/ 5991716 w 8267681"/>
              <a:gd name="connsiteY7494" fmla="*/ 2931285 h 6698675"/>
              <a:gd name="connsiteX7495" fmla="*/ 5989629 w 8267681"/>
              <a:gd name="connsiteY7495" fmla="*/ 2934417 h 6698675"/>
              <a:gd name="connsiteX7496" fmla="*/ 5989368 w 8267681"/>
              <a:gd name="connsiteY7496" fmla="*/ 2933634 h 6698675"/>
              <a:gd name="connsiteX7497" fmla="*/ 5528126 w 8267681"/>
              <a:gd name="connsiteY7497" fmla="*/ 2930404 h 6698675"/>
              <a:gd name="connsiteX7498" fmla="*/ 5529007 w 8267681"/>
              <a:gd name="connsiteY7498" fmla="*/ 2935984 h 6698675"/>
              <a:gd name="connsiteX7499" fmla="*/ 5519612 w 8267681"/>
              <a:gd name="connsiteY7499" fmla="*/ 2940682 h 6698675"/>
              <a:gd name="connsiteX7500" fmla="*/ 5524831 w 8267681"/>
              <a:gd name="connsiteY7500" fmla="*/ 2945902 h 6698675"/>
              <a:gd name="connsiteX7501" fmla="*/ 5521961 w 8267681"/>
              <a:gd name="connsiteY7501" fmla="*/ 2947729 h 6698675"/>
              <a:gd name="connsiteX7502" fmla="*/ 5514914 w 8267681"/>
              <a:gd name="connsiteY7502" fmla="*/ 2945379 h 6698675"/>
              <a:gd name="connsiteX7503" fmla="*/ 5521374 w 8267681"/>
              <a:gd name="connsiteY7503" fmla="*/ 2938039 h 6698675"/>
              <a:gd name="connsiteX7504" fmla="*/ 5522964 w 8267681"/>
              <a:gd name="connsiteY7504" fmla="*/ 2933109 h 6698675"/>
              <a:gd name="connsiteX7505" fmla="*/ 5366940 w 8267681"/>
              <a:gd name="connsiteY7505" fmla="*/ 2928916 h 6698675"/>
              <a:gd name="connsiteX7506" fmla="*/ 5369289 w 8267681"/>
              <a:gd name="connsiteY7506" fmla="*/ 2935964 h 6698675"/>
              <a:gd name="connsiteX7507" fmla="*/ 5364592 w 8267681"/>
              <a:gd name="connsiteY7507" fmla="*/ 2933614 h 6698675"/>
              <a:gd name="connsiteX7508" fmla="*/ 5366940 w 8267681"/>
              <a:gd name="connsiteY7508" fmla="*/ 2928916 h 6698675"/>
              <a:gd name="connsiteX7509" fmla="*/ 5948355 w 8267681"/>
              <a:gd name="connsiteY7509" fmla="*/ 2926407 h 6698675"/>
              <a:gd name="connsiteX7510" fmla="*/ 5949438 w 8267681"/>
              <a:gd name="connsiteY7510" fmla="*/ 2926587 h 6698675"/>
              <a:gd name="connsiteX7511" fmla="*/ 5948339 w 8267681"/>
              <a:gd name="connsiteY7511" fmla="*/ 2930602 h 6698675"/>
              <a:gd name="connsiteX7512" fmla="*/ 5947090 w 8267681"/>
              <a:gd name="connsiteY7512" fmla="*/ 2928937 h 6698675"/>
              <a:gd name="connsiteX7513" fmla="*/ 5362243 w 8267681"/>
              <a:gd name="connsiteY7513" fmla="*/ 2921849 h 6698675"/>
              <a:gd name="connsiteX7514" fmla="*/ 5362243 w 8267681"/>
              <a:gd name="connsiteY7514" fmla="*/ 2924198 h 6698675"/>
              <a:gd name="connsiteX7515" fmla="*/ 5357546 w 8267681"/>
              <a:gd name="connsiteY7515" fmla="*/ 2924198 h 6698675"/>
              <a:gd name="connsiteX7516" fmla="*/ 5315267 w 8267681"/>
              <a:gd name="connsiteY7516" fmla="*/ 2921848 h 6698675"/>
              <a:gd name="connsiteX7517" fmla="*/ 5315267 w 8267681"/>
              <a:gd name="connsiteY7517" fmla="*/ 2924198 h 6698675"/>
              <a:gd name="connsiteX7518" fmla="*/ 5315267 w 8267681"/>
              <a:gd name="connsiteY7518" fmla="*/ 2926547 h 6698675"/>
              <a:gd name="connsiteX7519" fmla="*/ 5312919 w 8267681"/>
              <a:gd name="connsiteY7519" fmla="*/ 2924198 h 6698675"/>
              <a:gd name="connsiteX7520" fmla="*/ 5305872 w 8267681"/>
              <a:gd name="connsiteY7520" fmla="*/ 2919513 h 6698675"/>
              <a:gd name="connsiteX7521" fmla="*/ 5303523 w 8267681"/>
              <a:gd name="connsiteY7521" fmla="*/ 2924211 h 6698675"/>
              <a:gd name="connsiteX7522" fmla="*/ 5301175 w 8267681"/>
              <a:gd name="connsiteY7522" fmla="*/ 2921863 h 6698675"/>
              <a:gd name="connsiteX7523" fmla="*/ 5305872 w 8267681"/>
              <a:gd name="connsiteY7523" fmla="*/ 2919513 h 6698675"/>
              <a:gd name="connsiteX7524" fmla="*/ 5419720 w 8267681"/>
              <a:gd name="connsiteY7524" fmla="*/ 2918849 h 6698675"/>
              <a:gd name="connsiteX7525" fmla="*/ 5419495 w 8267681"/>
              <a:gd name="connsiteY7525" fmla="*/ 2918953 h 6698675"/>
              <a:gd name="connsiteX7526" fmla="*/ 5419381 w 8267681"/>
              <a:gd name="connsiteY7526" fmla="*/ 2918917 h 6698675"/>
              <a:gd name="connsiteX7527" fmla="*/ 5428010 w 8267681"/>
              <a:gd name="connsiteY7527" fmla="*/ 2917191 h 6698675"/>
              <a:gd name="connsiteX7528" fmla="*/ 5428010 w 8267681"/>
              <a:gd name="connsiteY7528" fmla="*/ 2921889 h 6698675"/>
              <a:gd name="connsiteX7529" fmla="*/ 5424095 w 8267681"/>
              <a:gd name="connsiteY7529" fmla="*/ 2917973 h 6698675"/>
              <a:gd name="connsiteX7530" fmla="*/ 5423312 w 8267681"/>
              <a:gd name="connsiteY7530" fmla="*/ 2917191 h 6698675"/>
              <a:gd name="connsiteX7531" fmla="*/ 5424095 w 8267681"/>
              <a:gd name="connsiteY7531" fmla="*/ 2917973 h 6698675"/>
              <a:gd name="connsiteX7532" fmla="*/ 5419720 w 8267681"/>
              <a:gd name="connsiteY7532" fmla="*/ 2918849 h 6698675"/>
              <a:gd name="connsiteX7533" fmla="*/ 5512565 w 8267681"/>
              <a:gd name="connsiteY7533" fmla="*/ 2917144 h 6698675"/>
              <a:gd name="connsiteX7534" fmla="*/ 5514913 w 8267681"/>
              <a:gd name="connsiteY7534" fmla="*/ 2917144 h 6698675"/>
              <a:gd name="connsiteX7535" fmla="*/ 5512565 w 8267681"/>
              <a:gd name="connsiteY7535" fmla="*/ 2919492 h 6698675"/>
              <a:gd name="connsiteX7536" fmla="*/ 5909509 w 8267681"/>
              <a:gd name="connsiteY7536" fmla="*/ 2914842 h 6698675"/>
              <a:gd name="connsiteX7537" fmla="*/ 5916556 w 8267681"/>
              <a:gd name="connsiteY7537" fmla="*/ 2921889 h 6698675"/>
              <a:gd name="connsiteX7538" fmla="*/ 5921253 w 8267681"/>
              <a:gd name="connsiteY7538" fmla="*/ 2914842 h 6698675"/>
              <a:gd name="connsiteX7539" fmla="*/ 5902463 w 8267681"/>
              <a:gd name="connsiteY7539" fmla="*/ 2914842 h 6698675"/>
              <a:gd name="connsiteX7540" fmla="*/ 5895416 w 8267681"/>
              <a:gd name="connsiteY7540" fmla="*/ 2919539 h 6698675"/>
              <a:gd name="connsiteX7541" fmla="*/ 5902463 w 8267681"/>
              <a:gd name="connsiteY7541" fmla="*/ 2924238 h 6698675"/>
              <a:gd name="connsiteX7542" fmla="*/ 5520134 w 8267681"/>
              <a:gd name="connsiteY7542" fmla="*/ 2911969 h 6698675"/>
              <a:gd name="connsiteX7543" fmla="*/ 5524310 w 8267681"/>
              <a:gd name="connsiteY7543" fmla="*/ 2917191 h 6698675"/>
              <a:gd name="connsiteX7544" fmla="*/ 5514914 w 8267681"/>
              <a:gd name="connsiteY7544" fmla="*/ 2917191 h 6698675"/>
              <a:gd name="connsiteX7545" fmla="*/ 5413917 w 8267681"/>
              <a:gd name="connsiteY7545" fmla="*/ 2910142 h 6698675"/>
              <a:gd name="connsiteX7546" fmla="*/ 5416627 w 8267681"/>
              <a:gd name="connsiteY7546" fmla="*/ 2911769 h 6698675"/>
              <a:gd name="connsiteX7547" fmla="*/ 5413917 w 8267681"/>
              <a:gd name="connsiteY7547" fmla="*/ 2917191 h 6698675"/>
              <a:gd name="connsiteX7548" fmla="*/ 5419381 w 8267681"/>
              <a:gd name="connsiteY7548" fmla="*/ 2918917 h 6698675"/>
              <a:gd name="connsiteX7549" fmla="*/ 5416266 w 8267681"/>
              <a:gd name="connsiteY7549" fmla="*/ 2919539 h 6698675"/>
              <a:gd name="connsiteX7550" fmla="*/ 5411568 w 8267681"/>
              <a:gd name="connsiteY7550" fmla="*/ 2917191 h 6698675"/>
              <a:gd name="connsiteX7551" fmla="*/ 5874278 w 8267681"/>
              <a:gd name="connsiteY7551" fmla="*/ 2907794 h 6698675"/>
              <a:gd name="connsiteX7552" fmla="*/ 5867231 w 8267681"/>
              <a:gd name="connsiteY7552" fmla="*/ 2914842 h 6698675"/>
              <a:gd name="connsiteX7553" fmla="*/ 5874278 w 8267681"/>
              <a:gd name="connsiteY7553" fmla="*/ 2917191 h 6698675"/>
              <a:gd name="connsiteX7554" fmla="*/ 5878975 w 8267681"/>
              <a:gd name="connsiteY7554" fmla="*/ 2914842 h 6698675"/>
              <a:gd name="connsiteX7555" fmla="*/ 5509433 w 8267681"/>
              <a:gd name="connsiteY7555" fmla="*/ 2906853 h 6698675"/>
              <a:gd name="connsiteX7556" fmla="*/ 5510644 w 8267681"/>
              <a:gd name="connsiteY7556" fmla="*/ 2907580 h 6698675"/>
              <a:gd name="connsiteX7557" fmla="*/ 5510217 w 8267681"/>
              <a:gd name="connsiteY7557" fmla="*/ 2907794 h 6698675"/>
              <a:gd name="connsiteX7558" fmla="*/ 5514914 w 8267681"/>
              <a:gd name="connsiteY7558" fmla="*/ 2905444 h 6698675"/>
              <a:gd name="connsiteX7559" fmla="*/ 5517002 w 8267681"/>
              <a:gd name="connsiteY7559" fmla="*/ 2908054 h 6698675"/>
              <a:gd name="connsiteX7560" fmla="*/ 5514914 w 8267681"/>
              <a:gd name="connsiteY7560" fmla="*/ 2910142 h 6698675"/>
              <a:gd name="connsiteX7561" fmla="*/ 5510644 w 8267681"/>
              <a:gd name="connsiteY7561" fmla="*/ 2907580 h 6698675"/>
              <a:gd name="connsiteX7562" fmla="*/ 5813209 w 8267681"/>
              <a:gd name="connsiteY7562" fmla="*/ 2900746 h 6698675"/>
              <a:gd name="connsiteX7563" fmla="*/ 5820256 w 8267681"/>
              <a:gd name="connsiteY7563" fmla="*/ 2907794 h 6698675"/>
              <a:gd name="connsiteX7564" fmla="*/ 5822604 w 8267681"/>
              <a:gd name="connsiteY7564" fmla="*/ 2900746 h 6698675"/>
              <a:gd name="connsiteX7565" fmla="*/ 5504286 w 8267681"/>
              <a:gd name="connsiteY7565" fmla="*/ 2900676 h 6698675"/>
              <a:gd name="connsiteX7566" fmla="*/ 5509433 w 8267681"/>
              <a:gd name="connsiteY7566" fmla="*/ 2906853 h 6698675"/>
              <a:gd name="connsiteX7567" fmla="*/ 5503170 w 8267681"/>
              <a:gd name="connsiteY7567" fmla="*/ 2903095 h 6698675"/>
              <a:gd name="connsiteX7568" fmla="*/ 1134461 w 8267681"/>
              <a:gd name="connsiteY7568" fmla="*/ 2898448 h 6698675"/>
              <a:gd name="connsiteX7569" fmla="*/ 1108626 w 8267681"/>
              <a:gd name="connsiteY7569" fmla="*/ 2905497 h 6698675"/>
              <a:gd name="connsiteX7570" fmla="*/ 1122718 w 8267681"/>
              <a:gd name="connsiteY7570" fmla="*/ 2917239 h 6698675"/>
              <a:gd name="connsiteX7571" fmla="*/ 1164997 w 8267681"/>
              <a:gd name="connsiteY7571" fmla="*/ 2921938 h 6698675"/>
              <a:gd name="connsiteX7572" fmla="*/ 1174391 w 8267681"/>
              <a:gd name="connsiteY7572" fmla="*/ 2924287 h 6698675"/>
              <a:gd name="connsiteX7573" fmla="*/ 1176738 w 8267681"/>
              <a:gd name="connsiteY7573" fmla="*/ 2924287 h 6698675"/>
              <a:gd name="connsiteX7574" fmla="*/ 1197876 w 8267681"/>
              <a:gd name="connsiteY7574" fmla="*/ 2917239 h 6698675"/>
              <a:gd name="connsiteX7575" fmla="*/ 1190831 w 8267681"/>
              <a:gd name="connsiteY7575" fmla="*/ 2914892 h 6698675"/>
              <a:gd name="connsiteX7576" fmla="*/ 1153254 w 8267681"/>
              <a:gd name="connsiteY7576" fmla="*/ 2907845 h 6698675"/>
              <a:gd name="connsiteX7577" fmla="*/ 5411568 w 8267681"/>
              <a:gd name="connsiteY7577" fmla="*/ 2898397 h 6698675"/>
              <a:gd name="connsiteX7578" fmla="*/ 5414700 w 8267681"/>
              <a:gd name="connsiteY7578" fmla="*/ 2899440 h 6698675"/>
              <a:gd name="connsiteX7579" fmla="*/ 5413917 w 8267681"/>
              <a:gd name="connsiteY7579" fmla="*/ 2900746 h 6698675"/>
              <a:gd name="connsiteX7580" fmla="*/ 5425661 w 8267681"/>
              <a:gd name="connsiteY7580" fmla="*/ 2910142 h 6698675"/>
              <a:gd name="connsiteX7581" fmla="*/ 5419789 w 8267681"/>
              <a:gd name="connsiteY7581" fmla="*/ 2913666 h 6698675"/>
              <a:gd name="connsiteX7582" fmla="*/ 5416627 w 8267681"/>
              <a:gd name="connsiteY7582" fmla="*/ 2911769 h 6698675"/>
              <a:gd name="connsiteX7583" fmla="*/ 5418615 w 8267681"/>
              <a:gd name="connsiteY7583" fmla="*/ 2907794 h 6698675"/>
              <a:gd name="connsiteX7584" fmla="*/ 5411568 w 8267681"/>
              <a:gd name="connsiteY7584" fmla="*/ 2907794 h 6698675"/>
              <a:gd name="connsiteX7585" fmla="*/ 5731002 w 8267681"/>
              <a:gd name="connsiteY7585" fmla="*/ 2893699 h 6698675"/>
              <a:gd name="connsiteX7586" fmla="*/ 5723956 w 8267681"/>
              <a:gd name="connsiteY7586" fmla="*/ 2900746 h 6698675"/>
              <a:gd name="connsiteX7587" fmla="*/ 5731002 w 8267681"/>
              <a:gd name="connsiteY7587" fmla="*/ 2903095 h 6698675"/>
              <a:gd name="connsiteX7588" fmla="*/ 504987 w 8267681"/>
              <a:gd name="connsiteY7588" fmla="*/ 2891422 h 6698675"/>
              <a:gd name="connsiteX7589" fmla="*/ 495595 w 8267681"/>
              <a:gd name="connsiteY7589" fmla="*/ 2893770 h 6698675"/>
              <a:gd name="connsiteX7590" fmla="*/ 493245 w 8267681"/>
              <a:gd name="connsiteY7590" fmla="*/ 2900817 h 6698675"/>
              <a:gd name="connsiteX7591" fmla="*/ 495595 w 8267681"/>
              <a:gd name="connsiteY7591" fmla="*/ 2903165 h 6698675"/>
              <a:gd name="connsiteX7592" fmla="*/ 6012855 w 8267681"/>
              <a:gd name="connsiteY7592" fmla="*/ 2891350 h 6698675"/>
              <a:gd name="connsiteX7593" fmla="*/ 6022250 w 8267681"/>
              <a:gd name="connsiteY7593" fmla="*/ 2891350 h 6698675"/>
              <a:gd name="connsiteX7594" fmla="*/ 6022250 w 8267681"/>
              <a:gd name="connsiteY7594" fmla="*/ 2898397 h 6698675"/>
              <a:gd name="connsiteX7595" fmla="*/ 6029297 w 8267681"/>
              <a:gd name="connsiteY7595" fmla="*/ 2898397 h 6698675"/>
              <a:gd name="connsiteX7596" fmla="*/ 6024599 w 8267681"/>
              <a:gd name="connsiteY7596" fmla="*/ 2905444 h 6698675"/>
              <a:gd name="connsiteX7597" fmla="*/ 6031646 w 8267681"/>
              <a:gd name="connsiteY7597" fmla="*/ 2905444 h 6698675"/>
              <a:gd name="connsiteX7598" fmla="*/ 6017553 w 8267681"/>
              <a:gd name="connsiteY7598" fmla="*/ 2921889 h 6698675"/>
              <a:gd name="connsiteX7599" fmla="*/ 6019902 w 8267681"/>
              <a:gd name="connsiteY7599" fmla="*/ 2928937 h 6698675"/>
              <a:gd name="connsiteX7600" fmla="*/ 6005809 w 8267681"/>
              <a:gd name="connsiteY7600" fmla="*/ 2924238 h 6698675"/>
              <a:gd name="connsiteX7601" fmla="*/ 5994065 w 8267681"/>
              <a:gd name="connsiteY7601" fmla="*/ 2926587 h 6698675"/>
              <a:gd name="connsiteX7602" fmla="*/ 5991325 w 8267681"/>
              <a:gd name="connsiteY7602" fmla="*/ 2930698 h 6698675"/>
              <a:gd name="connsiteX7603" fmla="*/ 5987019 w 8267681"/>
              <a:gd name="connsiteY7603" fmla="*/ 2924238 h 6698675"/>
              <a:gd name="connsiteX7604" fmla="*/ 5996414 w 8267681"/>
              <a:gd name="connsiteY7604" fmla="*/ 2905444 h 6698675"/>
              <a:gd name="connsiteX7605" fmla="*/ 6005809 w 8267681"/>
              <a:gd name="connsiteY7605" fmla="*/ 2905444 h 6698675"/>
              <a:gd name="connsiteX7606" fmla="*/ 6005809 w 8267681"/>
              <a:gd name="connsiteY7606" fmla="*/ 2898397 h 6698675"/>
              <a:gd name="connsiteX7607" fmla="*/ 6012855 w 8267681"/>
              <a:gd name="connsiteY7607" fmla="*/ 2898397 h 6698675"/>
              <a:gd name="connsiteX7608" fmla="*/ 5871929 w 8267681"/>
              <a:gd name="connsiteY7608" fmla="*/ 2891350 h 6698675"/>
              <a:gd name="connsiteX7609" fmla="*/ 5862534 w 8267681"/>
              <a:gd name="connsiteY7609" fmla="*/ 2898397 h 6698675"/>
              <a:gd name="connsiteX7610" fmla="*/ 5864883 w 8267681"/>
              <a:gd name="connsiteY7610" fmla="*/ 2905444 h 6698675"/>
              <a:gd name="connsiteX7611" fmla="*/ 5871929 w 8267681"/>
              <a:gd name="connsiteY7611" fmla="*/ 2891350 h 6698675"/>
              <a:gd name="connsiteX7612" fmla="*/ 5505519 w 8267681"/>
              <a:gd name="connsiteY7612" fmla="*/ 2889637 h 6698675"/>
              <a:gd name="connsiteX7613" fmla="*/ 5505519 w 8267681"/>
              <a:gd name="connsiteY7613" fmla="*/ 2891350 h 6698675"/>
              <a:gd name="connsiteX7614" fmla="*/ 5512566 w 8267681"/>
              <a:gd name="connsiteY7614" fmla="*/ 2891350 h 6698675"/>
              <a:gd name="connsiteX7615" fmla="*/ 5503170 w 8267681"/>
              <a:gd name="connsiteY7615" fmla="*/ 2893699 h 6698675"/>
              <a:gd name="connsiteX7616" fmla="*/ 5504931 w 8267681"/>
              <a:gd name="connsiteY7616" fmla="*/ 2899278 h 6698675"/>
              <a:gd name="connsiteX7617" fmla="*/ 5504286 w 8267681"/>
              <a:gd name="connsiteY7617" fmla="*/ 2900676 h 6698675"/>
              <a:gd name="connsiteX7618" fmla="*/ 5498473 w 8267681"/>
              <a:gd name="connsiteY7618" fmla="*/ 2893699 h 6698675"/>
              <a:gd name="connsiteX7619" fmla="*/ 5504748 w 8267681"/>
              <a:gd name="connsiteY7619" fmla="*/ 2891388 h 6698675"/>
              <a:gd name="connsiteX7620" fmla="*/ 5707514 w 8267681"/>
              <a:gd name="connsiteY7620" fmla="*/ 2889000 h 6698675"/>
              <a:gd name="connsiteX7621" fmla="*/ 5707514 w 8267681"/>
              <a:gd name="connsiteY7621" fmla="*/ 2898397 h 6698675"/>
              <a:gd name="connsiteX7622" fmla="*/ 5714560 w 8267681"/>
              <a:gd name="connsiteY7622" fmla="*/ 2898397 h 6698675"/>
              <a:gd name="connsiteX7623" fmla="*/ 5707514 w 8267681"/>
              <a:gd name="connsiteY7623" fmla="*/ 2889000 h 6698675"/>
              <a:gd name="connsiteX7624" fmla="*/ 5634702 w 8267681"/>
              <a:gd name="connsiteY7624" fmla="*/ 2889000 h 6698675"/>
              <a:gd name="connsiteX7625" fmla="*/ 5641749 w 8267681"/>
              <a:gd name="connsiteY7625" fmla="*/ 2896048 h 6698675"/>
              <a:gd name="connsiteX7626" fmla="*/ 5641749 w 8267681"/>
              <a:gd name="connsiteY7626" fmla="*/ 2889000 h 6698675"/>
              <a:gd name="connsiteX7627" fmla="*/ 5557192 w 8267681"/>
              <a:gd name="connsiteY7627" fmla="*/ 2889000 h 6698675"/>
              <a:gd name="connsiteX7628" fmla="*/ 5559541 w 8267681"/>
              <a:gd name="connsiteY7628" fmla="*/ 2903095 h 6698675"/>
              <a:gd name="connsiteX7629" fmla="*/ 5552495 w 8267681"/>
              <a:gd name="connsiteY7629" fmla="*/ 2900746 h 6698675"/>
              <a:gd name="connsiteX7630" fmla="*/ 5552495 w 8267681"/>
              <a:gd name="connsiteY7630" fmla="*/ 2910142 h 6698675"/>
              <a:gd name="connsiteX7631" fmla="*/ 5559541 w 8267681"/>
              <a:gd name="connsiteY7631" fmla="*/ 2903095 h 6698675"/>
              <a:gd name="connsiteX7632" fmla="*/ 5566587 w 8267681"/>
              <a:gd name="connsiteY7632" fmla="*/ 2889000 h 6698675"/>
              <a:gd name="connsiteX7633" fmla="*/ 4385151 w 8267681"/>
              <a:gd name="connsiteY7633" fmla="*/ 2886651 h 6698675"/>
              <a:gd name="connsiteX7634" fmla="*/ 4361663 w 8267681"/>
              <a:gd name="connsiteY7634" fmla="*/ 2945379 h 6698675"/>
              <a:gd name="connsiteX7635" fmla="*/ 4359314 w 8267681"/>
              <a:gd name="connsiteY7635" fmla="*/ 2950078 h 6698675"/>
              <a:gd name="connsiteX7636" fmla="*/ 4420382 w 8267681"/>
              <a:gd name="connsiteY7636" fmla="*/ 2968869 h 6698675"/>
              <a:gd name="connsiteX7637" fmla="*/ 4413336 w 8267681"/>
              <a:gd name="connsiteY7637" fmla="*/ 2985306 h 6698675"/>
              <a:gd name="connsiteX7638" fmla="*/ 4465009 w 8267681"/>
              <a:gd name="connsiteY7638" fmla="*/ 2992354 h 6698675"/>
              <a:gd name="connsiteX7639" fmla="*/ 4441521 w 8267681"/>
              <a:gd name="connsiteY7639" fmla="*/ 3029934 h 6698675"/>
              <a:gd name="connsiteX7640" fmla="*/ 4462660 w 8267681"/>
              <a:gd name="connsiteY7640" fmla="*/ 3046376 h 6698675"/>
              <a:gd name="connsiteX7641" fmla="*/ 4507287 w 8267681"/>
              <a:gd name="connsiteY7641" fmla="*/ 3004097 h 6698675"/>
              <a:gd name="connsiteX7642" fmla="*/ 4514333 w 8267681"/>
              <a:gd name="connsiteY7642" fmla="*/ 2919539 h 6698675"/>
              <a:gd name="connsiteX7643" fmla="*/ 4481450 w 8267681"/>
              <a:gd name="connsiteY7643" fmla="*/ 2933635 h 6698675"/>
              <a:gd name="connsiteX7644" fmla="*/ 4385151 w 8267681"/>
              <a:gd name="connsiteY7644" fmla="*/ 2886651 h 6698675"/>
              <a:gd name="connsiteX7645" fmla="*/ 5846092 w 8267681"/>
              <a:gd name="connsiteY7645" fmla="*/ 2884302 h 6698675"/>
              <a:gd name="connsiteX7646" fmla="*/ 5839046 w 8267681"/>
              <a:gd name="connsiteY7646" fmla="*/ 2891350 h 6698675"/>
              <a:gd name="connsiteX7647" fmla="*/ 5846092 w 8267681"/>
              <a:gd name="connsiteY7647" fmla="*/ 2893699 h 6698675"/>
              <a:gd name="connsiteX7648" fmla="*/ 5850790 w 8267681"/>
              <a:gd name="connsiteY7648" fmla="*/ 2891350 h 6698675"/>
              <a:gd name="connsiteX7649" fmla="*/ 5505519 w 8267681"/>
              <a:gd name="connsiteY7649" fmla="*/ 2884302 h 6698675"/>
              <a:gd name="connsiteX7650" fmla="*/ 5507150 w 8267681"/>
              <a:gd name="connsiteY7650" fmla="*/ 2885934 h 6698675"/>
              <a:gd name="connsiteX7651" fmla="*/ 5505519 w 8267681"/>
              <a:gd name="connsiteY7651" fmla="*/ 2889637 h 6698675"/>
              <a:gd name="connsiteX7652" fmla="*/ 5585378 w 8267681"/>
              <a:gd name="connsiteY7652" fmla="*/ 2881957 h 6698675"/>
              <a:gd name="connsiteX7653" fmla="*/ 5585378 w 8267681"/>
              <a:gd name="connsiteY7653" fmla="*/ 2891350 h 6698675"/>
              <a:gd name="connsiteX7654" fmla="*/ 5592424 w 8267681"/>
              <a:gd name="connsiteY7654" fmla="*/ 2891350 h 6698675"/>
              <a:gd name="connsiteX7655" fmla="*/ 5592424 w 8267681"/>
              <a:gd name="connsiteY7655" fmla="*/ 2881957 h 6698675"/>
              <a:gd name="connsiteX7656" fmla="*/ 5651144 w 8267681"/>
              <a:gd name="connsiteY7656" fmla="*/ 2879605 h 6698675"/>
              <a:gd name="connsiteX7657" fmla="*/ 5658190 w 8267681"/>
              <a:gd name="connsiteY7657" fmla="*/ 2886652 h 6698675"/>
              <a:gd name="connsiteX7658" fmla="*/ 5662887 w 8267681"/>
              <a:gd name="connsiteY7658" fmla="*/ 2879605 h 6698675"/>
              <a:gd name="connsiteX7659" fmla="*/ 5625307 w 8267681"/>
              <a:gd name="connsiteY7659" fmla="*/ 2879605 h 6698675"/>
              <a:gd name="connsiteX7660" fmla="*/ 5618261 w 8267681"/>
              <a:gd name="connsiteY7660" fmla="*/ 2893699 h 6698675"/>
              <a:gd name="connsiteX7661" fmla="*/ 5630005 w 8267681"/>
              <a:gd name="connsiteY7661" fmla="*/ 2893699 h 6698675"/>
              <a:gd name="connsiteX7662" fmla="*/ 1273021 w 8267681"/>
              <a:gd name="connsiteY7662" fmla="*/ 2877259 h 6698675"/>
              <a:gd name="connsiteX7663" fmla="*/ 1270672 w 8267681"/>
              <a:gd name="connsiteY7663" fmla="*/ 2908969 h 6698675"/>
              <a:gd name="connsiteX7664" fmla="*/ 1270672 w 8267681"/>
              <a:gd name="connsiteY7664" fmla="*/ 2893698 h 6698675"/>
              <a:gd name="connsiteX7665" fmla="*/ 1273021 w 8267681"/>
              <a:gd name="connsiteY7665" fmla="*/ 2877259 h 6698675"/>
              <a:gd name="connsiteX7666" fmla="*/ 5256549 w 8267681"/>
              <a:gd name="connsiteY7666" fmla="*/ 2874908 h 6698675"/>
              <a:gd name="connsiteX7667" fmla="*/ 5256549 w 8267681"/>
              <a:gd name="connsiteY7667" fmla="*/ 2881957 h 6698675"/>
              <a:gd name="connsiteX7668" fmla="*/ 5263595 w 8267681"/>
              <a:gd name="connsiteY7668" fmla="*/ 2874908 h 6698675"/>
              <a:gd name="connsiteX7669" fmla="*/ 5186085 w 8267681"/>
              <a:gd name="connsiteY7669" fmla="*/ 2874884 h 6698675"/>
              <a:gd name="connsiteX7670" fmla="*/ 5181388 w 8267681"/>
              <a:gd name="connsiteY7670" fmla="*/ 2879581 h 6698675"/>
              <a:gd name="connsiteX7671" fmla="*/ 5186085 w 8267681"/>
              <a:gd name="connsiteY7671" fmla="*/ 2874884 h 6698675"/>
              <a:gd name="connsiteX7672" fmla="*/ 5514914 w 8267681"/>
              <a:gd name="connsiteY7672" fmla="*/ 2870209 h 6698675"/>
              <a:gd name="connsiteX7673" fmla="*/ 5507868 w 8267681"/>
              <a:gd name="connsiteY7673" fmla="*/ 2877259 h 6698675"/>
              <a:gd name="connsiteX7674" fmla="*/ 5514914 w 8267681"/>
              <a:gd name="connsiteY7674" fmla="*/ 2877259 h 6698675"/>
              <a:gd name="connsiteX7675" fmla="*/ 5364973 w 8267681"/>
              <a:gd name="connsiteY7675" fmla="*/ 2870209 h 6698675"/>
              <a:gd name="connsiteX7676" fmla="*/ 5371639 w 8267681"/>
              <a:gd name="connsiteY7676" fmla="*/ 2870209 h 6698675"/>
              <a:gd name="connsiteX7677" fmla="*/ 5369290 w 8267681"/>
              <a:gd name="connsiteY7677" fmla="*/ 2877259 h 6698675"/>
              <a:gd name="connsiteX7678" fmla="*/ 5373596 w 8267681"/>
              <a:gd name="connsiteY7678" fmla="*/ 2877259 h 6698675"/>
              <a:gd name="connsiteX7679" fmla="*/ 5373988 w 8267681"/>
              <a:gd name="connsiteY7679" fmla="*/ 2879605 h 6698675"/>
              <a:gd name="connsiteX7680" fmla="*/ 5371639 w 8267681"/>
              <a:gd name="connsiteY7680" fmla="*/ 2881957 h 6698675"/>
              <a:gd name="connsiteX7681" fmla="*/ 5365473 w 8267681"/>
              <a:gd name="connsiteY7681" fmla="*/ 2876375 h 6698675"/>
              <a:gd name="connsiteX7682" fmla="*/ 5860185 w 8267681"/>
              <a:gd name="connsiteY7682" fmla="*/ 2867859 h 6698675"/>
              <a:gd name="connsiteX7683" fmla="*/ 5860185 w 8267681"/>
              <a:gd name="connsiteY7683" fmla="*/ 2877259 h 6698675"/>
              <a:gd name="connsiteX7684" fmla="*/ 5869580 w 8267681"/>
              <a:gd name="connsiteY7684" fmla="*/ 2867859 h 6698675"/>
              <a:gd name="connsiteX7685" fmla="*/ 5463241 w 8267681"/>
              <a:gd name="connsiteY7685" fmla="*/ 2867859 h 6698675"/>
              <a:gd name="connsiteX7686" fmla="*/ 5463241 w 8267681"/>
              <a:gd name="connsiteY7686" fmla="*/ 2877259 h 6698675"/>
              <a:gd name="connsiteX7687" fmla="*/ 5460892 w 8267681"/>
              <a:gd name="connsiteY7687" fmla="*/ 2879605 h 6698675"/>
              <a:gd name="connsiteX7688" fmla="*/ 5458544 w 8267681"/>
              <a:gd name="connsiteY7688" fmla="*/ 2884302 h 6698675"/>
              <a:gd name="connsiteX7689" fmla="*/ 5456195 w 8267681"/>
              <a:gd name="connsiteY7689" fmla="*/ 2884302 h 6698675"/>
              <a:gd name="connsiteX7690" fmla="*/ 5457134 w 8267681"/>
              <a:gd name="connsiteY7690" fmla="*/ 2885714 h 6698675"/>
              <a:gd name="connsiteX7691" fmla="*/ 5451497 w 8267681"/>
              <a:gd name="connsiteY7691" fmla="*/ 2891350 h 6698675"/>
              <a:gd name="connsiteX7692" fmla="*/ 5460892 w 8267681"/>
              <a:gd name="connsiteY7692" fmla="*/ 2891350 h 6698675"/>
              <a:gd name="connsiteX7693" fmla="*/ 5457134 w 8267681"/>
              <a:gd name="connsiteY7693" fmla="*/ 2885714 h 6698675"/>
              <a:gd name="connsiteX7694" fmla="*/ 5458544 w 8267681"/>
              <a:gd name="connsiteY7694" fmla="*/ 2884302 h 6698675"/>
              <a:gd name="connsiteX7695" fmla="*/ 5463241 w 8267681"/>
              <a:gd name="connsiteY7695" fmla="*/ 2884302 h 6698675"/>
              <a:gd name="connsiteX7696" fmla="*/ 5463241 w 8267681"/>
              <a:gd name="connsiteY7696" fmla="*/ 2877259 h 6698675"/>
              <a:gd name="connsiteX7697" fmla="*/ 5482032 w 8267681"/>
              <a:gd name="connsiteY7697" fmla="*/ 2874908 h 6698675"/>
              <a:gd name="connsiteX7698" fmla="*/ 5472636 w 8267681"/>
              <a:gd name="connsiteY7698" fmla="*/ 2867859 h 6698675"/>
              <a:gd name="connsiteX7699" fmla="*/ 5472636 w 8267681"/>
              <a:gd name="connsiteY7699" fmla="*/ 2874908 h 6698675"/>
              <a:gd name="connsiteX7700" fmla="*/ 5331710 w 8267681"/>
              <a:gd name="connsiteY7700" fmla="*/ 2867859 h 6698675"/>
              <a:gd name="connsiteX7701" fmla="*/ 5338756 w 8267681"/>
              <a:gd name="connsiteY7701" fmla="*/ 2874908 h 6698675"/>
              <a:gd name="connsiteX7702" fmla="*/ 5341105 w 8267681"/>
              <a:gd name="connsiteY7702" fmla="*/ 2867859 h 6698675"/>
              <a:gd name="connsiteX7703" fmla="*/ 446267 w 8267681"/>
              <a:gd name="connsiteY7703" fmla="*/ 2865594 h 6698675"/>
              <a:gd name="connsiteX7704" fmla="*/ 349970 w 8267681"/>
              <a:gd name="connsiteY7704" fmla="*/ 3011191 h 6698675"/>
              <a:gd name="connsiteX7705" fmla="*/ 352319 w 8267681"/>
              <a:gd name="connsiteY7705" fmla="*/ 3015889 h 6698675"/>
              <a:gd name="connsiteX7706" fmla="*/ 352319 w 8267681"/>
              <a:gd name="connsiteY7706" fmla="*/ 3025279 h 6698675"/>
              <a:gd name="connsiteX7707" fmla="*/ 321784 w 8267681"/>
              <a:gd name="connsiteY7707" fmla="*/ 3065200 h 6698675"/>
              <a:gd name="connsiteX7708" fmla="*/ 331178 w 8267681"/>
              <a:gd name="connsiteY7708" fmla="*/ 3069899 h 6698675"/>
              <a:gd name="connsiteX7709" fmla="*/ 392247 w 8267681"/>
              <a:gd name="connsiteY7709" fmla="*/ 2975965 h 6698675"/>
              <a:gd name="connsiteX7710" fmla="*/ 443918 w 8267681"/>
              <a:gd name="connsiteY7710" fmla="*/ 2879680 h 6698675"/>
              <a:gd name="connsiteX7711" fmla="*/ 5578331 w 8267681"/>
              <a:gd name="connsiteY7711" fmla="*/ 2865511 h 6698675"/>
              <a:gd name="connsiteX7712" fmla="*/ 5585378 w 8267681"/>
              <a:gd name="connsiteY7712" fmla="*/ 2879605 h 6698675"/>
              <a:gd name="connsiteX7713" fmla="*/ 5578331 w 8267681"/>
              <a:gd name="connsiteY7713" fmla="*/ 2865511 h 6698675"/>
              <a:gd name="connsiteX7714" fmla="*/ 5141459 w 8267681"/>
              <a:gd name="connsiteY7714" fmla="*/ 2865511 h 6698675"/>
              <a:gd name="connsiteX7715" fmla="*/ 5141459 w 8267681"/>
              <a:gd name="connsiteY7715" fmla="*/ 2877259 h 6698675"/>
              <a:gd name="connsiteX7716" fmla="*/ 5132573 w 8267681"/>
              <a:gd name="connsiteY7716" fmla="*/ 2874295 h 6698675"/>
              <a:gd name="connsiteX7717" fmla="*/ 5138763 w 8267681"/>
              <a:gd name="connsiteY7717" fmla="*/ 2880009 h 6698675"/>
              <a:gd name="connsiteX7718" fmla="*/ 5138816 w 8267681"/>
              <a:gd name="connsiteY7718" fmla="*/ 2879899 h 6698675"/>
              <a:gd name="connsiteX7719" fmla="*/ 5148505 w 8267681"/>
              <a:gd name="connsiteY7719" fmla="*/ 2879605 h 6698675"/>
              <a:gd name="connsiteX7720" fmla="*/ 5141459 w 8267681"/>
              <a:gd name="connsiteY7720" fmla="*/ 2865511 h 6698675"/>
              <a:gd name="connsiteX7721" fmla="*/ 5322315 w 8267681"/>
              <a:gd name="connsiteY7721" fmla="*/ 2863162 h 6698675"/>
              <a:gd name="connsiteX7722" fmla="*/ 5319966 w 8267681"/>
              <a:gd name="connsiteY7722" fmla="*/ 2872559 h 6698675"/>
              <a:gd name="connsiteX7723" fmla="*/ 5305873 w 8267681"/>
              <a:gd name="connsiteY7723" fmla="*/ 2872559 h 6698675"/>
              <a:gd name="connsiteX7724" fmla="*/ 5310571 w 8267681"/>
              <a:gd name="connsiteY7724" fmla="*/ 2877259 h 6698675"/>
              <a:gd name="connsiteX7725" fmla="*/ 5312920 w 8267681"/>
              <a:gd name="connsiteY7725" fmla="*/ 2884302 h 6698675"/>
              <a:gd name="connsiteX7726" fmla="*/ 5319966 w 8267681"/>
              <a:gd name="connsiteY7726" fmla="*/ 2879605 h 6698675"/>
              <a:gd name="connsiteX7727" fmla="*/ 5319966 w 8267681"/>
              <a:gd name="connsiteY7727" fmla="*/ 2891350 h 6698675"/>
              <a:gd name="connsiteX7728" fmla="*/ 5329361 w 8267681"/>
              <a:gd name="connsiteY7728" fmla="*/ 2879605 h 6698675"/>
              <a:gd name="connsiteX7729" fmla="*/ 5319966 w 8267681"/>
              <a:gd name="connsiteY7729" fmla="*/ 2879605 h 6698675"/>
              <a:gd name="connsiteX7730" fmla="*/ 5329361 w 8267681"/>
              <a:gd name="connsiteY7730" fmla="*/ 2867859 h 6698675"/>
              <a:gd name="connsiteX7731" fmla="*/ 5305873 w 8267681"/>
              <a:gd name="connsiteY7731" fmla="*/ 2863162 h 6698675"/>
              <a:gd name="connsiteX7732" fmla="*/ 5312920 w 8267681"/>
              <a:gd name="connsiteY7732" fmla="*/ 2870209 h 6698675"/>
              <a:gd name="connsiteX7733" fmla="*/ 5312920 w 8267681"/>
              <a:gd name="connsiteY7733" fmla="*/ 2863162 h 6698675"/>
              <a:gd name="connsiteX7734" fmla="*/ 5202556 w 8267681"/>
              <a:gd name="connsiteY7734" fmla="*/ 2863162 h 6698675"/>
              <a:gd name="connsiteX7735" fmla="*/ 5204047 w 8267681"/>
              <a:gd name="connsiteY7735" fmla="*/ 2864655 h 6698675"/>
              <a:gd name="connsiteX7736" fmla="*/ 5204876 w 8267681"/>
              <a:gd name="connsiteY7736" fmla="*/ 2863162 h 6698675"/>
              <a:gd name="connsiteX7737" fmla="*/ 293598 w 8267681"/>
              <a:gd name="connsiteY7737" fmla="*/ 2860890 h 6698675"/>
              <a:gd name="connsiteX7738" fmla="*/ 288900 w 8267681"/>
              <a:gd name="connsiteY7738" fmla="*/ 2863240 h 6698675"/>
              <a:gd name="connsiteX7739" fmla="*/ 293598 w 8267681"/>
              <a:gd name="connsiteY7739" fmla="*/ 2870286 h 6698675"/>
              <a:gd name="connsiteX7740" fmla="*/ 295948 w 8267681"/>
              <a:gd name="connsiteY7740" fmla="*/ 2863240 h 6698675"/>
              <a:gd name="connsiteX7741" fmla="*/ 293598 w 8267681"/>
              <a:gd name="connsiteY7741" fmla="*/ 2860890 h 6698675"/>
              <a:gd name="connsiteX7742" fmla="*/ 5848441 w 8267681"/>
              <a:gd name="connsiteY7742" fmla="*/ 2860812 h 6698675"/>
              <a:gd name="connsiteX7743" fmla="*/ 5848441 w 8267681"/>
              <a:gd name="connsiteY7743" fmla="*/ 2867859 h 6698675"/>
              <a:gd name="connsiteX7744" fmla="*/ 5839046 w 8267681"/>
              <a:gd name="connsiteY7744" fmla="*/ 2867859 h 6698675"/>
              <a:gd name="connsiteX7745" fmla="*/ 5841395 w 8267681"/>
              <a:gd name="connsiteY7745" fmla="*/ 2881957 h 6698675"/>
              <a:gd name="connsiteX7746" fmla="*/ 5846092 w 8267681"/>
              <a:gd name="connsiteY7746" fmla="*/ 2872559 h 6698675"/>
              <a:gd name="connsiteX7747" fmla="*/ 5848441 w 8267681"/>
              <a:gd name="connsiteY7747" fmla="*/ 2867859 h 6698675"/>
              <a:gd name="connsiteX7748" fmla="*/ 5855487 w 8267681"/>
              <a:gd name="connsiteY7748" fmla="*/ 2860812 h 6698675"/>
              <a:gd name="connsiteX7749" fmla="*/ 5667585 w 8267681"/>
              <a:gd name="connsiteY7749" fmla="*/ 2858471 h 6698675"/>
              <a:gd name="connsiteX7750" fmla="*/ 5660538 w 8267681"/>
              <a:gd name="connsiteY7750" fmla="*/ 2865511 h 6698675"/>
              <a:gd name="connsiteX7751" fmla="*/ 5672282 w 8267681"/>
              <a:gd name="connsiteY7751" fmla="*/ 2865511 h 6698675"/>
              <a:gd name="connsiteX7752" fmla="*/ 5608865 w 8267681"/>
              <a:gd name="connsiteY7752" fmla="*/ 2858471 h 6698675"/>
              <a:gd name="connsiteX7753" fmla="*/ 5601819 w 8267681"/>
              <a:gd name="connsiteY7753" fmla="*/ 2865511 h 6698675"/>
              <a:gd name="connsiteX7754" fmla="*/ 5608865 w 8267681"/>
              <a:gd name="connsiteY7754" fmla="*/ 2867859 h 6698675"/>
              <a:gd name="connsiteX7755" fmla="*/ 5613563 w 8267681"/>
              <a:gd name="connsiteY7755" fmla="*/ 2865511 h 6698675"/>
              <a:gd name="connsiteX7756" fmla="*/ 5594773 w 8267681"/>
              <a:gd name="connsiteY7756" fmla="*/ 2858471 h 6698675"/>
              <a:gd name="connsiteX7757" fmla="*/ 5587727 w 8267681"/>
              <a:gd name="connsiteY7757" fmla="*/ 2865511 h 6698675"/>
              <a:gd name="connsiteX7758" fmla="*/ 5594773 w 8267681"/>
              <a:gd name="connsiteY7758" fmla="*/ 2867859 h 6698675"/>
              <a:gd name="connsiteX7759" fmla="*/ 5437405 w 8267681"/>
              <a:gd name="connsiteY7759" fmla="*/ 2858471 h 6698675"/>
              <a:gd name="connsiteX7760" fmla="*/ 5430359 w 8267681"/>
              <a:gd name="connsiteY7760" fmla="*/ 2865511 h 6698675"/>
              <a:gd name="connsiteX7761" fmla="*/ 5442102 w 8267681"/>
              <a:gd name="connsiteY7761" fmla="*/ 2865511 h 6698675"/>
              <a:gd name="connsiteX7762" fmla="*/ 5357546 w 8267681"/>
              <a:gd name="connsiteY7762" fmla="*/ 2858471 h 6698675"/>
              <a:gd name="connsiteX7763" fmla="*/ 5350500 w 8267681"/>
              <a:gd name="connsiteY7763" fmla="*/ 2865511 h 6698675"/>
              <a:gd name="connsiteX7764" fmla="*/ 5362244 w 8267681"/>
              <a:gd name="connsiteY7764" fmla="*/ 2865511 h 6698675"/>
              <a:gd name="connsiteX7765" fmla="*/ 5627656 w 8267681"/>
              <a:gd name="connsiteY7765" fmla="*/ 2856119 h 6698675"/>
              <a:gd name="connsiteX7766" fmla="*/ 5632353 w 8267681"/>
              <a:gd name="connsiteY7766" fmla="*/ 2863162 h 6698675"/>
              <a:gd name="connsiteX7767" fmla="*/ 5637051 w 8267681"/>
              <a:gd name="connsiteY7767" fmla="*/ 2856119 h 6698675"/>
              <a:gd name="connsiteX7768" fmla="*/ 5543100 w 8267681"/>
              <a:gd name="connsiteY7768" fmla="*/ 2856119 h 6698675"/>
              <a:gd name="connsiteX7769" fmla="*/ 5543100 w 8267681"/>
              <a:gd name="connsiteY7769" fmla="*/ 2865511 h 6698675"/>
              <a:gd name="connsiteX7770" fmla="*/ 5554843 w 8267681"/>
              <a:gd name="connsiteY7770" fmla="*/ 2865511 h 6698675"/>
              <a:gd name="connsiteX7771" fmla="*/ 5533705 w 8267681"/>
              <a:gd name="connsiteY7771" fmla="*/ 2856119 h 6698675"/>
              <a:gd name="connsiteX7772" fmla="*/ 5517263 w 8267681"/>
              <a:gd name="connsiteY7772" fmla="*/ 2865511 h 6698675"/>
              <a:gd name="connsiteX7773" fmla="*/ 5533705 w 8267681"/>
              <a:gd name="connsiteY7773" fmla="*/ 2856119 h 6698675"/>
              <a:gd name="connsiteX7774" fmla="*/ 5388080 w 8267681"/>
              <a:gd name="connsiteY7774" fmla="*/ 2853769 h 6698675"/>
              <a:gd name="connsiteX7775" fmla="*/ 5381034 w 8267681"/>
              <a:gd name="connsiteY7775" fmla="*/ 2858471 h 6698675"/>
              <a:gd name="connsiteX7776" fmla="*/ 5388080 w 8267681"/>
              <a:gd name="connsiteY7776" fmla="*/ 2863162 h 6698675"/>
              <a:gd name="connsiteX7777" fmla="*/ 5294129 w 8267681"/>
              <a:gd name="connsiteY7777" fmla="*/ 2851420 h 6698675"/>
              <a:gd name="connsiteX7778" fmla="*/ 5280036 w 8267681"/>
              <a:gd name="connsiteY7778" fmla="*/ 2856119 h 6698675"/>
              <a:gd name="connsiteX7779" fmla="*/ 5265944 w 8267681"/>
              <a:gd name="connsiteY7779" fmla="*/ 2856119 h 6698675"/>
              <a:gd name="connsiteX7780" fmla="*/ 5272990 w 8267681"/>
              <a:gd name="connsiteY7780" fmla="*/ 2865511 h 6698675"/>
              <a:gd name="connsiteX7781" fmla="*/ 5272990 w 8267681"/>
              <a:gd name="connsiteY7781" fmla="*/ 2872559 h 6698675"/>
              <a:gd name="connsiteX7782" fmla="*/ 5258898 w 8267681"/>
              <a:gd name="connsiteY7782" fmla="*/ 2863162 h 6698675"/>
              <a:gd name="connsiteX7783" fmla="*/ 5263595 w 8267681"/>
              <a:gd name="connsiteY7783" fmla="*/ 2856119 h 6698675"/>
              <a:gd name="connsiteX7784" fmla="*/ 5254200 w 8267681"/>
              <a:gd name="connsiteY7784" fmla="*/ 2856119 h 6698675"/>
              <a:gd name="connsiteX7785" fmla="*/ 5256549 w 8267681"/>
              <a:gd name="connsiteY7785" fmla="*/ 2870209 h 6698675"/>
              <a:gd name="connsiteX7786" fmla="*/ 5265944 w 8267681"/>
              <a:gd name="connsiteY7786" fmla="*/ 2879605 h 6698675"/>
              <a:gd name="connsiteX7787" fmla="*/ 5272990 w 8267681"/>
              <a:gd name="connsiteY7787" fmla="*/ 2879605 h 6698675"/>
              <a:gd name="connsiteX7788" fmla="*/ 5272990 w 8267681"/>
              <a:gd name="connsiteY7788" fmla="*/ 2872559 h 6698675"/>
              <a:gd name="connsiteX7789" fmla="*/ 5157899 w 8267681"/>
              <a:gd name="connsiteY7789" fmla="*/ 2851396 h 6698675"/>
              <a:gd name="connsiteX7790" fmla="*/ 5157899 w 8267681"/>
              <a:gd name="connsiteY7790" fmla="*/ 2856096 h 6698675"/>
              <a:gd name="connsiteX7791" fmla="*/ 5153202 w 8267681"/>
              <a:gd name="connsiteY7791" fmla="*/ 2853744 h 6698675"/>
              <a:gd name="connsiteX7792" fmla="*/ 1115669 w 8267681"/>
              <a:gd name="connsiteY7792" fmla="*/ 2849132 h 6698675"/>
              <a:gd name="connsiteX7793" fmla="*/ 1106275 w 8267681"/>
              <a:gd name="connsiteY7793" fmla="*/ 2853832 h 6698675"/>
              <a:gd name="connsiteX7794" fmla="*/ 1103926 w 8267681"/>
              <a:gd name="connsiteY7794" fmla="*/ 2856179 h 6698675"/>
              <a:gd name="connsiteX7795" fmla="*/ 1106275 w 8267681"/>
              <a:gd name="connsiteY7795" fmla="*/ 2858531 h 6698675"/>
              <a:gd name="connsiteX7796" fmla="*/ 1115669 w 8267681"/>
              <a:gd name="connsiteY7796" fmla="*/ 2860870 h 6698675"/>
              <a:gd name="connsiteX7797" fmla="*/ 1125068 w 8267681"/>
              <a:gd name="connsiteY7797" fmla="*/ 2858531 h 6698675"/>
              <a:gd name="connsiteX7798" fmla="*/ 1127419 w 8267681"/>
              <a:gd name="connsiteY7798" fmla="*/ 2856179 h 6698675"/>
              <a:gd name="connsiteX7799" fmla="*/ 1125068 w 8267681"/>
              <a:gd name="connsiteY7799" fmla="*/ 2851481 h 6698675"/>
              <a:gd name="connsiteX7800" fmla="*/ 5437405 w 8267681"/>
              <a:gd name="connsiteY7800" fmla="*/ 2849069 h 6698675"/>
              <a:gd name="connsiteX7801" fmla="*/ 5446800 w 8267681"/>
              <a:gd name="connsiteY7801" fmla="*/ 2860812 h 6698675"/>
              <a:gd name="connsiteX7802" fmla="*/ 5453846 w 8267681"/>
              <a:gd name="connsiteY7802" fmla="*/ 2858471 h 6698675"/>
              <a:gd name="connsiteX7803" fmla="*/ 5437405 w 8267681"/>
              <a:gd name="connsiteY7803" fmla="*/ 2849069 h 6698675"/>
              <a:gd name="connsiteX7804" fmla="*/ 5867231 w 8267681"/>
              <a:gd name="connsiteY7804" fmla="*/ 2844369 h 6698675"/>
              <a:gd name="connsiteX7805" fmla="*/ 5860185 w 8267681"/>
              <a:gd name="connsiteY7805" fmla="*/ 2846719 h 6698675"/>
              <a:gd name="connsiteX7806" fmla="*/ 5867231 w 8267681"/>
              <a:gd name="connsiteY7806" fmla="*/ 2856119 h 6698675"/>
              <a:gd name="connsiteX7807" fmla="*/ 5881324 w 8267681"/>
              <a:gd name="connsiteY7807" fmla="*/ 2846719 h 6698675"/>
              <a:gd name="connsiteX7808" fmla="*/ 5867231 w 8267681"/>
              <a:gd name="connsiteY7808" fmla="*/ 2844369 h 6698675"/>
              <a:gd name="connsiteX7809" fmla="*/ 5780326 w 8267681"/>
              <a:gd name="connsiteY7809" fmla="*/ 2844369 h 6698675"/>
              <a:gd name="connsiteX7810" fmla="*/ 5780326 w 8267681"/>
              <a:gd name="connsiteY7810" fmla="*/ 2853769 h 6698675"/>
              <a:gd name="connsiteX7811" fmla="*/ 5787373 w 8267681"/>
              <a:gd name="connsiteY7811" fmla="*/ 2853769 h 6698675"/>
              <a:gd name="connsiteX7812" fmla="*/ 5787373 w 8267681"/>
              <a:gd name="connsiteY7812" fmla="*/ 2872559 h 6698675"/>
              <a:gd name="connsiteX7813" fmla="*/ 5787373 w 8267681"/>
              <a:gd name="connsiteY7813" fmla="*/ 2874908 h 6698675"/>
              <a:gd name="connsiteX7814" fmla="*/ 5796768 w 8267681"/>
              <a:gd name="connsiteY7814" fmla="*/ 2874908 h 6698675"/>
              <a:gd name="connsiteX7815" fmla="*/ 5796768 w 8267681"/>
              <a:gd name="connsiteY7815" fmla="*/ 2858471 h 6698675"/>
              <a:gd name="connsiteX7816" fmla="*/ 5789721 w 8267681"/>
              <a:gd name="connsiteY7816" fmla="*/ 2853769 h 6698675"/>
              <a:gd name="connsiteX7817" fmla="*/ 5780326 w 8267681"/>
              <a:gd name="connsiteY7817" fmla="*/ 2844369 h 6698675"/>
              <a:gd name="connsiteX7818" fmla="*/ 5639400 w 8267681"/>
              <a:gd name="connsiteY7818" fmla="*/ 2844369 h 6698675"/>
              <a:gd name="connsiteX7819" fmla="*/ 5639400 w 8267681"/>
              <a:gd name="connsiteY7819" fmla="*/ 2851420 h 6698675"/>
              <a:gd name="connsiteX7820" fmla="*/ 5646446 w 8267681"/>
              <a:gd name="connsiteY7820" fmla="*/ 2851420 h 6698675"/>
              <a:gd name="connsiteX7821" fmla="*/ 5561890 w 8267681"/>
              <a:gd name="connsiteY7821" fmla="*/ 2844369 h 6698675"/>
              <a:gd name="connsiteX7822" fmla="*/ 5554843 w 8267681"/>
              <a:gd name="connsiteY7822" fmla="*/ 2851420 h 6698675"/>
              <a:gd name="connsiteX7823" fmla="*/ 5566587 w 8267681"/>
              <a:gd name="connsiteY7823" fmla="*/ 2851420 h 6698675"/>
              <a:gd name="connsiteX7824" fmla="*/ 5376337 w 8267681"/>
              <a:gd name="connsiteY7824" fmla="*/ 2844369 h 6698675"/>
              <a:gd name="connsiteX7825" fmla="*/ 5371639 w 8267681"/>
              <a:gd name="connsiteY7825" fmla="*/ 2851420 h 6698675"/>
              <a:gd name="connsiteX7826" fmla="*/ 5383383 w 8267681"/>
              <a:gd name="connsiteY7826" fmla="*/ 2849069 h 6698675"/>
              <a:gd name="connsiteX7827" fmla="*/ 5127366 w 8267681"/>
              <a:gd name="connsiteY7827" fmla="*/ 2844369 h 6698675"/>
              <a:gd name="connsiteX7828" fmla="*/ 5120319 w 8267681"/>
              <a:gd name="connsiteY7828" fmla="*/ 2851420 h 6698675"/>
              <a:gd name="connsiteX7829" fmla="*/ 5132063 w 8267681"/>
              <a:gd name="connsiteY7829" fmla="*/ 2851420 h 6698675"/>
              <a:gd name="connsiteX7830" fmla="*/ 5751418 w 8267681"/>
              <a:gd name="connsiteY7830" fmla="*/ 2842027 h 6698675"/>
              <a:gd name="connsiteX7831" fmla="*/ 5754490 w 8267681"/>
              <a:gd name="connsiteY7831" fmla="*/ 2844689 h 6698675"/>
              <a:gd name="connsiteX7832" fmla="*/ 5754490 w 8267681"/>
              <a:gd name="connsiteY7832" fmla="*/ 2842027 h 6698675"/>
              <a:gd name="connsiteX7833" fmla="*/ 5505519 w 8267681"/>
              <a:gd name="connsiteY7833" fmla="*/ 2842027 h 6698675"/>
              <a:gd name="connsiteX7834" fmla="*/ 5498473 w 8267681"/>
              <a:gd name="connsiteY7834" fmla="*/ 2851420 h 6698675"/>
              <a:gd name="connsiteX7835" fmla="*/ 5505519 w 8267681"/>
              <a:gd name="connsiteY7835" fmla="*/ 2851420 h 6698675"/>
              <a:gd name="connsiteX7836" fmla="*/ 5428010 w 8267681"/>
              <a:gd name="connsiteY7836" fmla="*/ 2842027 h 6698675"/>
              <a:gd name="connsiteX7837" fmla="*/ 5428010 w 8267681"/>
              <a:gd name="connsiteY7837" fmla="*/ 2849069 h 6698675"/>
              <a:gd name="connsiteX7838" fmla="*/ 5435056 w 8267681"/>
              <a:gd name="connsiteY7838" fmla="*/ 2842027 h 6698675"/>
              <a:gd name="connsiteX7839" fmla="*/ 5875591 w 8267681"/>
              <a:gd name="connsiteY7839" fmla="*/ 2840784 h 6698675"/>
              <a:gd name="connsiteX7840" fmla="*/ 5876626 w 8267681"/>
              <a:gd name="connsiteY7840" fmla="*/ 2842027 h 6698675"/>
              <a:gd name="connsiteX7841" fmla="*/ 5877021 w 8267681"/>
              <a:gd name="connsiteY7841" fmla="*/ 2841433 h 6698675"/>
              <a:gd name="connsiteX7842" fmla="*/ 5486729 w 8267681"/>
              <a:gd name="connsiteY7842" fmla="*/ 2837330 h 6698675"/>
              <a:gd name="connsiteX7843" fmla="*/ 5477334 w 8267681"/>
              <a:gd name="connsiteY7843" fmla="*/ 2842027 h 6698675"/>
              <a:gd name="connsiteX7844" fmla="*/ 5484380 w 8267681"/>
              <a:gd name="connsiteY7844" fmla="*/ 2849069 h 6698675"/>
              <a:gd name="connsiteX7845" fmla="*/ 5200177 w 8267681"/>
              <a:gd name="connsiteY7845" fmla="*/ 2837325 h 6698675"/>
              <a:gd name="connsiteX7846" fmla="*/ 5198312 w 8267681"/>
              <a:gd name="connsiteY7846" fmla="*/ 2839191 h 6698675"/>
              <a:gd name="connsiteX7847" fmla="*/ 5200177 w 8267681"/>
              <a:gd name="connsiteY7847" fmla="*/ 2839016 h 6698675"/>
              <a:gd name="connsiteX7848" fmla="*/ 5770931 w 8267681"/>
              <a:gd name="connsiteY7848" fmla="*/ 2834980 h 6698675"/>
              <a:gd name="connsiteX7849" fmla="*/ 5770931 w 8267681"/>
              <a:gd name="connsiteY7849" fmla="*/ 2842027 h 6698675"/>
              <a:gd name="connsiteX7850" fmla="*/ 5777977 w 8267681"/>
              <a:gd name="connsiteY7850" fmla="*/ 2834980 h 6698675"/>
              <a:gd name="connsiteX7851" fmla="*/ 5743299 w 8267681"/>
              <a:gd name="connsiteY7851" fmla="*/ 2834980 h 6698675"/>
              <a:gd name="connsiteX7852" fmla="*/ 5744260 w 8267681"/>
              <a:gd name="connsiteY7852" fmla="*/ 2835818 h 6698675"/>
              <a:gd name="connsiteX7853" fmla="*/ 5745095 w 8267681"/>
              <a:gd name="connsiteY7853" fmla="*/ 2834980 h 6698675"/>
              <a:gd name="connsiteX7854" fmla="*/ 5849819 w 8267681"/>
              <a:gd name="connsiteY7854" fmla="*/ 2834820 h 6698675"/>
              <a:gd name="connsiteX7855" fmla="*/ 5850790 w 8267681"/>
              <a:gd name="connsiteY7855" fmla="*/ 2834980 h 6698675"/>
              <a:gd name="connsiteX7856" fmla="*/ 5850506 w 8267681"/>
              <a:gd name="connsiteY7856" fmla="*/ 2835408 h 6698675"/>
              <a:gd name="connsiteX7857" fmla="*/ 5199256 w 8267681"/>
              <a:gd name="connsiteY7857" fmla="*/ 2833302 h 6698675"/>
              <a:gd name="connsiteX7858" fmla="*/ 5196655 w 8267681"/>
              <a:gd name="connsiteY7858" fmla="*/ 2833514 h 6698675"/>
              <a:gd name="connsiteX7859" fmla="*/ 5193132 w 8267681"/>
              <a:gd name="connsiteY7859" fmla="*/ 2839685 h 6698675"/>
              <a:gd name="connsiteX7860" fmla="*/ 5195480 w 8267681"/>
              <a:gd name="connsiteY7860" fmla="*/ 2839457 h 6698675"/>
              <a:gd name="connsiteX7861" fmla="*/ 5195480 w 8267681"/>
              <a:gd name="connsiteY7861" fmla="*/ 2837325 h 6698675"/>
              <a:gd name="connsiteX7862" fmla="*/ 5196947 w 8267681"/>
              <a:gd name="connsiteY7862" fmla="*/ 2834975 h 6698675"/>
              <a:gd name="connsiteX7863" fmla="*/ 5613563 w 8267681"/>
              <a:gd name="connsiteY7863" fmla="*/ 2832635 h 6698675"/>
              <a:gd name="connsiteX7864" fmla="*/ 5606517 w 8267681"/>
              <a:gd name="connsiteY7864" fmla="*/ 2839685 h 6698675"/>
              <a:gd name="connsiteX7865" fmla="*/ 5618261 w 8267681"/>
              <a:gd name="connsiteY7865" fmla="*/ 2839685 h 6698675"/>
              <a:gd name="connsiteX7866" fmla="*/ 5240107 w 8267681"/>
              <a:gd name="connsiteY7866" fmla="*/ 2832635 h 6698675"/>
              <a:gd name="connsiteX7867" fmla="*/ 5223666 w 8267681"/>
              <a:gd name="connsiteY7867" fmla="*/ 2842027 h 6698675"/>
              <a:gd name="connsiteX7868" fmla="*/ 5216620 w 8267681"/>
              <a:gd name="connsiteY7868" fmla="*/ 2844369 h 6698675"/>
              <a:gd name="connsiteX7869" fmla="*/ 5216619 w 8267681"/>
              <a:gd name="connsiteY7869" fmla="*/ 2844369 h 6698675"/>
              <a:gd name="connsiteX7870" fmla="*/ 5216619 w 8267681"/>
              <a:gd name="connsiteY7870" fmla="*/ 2849030 h 6698675"/>
              <a:gd name="connsiteX7871" fmla="*/ 5218968 w 8267681"/>
              <a:gd name="connsiteY7871" fmla="*/ 2849030 h 6698675"/>
              <a:gd name="connsiteX7872" fmla="*/ 5216619 w 8267681"/>
              <a:gd name="connsiteY7872" fmla="*/ 2851379 h 6698675"/>
              <a:gd name="connsiteX7873" fmla="*/ 5216619 w 8267681"/>
              <a:gd name="connsiteY7873" fmla="*/ 2849068 h 6698675"/>
              <a:gd name="connsiteX7874" fmla="*/ 5214273 w 8267681"/>
              <a:gd name="connsiteY7874" fmla="*/ 2844369 h 6698675"/>
              <a:gd name="connsiteX7875" fmla="*/ 5204876 w 8267681"/>
              <a:gd name="connsiteY7875" fmla="*/ 2844369 h 6698675"/>
              <a:gd name="connsiteX7876" fmla="*/ 5211922 w 8267681"/>
              <a:gd name="connsiteY7876" fmla="*/ 2853769 h 6698675"/>
              <a:gd name="connsiteX7877" fmla="*/ 5218968 w 8267681"/>
              <a:gd name="connsiteY7877" fmla="*/ 2851420 h 6698675"/>
              <a:gd name="connsiteX7878" fmla="*/ 5226014 w 8267681"/>
              <a:gd name="connsiteY7878" fmla="*/ 2853769 h 6698675"/>
              <a:gd name="connsiteX7879" fmla="*/ 5242456 w 8267681"/>
              <a:gd name="connsiteY7879" fmla="*/ 2856119 h 6698675"/>
              <a:gd name="connsiteX7880" fmla="*/ 5233061 w 8267681"/>
              <a:gd name="connsiteY7880" fmla="*/ 2860812 h 6698675"/>
              <a:gd name="connsiteX7881" fmla="*/ 5226014 w 8267681"/>
              <a:gd name="connsiteY7881" fmla="*/ 2856119 h 6698675"/>
              <a:gd name="connsiteX7882" fmla="*/ 5211922 w 8267681"/>
              <a:gd name="connsiteY7882" fmla="*/ 2863162 h 6698675"/>
              <a:gd name="connsiteX7883" fmla="*/ 5226014 w 8267681"/>
              <a:gd name="connsiteY7883" fmla="*/ 2865511 h 6698675"/>
              <a:gd name="connsiteX7884" fmla="*/ 5235410 w 8267681"/>
              <a:gd name="connsiteY7884" fmla="*/ 2872559 h 6698675"/>
              <a:gd name="connsiteX7885" fmla="*/ 5249502 w 8267681"/>
              <a:gd name="connsiteY7885" fmla="*/ 2865511 h 6698675"/>
              <a:gd name="connsiteX7886" fmla="*/ 5247154 w 8267681"/>
              <a:gd name="connsiteY7886" fmla="*/ 2851420 h 6698675"/>
              <a:gd name="connsiteX7887" fmla="*/ 5254200 w 8267681"/>
              <a:gd name="connsiteY7887" fmla="*/ 2844369 h 6698675"/>
              <a:gd name="connsiteX7888" fmla="*/ 5240107 w 8267681"/>
              <a:gd name="connsiteY7888" fmla="*/ 2842027 h 6698675"/>
              <a:gd name="connsiteX7889" fmla="*/ 5240107 w 8267681"/>
              <a:gd name="connsiteY7889" fmla="*/ 2832635 h 6698675"/>
              <a:gd name="connsiteX7890" fmla="*/ 5207225 w 8267681"/>
              <a:gd name="connsiteY7890" fmla="*/ 2832635 h 6698675"/>
              <a:gd name="connsiteX7891" fmla="*/ 5202892 w 8267681"/>
              <a:gd name="connsiteY7891" fmla="*/ 2832995 h 6698675"/>
              <a:gd name="connsiteX7892" fmla="*/ 5205518 w 8267681"/>
              <a:gd name="connsiteY7892" fmla="*/ 2835621 h 6698675"/>
              <a:gd name="connsiteX7893" fmla="*/ 5813209 w 8267681"/>
              <a:gd name="connsiteY7893" fmla="*/ 2830284 h 6698675"/>
              <a:gd name="connsiteX7894" fmla="*/ 5799117 w 8267681"/>
              <a:gd name="connsiteY7894" fmla="*/ 2839685 h 6698675"/>
              <a:gd name="connsiteX7895" fmla="*/ 5803814 w 8267681"/>
              <a:gd name="connsiteY7895" fmla="*/ 2844369 h 6698675"/>
              <a:gd name="connsiteX7896" fmla="*/ 5813209 w 8267681"/>
              <a:gd name="connsiteY7896" fmla="*/ 2830284 h 6698675"/>
              <a:gd name="connsiteX7897" fmla="*/ 5251851 w 8267681"/>
              <a:gd name="connsiteY7897" fmla="*/ 2830284 h 6698675"/>
              <a:gd name="connsiteX7898" fmla="*/ 5256549 w 8267681"/>
              <a:gd name="connsiteY7898" fmla="*/ 2837330 h 6698675"/>
              <a:gd name="connsiteX7899" fmla="*/ 5261246 w 8267681"/>
              <a:gd name="connsiteY7899" fmla="*/ 2830284 h 6698675"/>
              <a:gd name="connsiteX7900" fmla="*/ 5169644 w 8267681"/>
              <a:gd name="connsiteY7900" fmla="*/ 2830284 h 6698675"/>
              <a:gd name="connsiteX7901" fmla="*/ 5171993 w 8267681"/>
              <a:gd name="connsiteY7901" fmla="*/ 2844369 h 6698675"/>
              <a:gd name="connsiteX7902" fmla="*/ 5181388 w 8267681"/>
              <a:gd name="connsiteY7902" fmla="*/ 2839685 h 6698675"/>
              <a:gd name="connsiteX7903" fmla="*/ 5531356 w 8267681"/>
              <a:gd name="connsiteY7903" fmla="*/ 2827934 h 6698675"/>
              <a:gd name="connsiteX7904" fmla="*/ 5507868 w 8267681"/>
              <a:gd name="connsiteY7904" fmla="*/ 2844369 h 6698675"/>
              <a:gd name="connsiteX7905" fmla="*/ 5512566 w 8267681"/>
              <a:gd name="connsiteY7905" fmla="*/ 2849069 h 6698675"/>
              <a:gd name="connsiteX7906" fmla="*/ 5519612 w 8267681"/>
              <a:gd name="connsiteY7906" fmla="*/ 2842027 h 6698675"/>
              <a:gd name="connsiteX7907" fmla="*/ 5531356 w 8267681"/>
              <a:gd name="connsiteY7907" fmla="*/ 2827934 h 6698675"/>
              <a:gd name="connsiteX7908" fmla="*/ 312391 w 8267681"/>
              <a:gd name="connsiteY7908" fmla="*/ 2825671 h 6698675"/>
              <a:gd name="connsiteX7909" fmla="*/ 310041 w 8267681"/>
              <a:gd name="connsiteY7909" fmla="*/ 2828019 h 6698675"/>
              <a:gd name="connsiteX7910" fmla="*/ 302992 w 8267681"/>
              <a:gd name="connsiteY7910" fmla="*/ 2832720 h 6698675"/>
              <a:gd name="connsiteX7911" fmla="*/ 300644 w 8267681"/>
              <a:gd name="connsiteY7911" fmla="*/ 2835062 h 6698675"/>
              <a:gd name="connsiteX7912" fmla="*/ 300644 w 8267681"/>
              <a:gd name="connsiteY7912" fmla="*/ 2844451 h 6698675"/>
              <a:gd name="connsiteX7913" fmla="*/ 300644 w 8267681"/>
              <a:gd name="connsiteY7913" fmla="*/ 2853851 h 6698675"/>
              <a:gd name="connsiteX7914" fmla="*/ 302992 w 8267681"/>
              <a:gd name="connsiteY7914" fmla="*/ 2856199 h 6698675"/>
              <a:gd name="connsiteX7915" fmla="*/ 305341 w 8267681"/>
              <a:gd name="connsiteY7915" fmla="*/ 2853851 h 6698675"/>
              <a:gd name="connsiteX7916" fmla="*/ 310041 w 8267681"/>
              <a:gd name="connsiteY7916" fmla="*/ 2846802 h 6698675"/>
              <a:gd name="connsiteX7917" fmla="*/ 314736 w 8267681"/>
              <a:gd name="connsiteY7917" fmla="*/ 2828019 h 6698675"/>
              <a:gd name="connsiteX7918" fmla="*/ 312391 w 8267681"/>
              <a:gd name="connsiteY7918" fmla="*/ 2825671 h 6698675"/>
              <a:gd name="connsiteX7919" fmla="*/ 5839849 w 8267681"/>
              <a:gd name="connsiteY7919" fmla="*/ 2824513 h 6698675"/>
              <a:gd name="connsiteX7920" fmla="*/ 5839046 w 8267681"/>
              <a:gd name="connsiteY7920" fmla="*/ 2825585 h 6698675"/>
              <a:gd name="connsiteX7921" fmla="*/ 5849819 w 8267681"/>
              <a:gd name="connsiteY7921" fmla="*/ 2834820 h 6698675"/>
              <a:gd name="connsiteX7922" fmla="*/ 5836697 w 8267681"/>
              <a:gd name="connsiteY7922" fmla="*/ 2832635 h 6698675"/>
              <a:gd name="connsiteX7923" fmla="*/ 5836697 w 8267681"/>
              <a:gd name="connsiteY7923" fmla="*/ 2839685 h 6698675"/>
              <a:gd name="connsiteX7924" fmla="*/ 5846092 w 8267681"/>
              <a:gd name="connsiteY7924" fmla="*/ 2842027 h 6698675"/>
              <a:gd name="connsiteX7925" fmla="*/ 5850506 w 8267681"/>
              <a:gd name="connsiteY7925" fmla="*/ 2835408 h 6698675"/>
              <a:gd name="connsiteX7926" fmla="*/ 5855487 w 8267681"/>
              <a:gd name="connsiteY7926" fmla="*/ 2839685 h 6698675"/>
              <a:gd name="connsiteX7927" fmla="*/ 5855487 w 8267681"/>
              <a:gd name="connsiteY7927" fmla="*/ 2831636 h 6698675"/>
              <a:gd name="connsiteX7928" fmla="*/ 5615912 w 8267681"/>
              <a:gd name="connsiteY7928" fmla="*/ 2823237 h 6698675"/>
              <a:gd name="connsiteX7929" fmla="*/ 5625307 w 8267681"/>
              <a:gd name="connsiteY7929" fmla="*/ 2825585 h 6698675"/>
              <a:gd name="connsiteX7930" fmla="*/ 5632353 w 8267681"/>
              <a:gd name="connsiteY7930" fmla="*/ 2832635 h 6698675"/>
              <a:gd name="connsiteX7931" fmla="*/ 5615912 w 8267681"/>
              <a:gd name="connsiteY7931" fmla="*/ 2823237 h 6698675"/>
              <a:gd name="connsiteX7932" fmla="*/ 5580680 w 8267681"/>
              <a:gd name="connsiteY7932" fmla="*/ 2823237 h 6698675"/>
              <a:gd name="connsiteX7933" fmla="*/ 5585378 w 8267681"/>
              <a:gd name="connsiteY7933" fmla="*/ 2830284 h 6698675"/>
              <a:gd name="connsiteX7934" fmla="*/ 5590075 w 8267681"/>
              <a:gd name="connsiteY7934" fmla="*/ 2823237 h 6698675"/>
              <a:gd name="connsiteX7935" fmla="*/ 5715990 w 8267681"/>
              <a:gd name="connsiteY7935" fmla="*/ 2822215 h 6698675"/>
              <a:gd name="connsiteX7936" fmla="*/ 5714560 w 8267681"/>
              <a:gd name="connsiteY7936" fmla="*/ 2827934 h 6698675"/>
              <a:gd name="connsiteX7937" fmla="*/ 5717580 w 8267681"/>
              <a:gd name="connsiteY7937" fmla="*/ 2824913 h 6698675"/>
              <a:gd name="connsiteX7938" fmla="*/ 5684026 w 8267681"/>
              <a:gd name="connsiteY7938" fmla="*/ 2820886 h 6698675"/>
              <a:gd name="connsiteX7939" fmla="*/ 5684026 w 8267681"/>
              <a:gd name="connsiteY7939" fmla="*/ 2827934 h 6698675"/>
              <a:gd name="connsiteX7940" fmla="*/ 5691073 w 8267681"/>
              <a:gd name="connsiteY7940" fmla="*/ 2820886 h 6698675"/>
              <a:gd name="connsiteX7941" fmla="*/ 5113860 w 8267681"/>
              <a:gd name="connsiteY7941" fmla="*/ 2820299 h 6698675"/>
              <a:gd name="connsiteX7942" fmla="*/ 5112366 w 8267681"/>
              <a:gd name="connsiteY7942" fmla="*/ 2820739 h 6698675"/>
              <a:gd name="connsiteX7943" fmla="*/ 5117570 w 8267681"/>
              <a:gd name="connsiteY7943" fmla="*/ 2827934 h 6698675"/>
              <a:gd name="connsiteX7944" fmla="*/ 5120319 w 8267681"/>
              <a:gd name="connsiteY7944" fmla="*/ 2827934 h 6698675"/>
              <a:gd name="connsiteX7945" fmla="*/ 5113860 w 8267681"/>
              <a:gd name="connsiteY7945" fmla="*/ 2820299 h 6698675"/>
              <a:gd name="connsiteX7946" fmla="*/ 5820256 w 8267681"/>
              <a:gd name="connsiteY7946" fmla="*/ 2818536 h 6698675"/>
              <a:gd name="connsiteX7947" fmla="*/ 5827302 w 8267681"/>
              <a:gd name="connsiteY7947" fmla="*/ 2827934 h 6698675"/>
              <a:gd name="connsiteX7948" fmla="*/ 5824953 w 8267681"/>
              <a:gd name="connsiteY7948" fmla="*/ 2830284 h 6698675"/>
              <a:gd name="connsiteX7949" fmla="*/ 5815558 w 8267681"/>
              <a:gd name="connsiteY7949" fmla="*/ 2832635 h 6698675"/>
              <a:gd name="connsiteX7950" fmla="*/ 5817907 w 8267681"/>
              <a:gd name="connsiteY7950" fmla="*/ 2837330 h 6698675"/>
              <a:gd name="connsiteX7951" fmla="*/ 5827302 w 8267681"/>
              <a:gd name="connsiteY7951" fmla="*/ 2834980 h 6698675"/>
              <a:gd name="connsiteX7952" fmla="*/ 5827302 w 8267681"/>
              <a:gd name="connsiteY7952" fmla="*/ 2827934 h 6698675"/>
              <a:gd name="connsiteX7953" fmla="*/ 5836697 w 8267681"/>
              <a:gd name="connsiteY7953" fmla="*/ 2827934 h 6698675"/>
              <a:gd name="connsiteX7954" fmla="*/ 5831169 w 8267681"/>
              <a:gd name="connsiteY7954" fmla="*/ 2820559 h 6698675"/>
              <a:gd name="connsiteX7955" fmla="*/ 5826724 w 8267681"/>
              <a:gd name="connsiteY7955" fmla="*/ 2818536 h 6698675"/>
              <a:gd name="connsiteX7956" fmla="*/ 5420963 w 8267681"/>
              <a:gd name="connsiteY7956" fmla="*/ 2818536 h 6698675"/>
              <a:gd name="connsiteX7957" fmla="*/ 5420963 w 8267681"/>
              <a:gd name="connsiteY7957" fmla="*/ 2825585 h 6698675"/>
              <a:gd name="connsiteX7958" fmla="*/ 5428010 w 8267681"/>
              <a:gd name="connsiteY7958" fmla="*/ 2825585 h 6698675"/>
              <a:gd name="connsiteX7959" fmla="*/ 5160249 w 8267681"/>
              <a:gd name="connsiteY7959" fmla="*/ 2816187 h 6698675"/>
              <a:gd name="connsiteX7960" fmla="*/ 5157900 w 8267681"/>
              <a:gd name="connsiteY7960" fmla="*/ 2818536 h 6698675"/>
              <a:gd name="connsiteX7961" fmla="*/ 5167295 w 8267681"/>
              <a:gd name="connsiteY7961" fmla="*/ 2823237 h 6698675"/>
              <a:gd name="connsiteX7962" fmla="*/ 5176690 w 8267681"/>
              <a:gd name="connsiteY7962" fmla="*/ 2825585 h 6698675"/>
              <a:gd name="connsiteX7963" fmla="*/ 5160249 w 8267681"/>
              <a:gd name="connsiteY7963" fmla="*/ 2816187 h 6698675"/>
              <a:gd name="connsiteX7964" fmla="*/ 5810083 w 8267681"/>
              <a:gd name="connsiteY7964" fmla="*/ 2810963 h 6698675"/>
              <a:gd name="connsiteX7965" fmla="*/ 5806163 w 8267681"/>
              <a:gd name="connsiteY7965" fmla="*/ 2816187 h 6698675"/>
              <a:gd name="connsiteX7966" fmla="*/ 5808512 w 8267681"/>
              <a:gd name="connsiteY7966" fmla="*/ 2820886 h 6698675"/>
              <a:gd name="connsiteX7967" fmla="*/ 5815823 w 8267681"/>
              <a:gd name="connsiteY7967" fmla="*/ 2813574 h 6698675"/>
              <a:gd name="connsiteX7968" fmla="*/ 5557192 w 8267681"/>
              <a:gd name="connsiteY7968" fmla="*/ 2809139 h 6698675"/>
              <a:gd name="connsiteX7969" fmla="*/ 5566587 w 8267681"/>
              <a:gd name="connsiteY7969" fmla="*/ 2816187 h 6698675"/>
              <a:gd name="connsiteX7970" fmla="*/ 5566587 w 8267681"/>
              <a:gd name="connsiteY7970" fmla="*/ 2809139 h 6698675"/>
              <a:gd name="connsiteX7971" fmla="*/ 5489078 w 8267681"/>
              <a:gd name="connsiteY7971" fmla="*/ 2809139 h 6698675"/>
              <a:gd name="connsiteX7972" fmla="*/ 5496124 w 8267681"/>
              <a:gd name="connsiteY7972" fmla="*/ 2816187 h 6698675"/>
              <a:gd name="connsiteX7973" fmla="*/ 5498473 w 8267681"/>
              <a:gd name="connsiteY7973" fmla="*/ 2809139 h 6698675"/>
              <a:gd name="connsiteX7974" fmla="*/ 5186085 w 8267681"/>
              <a:gd name="connsiteY7974" fmla="*/ 2809139 h 6698675"/>
              <a:gd name="connsiteX7975" fmla="*/ 5190783 w 8267681"/>
              <a:gd name="connsiteY7975" fmla="*/ 2816187 h 6698675"/>
              <a:gd name="connsiteX7976" fmla="*/ 5195481 w 8267681"/>
              <a:gd name="connsiteY7976" fmla="*/ 2809139 h 6698675"/>
              <a:gd name="connsiteX7977" fmla="*/ 378154 w 8267681"/>
              <a:gd name="connsiteY7977" fmla="*/ 2806882 h 6698675"/>
              <a:gd name="connsiteX7978" fmla="*/ 373456 w 8267681"/>
              <a:gd name="connsiteY7978" fmla="*/ 2813927 h 6698675"/>
              <a:gd name="connsiteX7979" fmla="*/ 378154 w 8267681"/>
              <a:gd name="connsiteY7979" fmla="*/ 2818621 h 6698675"/>
              <a:gd name="connsiteX7980" fmla="*/ 382854 w 8267681"/>
              <a:gd name="connsiteY7980" fmla="*/ 2813927 h 6698675"/>
              <a:gd name="connsiteX7981" fmla="*/ 5721607 w 8267681"/>
              <a:gd name="connsiteY7981" fmla="*/ 2806791 h 6698675"/>
              <a:gd name="connsiteX7982" fmla="*/ 5714355 w 8267681"/>
              <a:gd name="connsiteY7982" fmla="*/ 2809863 h 6698675"/>
              <a:gd name="connsiteX7983" fmla="*/ 5722690 w 8267681"/>
              <a:gd name="connsiteY7983" fmla="*/ 2817093 h 6698675"/>
              <a:gd name="connsiteX7984" fmla="*/ 5723956 w 8267681"/>
              <a:gd name="connsiteY7984" fmla="*/ 2811491 h 6698675"/>
              <a:gd name="connsiteX7985" fmla="*/ 288900 w 8267681"/>
              <a:gd name="connsiteY7985" fmla="*/ 2804541 h 6698675"/>
              <a:gd name="connsiteX7986" fmla="*/ 279506 w 8267681"/>
              <a:gd name="connsiteY7986" fmla="*/ 2806882 h 6698675"/>
              <a:gd name="connsiteX7987" fmla="*/ 277156 w 8267681"/>
              <a:gd name="connsiteY7987" fmla="*/ 2809233 h 6698675"/>
              <a:gd name="connsiteX7988" fmla="*/ 277156 w 8267681"/>
              <a:gd name="connsiteY7988" fmla="*/ 2818621 h 6698675"/>
              <a:gd name="connsiteX7989" fmla="*/ 274807 w 8267681"/>
              <a:gd name="connsiteY7989" fmla="*/ 2828019 h 6698675"/>
              <a:gd name="connsiteX7990" fmla="*/ 277156 w 8267681"/>
              <a:gd name="connsiteY7990" fmla="*/ 2832720 h 6698675"/>
              <a:gd name="connsiteX7991" fmla="*/ 286550 w 8267681"/>
              <a:gd name="connsiteY7991" fmla="*/ 2830368 h 6698675"/>
              <a:gd name="connsiteX7992" fmla="*/ 295948 w 8267681"/>
              <a:gd name="connsiteY7992" fmla="*/ 2816277 h 6698675"/>
              <a:gd name="connsiteX7993" fmla="*/ 293598 w 8267681"/>
              <a:gd name="connsiteY7993" fmla="*/ 2806882 h 6698675"/>
              <a:gd name="connsiteX7994" fmla="*/ 288900 w 8267681"/>
              <a:gd name="connsiteY7994" fmla="*/ 2804541 h 6698675"/>
              <a:gd name="connsiteX7995" fmla="*/ 5127366 w 8267681"/>
              <a:gd name="connsiteY7995" fmla="*/ 2804448 h 6698675"/>
              <a:gd name="connsiteX7996" fmla="*/ 5120319 w 8267681"/>
              <a:gd name="connsiteY7996" fmla="*/ 2811491 h 6698675"/>
              <a:gd name="connsiteX7997" fmla="*/ 5127366 w 8267681"/>
              <a:gd name="connsiteY7997" fmla="*/ 2811491 h 6698675"/>
              <a:gd name="connsiteX7998" fmla="*/ 5632353 w 8267681"/>
              <a:gd name="connsiteY7998" fmla="*/ 2802108 h 6698675"/>
              <a:gd name="connsiteX7999" fmla="*/ 5639400 w 8267681"/>
              <a:gd name="connsiteY7999" fmla="*/ 2809139 h 6698675"/>
              <a:gd name="connsiteX8000" fmla="*/ 5644097 w 8267681"/>
              <a:gd name="connsiteY8000" fmla="*/ 2802108 h 6698675"/>
              <a:gd name="connsiteX8001" fmla="*/ 5688475 w 8267681"/>
              <a:gd name="connsiteY8001" fmla="*/ 2801736 h 6698675"/>
              <a:gd name="connsiteX8002" fmla="*/ 5688724 w 8267681"/>
              <a:gd name="connsiteY8002" fmla="*/ 2802108 h 6698675"/>
              <a:gd name="connsiteX8003" fmla="*/ 5688446 w 8267681"/>
              <a:gd name="connsiteY8003" fmla="*/ 2802245 h 6698675"/>
              <a:gd name="connsiteX8004" fmla="*/ 5193132 w 8267681"/>
              <a:gd name="connsiteY8004" fmla="*/ 2797406 h 6698675"/>
              <a:gd name="connsiteX8005" fmla="*/ 5197829 w 8267681"/>
              <a:gd name="connsiteY8005" fmla="*/ 2804448 h 6698675"/>
              <a:gd name="connsiteX8006" fmla="*/ 5202527 w 8267681"/>
              <a:gd name="connsiteY8006" fmla="*/ 2797406 h 6698675"/>
              <a:gd name="connsiteX8007" fmla="*/ 5810861 w 8267681"/>
              <a:gd name="connsiteY8007" fmla="*/ 2790357 h 6698675"/>
              <a:gd name="connsiteX8008" fmla="*/ 5796768 w 8267681"/>
              <a:gd name="connsiteY8008" fmla="*/ 2792709 h 6698675"/>
              <a:gd name="connsiteX8009" fmla="*/ 5797897 w 8267681"/>
              <a:gd name="connsiteY8009" fmla="*/ 2794399 h 6698675"/>
              <a:gd name="connsiteX8010" fmla="*/ 5810861 w 8267681"/>
              <a:gd name="connsiteY8010" fmla="*/ 2800587 h 6698675"/>
              <a:gd name="connsiteX8011" fmla="*/ 5810861 w 8267681"/>
              <a:gd name="connsiteY8011" fmla="*/ 2799755 h 6698675"/>
              <a:gd name="connsiteX8012" fmla="*/ 5813209 w 8267681"/>
              <a:gd name="connsiteY8012" fmla="*/ 2792709 h 6698675"/>
              <a:gd name="connsiteX8013" fmla="*/ 5608865 w 8267681"/>
              <a:gd name="connsiteY8013" fmla="*/ 2790357 h 6698675"/>
              <a:gd name="connsiteX8014" fmla="*/ 5601819 w 8267681"/>
              <a:gd name="connsiteY8014" fmla="*/ 2797406 h 6698675"/>
              <a:gd name="connsiteX8015" fmla="*/ 5608865 w 8267681"/>
              <a:gd name="connsiteY8015" fmla="*/ 2797406 h 6698675"/>
              <a:gd name="connsiteX8016" fmla="*/ 775080 w 8267681"/>
              <a:gd name="connsiteY8016" fmla="*/ 2788011 h 6698675"/>
              <a:gd name="connsiteX8017" fmla="*/ 746895 w 8267681"/>
              <a:gd name="connsiteY8017" fmla="*/ 2823237 h 6698675"/>
              <a:gd name="connsiteX8018" fmla="*/ 775080 w 8267681"/>
              <a:gd name="connsiteY8018" fmla="*/ 2788011 h 6698675"/>
              <a:gd name="connsiteX8019" fmla="*/ 5747444 w 8267681"/>
              <a:gd name="connsiteY8019" fmla="*/ 2785659 h 6698675"/>
              <a:gd name="connsiteX8020" fmla="*/ 5752141 w 8267681"/>
              <a:gd name="connsiteY8020" fmla="*/ 2795055 h 6698675"/>
              <a:gd name="connsiteX8021" fmla="*/ 5747444 w 8267681"/>
              <a:gd name="connsiteY8021" fmla="*/ 2802108 h 6698675"/>
              <a:gd name="connsiteX8022" fmla="*/ 5756839 w 8267681"/>
              <a:gd name="connsiteY8022" fmla="*/ 2802108 h 6698675"/>
              <a:gd name="connsiteX8023" fmla="*/ 5753423 w 8267681"/>
              <a:gd name="connsiteY8023" fmla="*/ 2807215 h 6698675"/>
              <a:gd name="connsiteX8024" fmla="*/ 5752141 w 8267681"/>
              <a:gd name="connsiteY8024" fmla="*/ 2806791 h 6698675"/>
              <a:gd name="connsiteX8025" fmla="*/ 5749973 w 8267681"/>
              <a:gd name="connsiteY8025" fmla="*/ 2809492 h 6698675"/>
              <a:gd name="connsiteX8026" fmla="*/ 5738048 w 8267681"/>
              <a:gd name="connsiteY8026" fmla="*/ 2811491 h 6698675"/>
              <a:gd name="connsiteX8027" fmla="*/ 5742746 w 8267681"/>
              <a:gd name="connsiteY8027" fmla="*/ 2818536 h 6698675"/>
              <a:gd name="connsiteX8028" fmla="*/ 5749973 w 8267681"/>
              <a:gd name="connsiteY8028" fmla="*/ 2809492 h 6698675"/>
              <a:gd name="connsiteX8029" fmla="*/ 5752141 w 8267681"/>
              <a:gd name="connsiteY8029" fmla="*/ 2809139 h 6698675"/>
              <a:gd name="connsiteX8030" fmla="*/ 5753423 w 8267681"/>
              <a:gd name="connsiteY8030" fmla="*/ 2807215 h 6698675"/>
              <a:gd name="connsiteX8031" fmla="*/ 5759187 w 8267681"/>
              <a:gd name="connsiteY8031" fmla="*/ 2809139 h 6698675"/>
              <a:gd name="connsiteX8032" fmla="*/ 5766234 w 8267681"/>
              <a:gd name="connsiteY8032" fmla="*/ 2816187 h 6698675"/>
              <a:gd name="connsiteX8033" fmla="*/ 5768582 w 8267681"/>
              <a:gd name="connsiteY8033" fmla="*/ 2832635 h 6698675"/>
              <a:gd name="connsiteX8034" fmla="*/ 5768582 w 8267681"/>
              <a:gd name="connsiteY8034" fmla="*/ 2825585 h 6698675"/>
              <a:gd name="connsiteX8035" fmla="*/ 5782675 w 8267681"/>
              <a:gd name="connsiteY8035" fmla="*/ 2825585 h 6698675"/>
              <a:gd name="connsiteX8036" fmla="*/ 5796768 w 8267681"/>
              <a:gd name="connsiteY8036" fmla="*/ 2823237 h 6698675"/>
              <a:gd name="connsiteX8037" fmla="*/ 5787373 w 8267681"/>
              <a:gd name="connsiteY8037" fmla="*/ 2823237 h 6698675"/>
              <a:gd name="connsiteX8038" fmla="*/ 5789721 w 8267681"/>
              <a:gd name="connsiteY8038" fmla="*/ 2816187 h 6698675"/>
              <a:gd name="connsiteX8039" fmla="*/ 5785024 w 8267681"/>
              <a:gd name="connsiteY8039" fmla="*/ 2818536 h 6698675"/>
              <a:gd name="connsiteX8040" fmla="*/ 5785024 w 8267681"/>
              <a:gd name="connsiteY8040" fmla="*/ 2811491 h 6698675"/>
              <a:gd name="connsiteX8041" fmla="*/ 5792070 w 8267681"/>
              <a:gd name="connsiteY8041" fmla="*/ 2811491 h 6698675"/>
              <a:gd name="connsiteX8042" fmla="*/ 5801947 w 8267681"/>
              <a:gd name="connsiteY8042" fmla="*/ 2807254 h 6698675"/>
              <a:gd name="connsiteX8043" fmla="*/ 5781794 w 8267681"/>
              <a:gd name="connsiteY8043" fmla="*/ 2798089 h 6698675"/>
              <a:gd name="connsiteX8044" fmla="*/ 5773833 w 8267681"/>
              <a:gd name="connsiteY8044" fmla="*/ 2795100 h 6698675"/>
              <a:gd name="connsiteX8045" fmla="*/ 5768582 w 8267681"/>
              <a:gd name="connsiteY8045" fmla="*/ 2802108 h 6698675"/>
              <a:gd name="connsiteX8046" fmla="*/ 5754490 w 8267681"/>
              <a:gd name="connsiteY8046" fmla="*/ 2799755 h 6698675"/>
              <a:gd name="connsiteX8047" fmla="*/ 5756839 w 8267681"/>
              <a:gd name="connsiteY8047" fmla="*/ 2792709 h 6698675"/>
              <a:gd name="connsiteX8048" fmla="*/ 5740397 w 8267681"/>
              <a:gd name="connsiteY8048" fmla="*/ 2785659 h 6698675"/>
              <a:gd name="connsiteX8049" fmla="*/ 5733351 w 8267681"/>
              <a:gd name="connsiteY8049" fmla="*/ 2792709 h 6698675"/>
              <a:gd name="connsiteX8050" fmla="*/ 5740397 w 8267681"/>
              <a:gd name="connsiteY8050" fmla="*/ 2792709 h 6698675"/>
              <a:gd name="connsiteX8051" fmla="*/ 5735429 w 8267681"/>
              <a:gd name="connsiteY8051" fmla="*/ 2780690 h 6698675"/>
              <a:gd name="connsiteX8052" fmla="*/ 5735700 w 8267681"/>
              <a:gd name="connsiteY8052" fmla="*/ 2780963 h 6698675"/>
              <a:gd name="connsiteX8053" fmla="*/ 5735791 w 8267681"/>
              <a:gd name="connsiteY8053" fmla="*/ 2780827 h 6698675"/>
              <a:gd name="connsiteX8054" fmla="*/ 573108 w 8267681"/>
              <a:gd name="connsiteY8054" fmla="*/ 2778709 h 6698675"/>
              <a:gd name="connsiteX8055" fmla="*/ 566057 w 8267681"/>
              <a:gd name="connsiteY8055" fmla="*/ 2783408 h 6698675"/>
              <a:gd name="connsiteX8056" fmla="*/ 573108 w 8267681"/>
              <a:gd name="connsiteY8056" fmla="*/ 2790452 h 6698675"/>
              <a:gd name="connsiteX8057" fmla="*/ 577802 w 8267681"/>
              <a:gd name="connsiteY8057" fmla="*/ 2783408 h 6698675"/>
              <a:gd name="connsiteX8058" fmla="*/ 5801465 w 8267681"/>
              <a:gd name="connsiteY8058" fmla="*/ 2773916 h 6698675"/>
              <a:gd name="connsiteX8059" fmla="*/ 5799945 w 8267681"/>
              <a:gd name="connsiteY8059" fmla="*/ 2778473 h 6698675"/>
              <a:gd name="connsiteX8060" fmla="*/ 5799117 w 8267681"/>
              <a:gd name="connsiteY8060" fmla="*/ 2778610 h 6698675"/>
              <a:gd name="connsiteX8061" fmla="*/ 5799117 w 8267681"/>
              <a:gd name="connsiteY8061" fmla="*/ 2774694 h 6698675"/>
              <a:gd name="connsiteX8062" fmla="*/ 5651144 w 8267681"/>
              <a:gd name="connsiteY8062" fmla="*/ 2773916 h 6698675"/>
              <a:gd name="connsiteX8063" fmla="*/ 5651144 w 8267681"/>
              <a:gd name="connsiteY8063" fmla="*/ 2783310 h 6698675"/>
              <a:gd name="connsiteX8064" fmla="*/ 5660538 w 8267681"/>
              <a:gd name="connsiteY8064" fmla="*/ 2773916 h 6698675"/>
              <a:gd name="connsiteX8065" fmla="*/ 3031300 w 8267681"/>
              <a:gd name="connsiteY8065" fmla="*/ 2772485 h 6698675"/>
              <a:gd name="connsiteX8066" fmla="*/ 2992325 w 8267681"/>
              <a:gd name="connsiteY8066" fmla="*/ 2809139 h 6698675"/>
              <a:gd name="connsiteX8067" fmla="*/ 3022859 w 8267681"/>
              <a:gd name="connsiteY8067" fmla="*/ 2834980 h 6698675"/>
              <a:gd name="connsiteX8068" fmla="*/ 3048695 w 8267681"/>
              <a:gd name="connsiteY8068" fmla="*/ 2818536 h 6698675"/>
              <a:gd name="connsiteX8069" fmla="*/ 3051044 w 8267681"/>
              <a:gd name="connsiteY8069" fmla="*/ 2778610 h 6698675"/>
              <a:gd name="connsiteX8070" fmla="*/ 3031300 w 8267681"/>
              <a:gd name="connsiteY8070" fmla="*/ 2772485 h 6698675"/>
              <a:gd name="connsiteX8071" fmla="*/ 5702817 w 8267681"/>
              <a:gd name="connsiteY8071" fmla="*/ 2769215 h 6698675"/>
              <a:gd name="connsiteX8072" fmla="*/ 5702817 w 8267681"/>
              <a:gd name="connsiteY8072" fmla="*/ 2776265 h 6698675"/>
              <a:gd name="connsiteX8073" fmla="*/ 5709827 w 8267681"/>
              <a:gd name="connsiteY8073" fmla="*/ 2776265 h 6698675"/>
              <a:gd name="connsiteX8074" fmla="*/ 5709827 w 8267681"/>
              <a:gd name="connsiteY8074" fmla="*/ 2776357 h 6698675"/>
              <a:gd name="connsiteX8075" fmla="*/ 5705166 w 8267681"/>
              <a:gd name="connsiteY8075" fmla="*/ 2788011 h 6698675"/>
              <a:gd name="connsiteX8076" fmla="*/ 5695770 w 8267681"/>
              <a:gd name="connsiteY8076" fmla="*/ 2792709 h 6698675"/>
              <a:gd name="connsiteX8077" fmla="*/ 5688724 w 8267681"/>
              <a:gd name="connsiteY8077" fmla="*/ 2788011 h 6698675"/>
              <a:gd name="connsiteX8078" fmla="*/ 5688724 w 8267681"/>
              <a:gd name="connsiteY8078" fmla="*/ 2797406 h 6698675"/>
              <a:gd name="connsiteX8079" fmla="*/ 5688475 w 8267681"/>
              <a:gd name="connsiteY8079" fmla="*/ 2801736 h 6698675"/>
              <a:gd name="connsiteX8080" fmla="*/ 5684026 w 8267681"/>
              <a:gd name="connsiteY8080" fmla="*/ 2795055 h 6698675"/>
              <a:gd name="connsiteX8081" fmla="*/ 5676980 w 8267681"/>
              <a:gd name="connsiteY8081" fmla="*/ 2802108 h 6698675"/>
              <a:gd name="connsiteX8082" fmla="*/ 5684026 w 8267681"/>
              <a:gd name="connsiteY8082" fmla="*/ 2804448 h 6698675"/>
              <a:gd name="connsiteX8083" fmla="*/ 5688446 w 8267681"/>
              <a:gd name="connsiteY8083" fmla="*/ 2802245 h 6698675"/>
              <a:gd name="connsiteX8084" fmla="*/ 5688431 w 8267681"/>
              <a:gd name="connsiteY8084" fmla="*/ 2802508 h 6698675"/>
              <a:gd name="connsiteX8085" fmla="*/ 5691073 w 8267681"/>
              <a:gd name="connsiteY8085" fmla="*/ 2806791 h 6698675"/>
              <a:gd name="connsiteX8086" fmla="*/ 5695770 w 8267681"/>
              <a:gd name="connsiteY8086" fmla="*/ 2797406 h 6698675"/>
              <a:gd name="connsiteX8087" fmla="*/ 5702817 w 8267681"/>
              <a:gd name="connsiteY8087" fmla="*/ 2790357 h 6698675"/>
              <a:gd name="connsiteX8088" fmla="*/ 5712212 w 8267681"/>
              <a:gd name="connsiteY8088" fmla="*/ 2790357 h 6698675"/>
              <a:gd name="connsiteX8089" fmla="*/ 5707514 w 8267681"/>
              <a:gd name="connsiteY8089" fmla="*/ 2783310 h 6698675"/>
              <a:gd name="connsiteX8090" fmla="*/ 5709827 w 8267681"/>
              <a:gd name="connsiteY8090" fmla="*/ 2776375 h 6698675"/>
              <a:gd name="connsiteX8091" fmla="*/ 5709827 w 8267681"/>
              <a:gd name="connsiteY8091" fmla="*/ 2776357 h 6698675"/>
              <a:gd name="connsiteX8092" fmla="*/ 5709863 w 8267681"/>
              <a:gd name="connsiteY8092" fmla="*/ 2776265 h 6698675"/>
              <a:gd name="connsiteX8093" fmla="*/ 5709827 w 8267681"/>
              <a:gd name="connsiteY8093" fmla="*/ 2776265 h 6698675"/>
              <a:gd name="connsiteX8094" fmla="*/ 5709854 w 8267681"/>
              <a:gd name="connsiteY8094" fmla="*/ 2771093 h 6698675"/>
              <a:gd name="connsiteX8095" fmla="*/ 5704854 w 8267681"/>
              <a:gd name="connsiteY8095" fmla="*/ 2769215 h 6698675"/>
              <a:gd name="connsiteX8096" fmla="*/ 4635002 w 8267681"/>
              <a:gd name="connsiteY8096" fmla="*/ 2765393 h 6698675"/>
              <a:gd name="connsiteX8097" fmla="*/ 4617680 w 8267681"/>
              <a:gd name="connsiteY8097" fmla="*/ 2785659 h 6698675"/>
              <a:gd name="connsiteX8098" fmla="*/ 4664655 w 8267681"/>
              <a:gd name="connsiteY8098" fmla="*/ 2785659 h 6698675"/>
              <a:gd name="connsiteX8099" fmla="*/ 4664655 w 8267681"/>
              <a:gd name="connsiteY8099" fmla="*/ 2771565 h 6698675"/>
              <a:gd name="connsiteX8100" fmla="*/ 4635002 w 8267681"/>
              <a:gd name="connsiteY8100" fmla="*/ 2765393 h 6698675"/>
              <a:gd name="connsiteX8101" fmla="*/ 4598963 w 8267681"/>
              <a:gd name="connsiteY8101" fmla="*/ 2763967 h 6698675"/>
              <a:gd name="connsiteX8102" fmla="*/ 4603587 w 8267681"/>
              <a:gd name="connsiteY8102" fmla="*/ 2771565 h 6698675"/>
              <a:gd name="connsiteX8103" fmla="*/ 4598963 w 8267681"/>
              <a:gd name="connsiteY8103" fmla="*/ 2763967 h 6698675"/>
              <a:gd name="connsiteX8104" fmla="*/ 371112 w 8267681"/>
              <a:gd name="connsiteY8104" fmla="*/ 2757559 h 6698675"/>
              <a:gd name="connsiteX8105" fmla="*/ 375805 w 8267681"/>
              <a:gd name="connsiteY8105" fmla="*/ 2762254 h 6698675"/>
              <a:gd name="connsiteX8106" fmla="*/ 371112 w 8267681"/>
              <a:gd name="connsiteY8106" fmla="*/ 2766944 h 6698675"/>
              <a:gd name="connsiteX8107" fmla="*/ 366411 w 8267681"/>
              <a:gd name="connsiteY8107" fmla="*/ 2762254 h 6698675"/>
              <a:gd name="connsiteX8108" fmla="*/ 559011 w 8267681"/>
              <a:gd name="connsiteY8108" fmla="*/ 2748183 h 6698675"/>
              <a:gd name="connsiteX8109" fmla="*/ 551965 w 8267681"/>
              <a:gd name="connsiteY8109" fmla="*/ 2755228 h 6698675"/>
              <a:gd name="connsiteX8110" fmla="*/ 547267 w 8267681"/>
              <a:gd name="connsiteY8110" fmla="*/ 2766962 h 6698675"/>
              <a:gd name="connsiteX8111" fmla="*/ 549615 w 8267681"/>
              <a:gd name="connsiteY8111" fmla="*/ 2774014 h 6698675"/>
              <a:gd name="connsiteX8112" fmla="*/ 551965 w 8267681"/>
              <a:gd name="connsiteY8112" fmla="*/ 2766962 h 6698675"/>
              <a:gd name="connsiteX8113" fmla="*/ 559011 w 8267681"/>
              <a:gd name="connsiteY8113" fmla="*/ 2762275 h 6698675"/>
              <a:gd name="connsiteX8114" fmla="*/ 563709 w 8267681"/>
              <a:gd name="connsiteY8114" fmla="*/ 2757578 h 6698675"/>
              <a:gd name="connsiteX8115" fmla="*/ 5707514 w 8267681"/>
              <a:gd name="connsiteY8115" fmla="*/ 2743385 h 6698675"/>
              <a:gd name="connsiteX8116" fmla="*/ 5707514 w 8267681"/>
              <a:gd name="connsiteY8116" fmla="*/ 2750429 h 6698675"/>
              <a:gd name="connsiteX8117" fmla="*/ 5714560 w 8267681"/>
              <a:gd name="connsiteY8117" fmla="*/ 2750429 h 6698675"/>
              <a:gd name="connsiteX8118" fmla="*/ 5632353 w 8267681"/>
              <a:gd name="connsiteY8118" fmla="*/ 2733988 h 6698675"/>
              <a:gd name="connsiteX8119" fmla="*/ 5632353 w 8267681"/>
              <a:gd name="connsiteY8119" fmla="*/ 2743385 h 6698675"/>
              <a:gd name="connsiteX8120" fmla="*/ 5646446 w 8267681"/>
              <a:gd name="connsiteY8120" fmla="*/ 2741036 h 6698675"/>
              <a:gd name="connsiteX8121" fmla="*/ 5641161 w 8267681"/>
              <a:gd name="connsiteY8121" fmla="*/ 2733988 h 6698675"/>
              <a:gd name="connsiteX8122" fmla="*/ 5632353 w 8267681"/>
              <a:gd name="connsiteY8122" fmla="*/ 2733988 h 6698675"/>
              <a:gd name="connsiteX8123" fmla="*/ 244279 w 8267681"/>
              <a:gd name="connsiteY8123" fmla="*/ 2731719 h 6698675"/>
              <a:gd name="connsiteX8124" fmla="*/ 251321 w 8267681"/>
              <a:gd name="connsiteY8124" fmla="*/ 2734066 h 6698675"/>
              <a:gd name="connsiteX8125" fmla="*/ 248972 w 8267681"/>
              <a:gd name="connsiteY8125" fmla="*/ 2743468 h 6698675"/>
              <a:gd name="connsiteX8126" fmla="*/ 244279 w 8267681"/>
              <a:gd name="connsiteY8126" fmla="*/ 2745816 h 6698675"/>
              <a:gd name="connsiteX8127" fmla="*/ 239578 w 8267681"/>
              <a:gd name="connsiteY8127" fmla="*/ 2743468 h 6698675"/>
              <a:gd name="connsiteX8128" fmla="*/ 239578 w 8267681"/>
              <a:gd name="connsiteY8128" fmla="*/ 2734066 h 6698675"/>
              <a:gd name="connsiteX8129" fmla="*/ 5646446 w 8267681"/>
              <a:gd name="connsiteY8129" fmla="*/ 2731636 h 6698675"/>
              <a:gd name="connsiteX8130" fmla="*/ 5648795 w 8267681"/>
              <a:gd name="connsiteY8130" fmla="*/ 2741036 h 6698675"/>
              <a:gd name="connsiteX8131" fmla="*/ 5653492 w 8267681"/>
              <a:gd name="connsiteY8131" fmla="*/ 2748077 h 6698675"/>
              <a:gd name="connsiteX8132" fmla="*/ 5653971 w 8267681"/>
              <a:gd name="connsiteY8132" fmla="*/ 2747118 h 6698675"/>
              <a:gd name="connsiteX8133" fmla="*/ 5653491 w 8267681"/>
              <a:gd name="connsiteY8133" fmla="*/ 2745844 h 6698675"/>
              <a:gd name="connsiteX8134" fmla="*/ 5654472 w 8267681"/>
              <a:gd name="connsiteY8134" fmla="*/ 2746122 h 6698675"/>
              <a:gd name="connsiteX8135" fmla="*/ 5658190 w 8267681"/>
              <a:gd name="connsiteY8135" fmla="*/ 2738689 h 6698675"/>
              <a:gd name="connsiteX8136" fmla="*/ 5651144 w 8267681"/>
              <a:gd name="connsiteY8136" fmla="*/ 2736337 h 6698675"/>
              <a:gd name="connsiteX8137" fmla="*/ 5646446 w 8267681"/>
              <a:gd name="connsiteY8137" fmla="*/ 2731636 h 6698675"/>
              <a:gd name="connsiteX8138" fmla="*/ 345271 w 8267681"/>
              <a:gd name="connsiteY8138" fmla="*/ 2729366 h 6698675"/>
              <a:gd name="connsiteX8139" fmla="*/ 354669 w 8267681"/>
              <a:gd name="connsiteY8139" fmla="*/ 2736415 h 6698675"/>
              <a:gd name="connsiteX8140" fmla="*/ 345271 w 8267681"/>
              <a:gd name="connsiteY8140" fmla="*/ 2750511 h 6698675"/>
              <a:gd name="connsiteX8141" fmla="*/ 342922 w 8267681"/>
              <a:gd name="connsiteY8141" fmla="*/ 2745815 h 6698675"/>
              <a:gd name="connsiteX8142" fmla="*/ 340576 w 8267681"/>
              <a:gd name="connsiteY8142" fmla="*/ 2736415 h 6698675"/>
              <a:gd name="connsiteX8143" fmla="*/ 4462073 w 8267681"/>
              <a:gd name="connsiteY8143" fmla="*/ 2728118 h 6698675"/>
              <a:gd name="connsiteX8144" fmla="*/ 4432126 w 8267681"/>
              <a:gd name="connsiteY8144" fmla="*/ 2729290 h 6698675"/>
              <a:gd name="connsiteX8145" fmla="*/ 4439172 w 8267681"/>
              <a:gd name="connsiteY8145" fmla="*/ 2759827 h 6698675"/>
              <a:gd name="connsiteX8146" fmla="*/ 4401592 w 8267681"/>
              <a:gd name="connsiteY8146" fmla="*/ 2750429 h 6698675"/>
              <a:gd name="connsiteX8147" fmla="*/ 4380453 w 8267681"/>
              <a:gd name="connsiteY8147" fmla="*/ 2802108 h 6698675"/>
              <a:gd name="connsiteX8148" fmla="*/ 4427428 w 8267681"/>
              <a:gd name="connsiteY8148" fmla="*/ 2802108 h 6698675"/>
              <a:gd name="connsiteX8149" fmla="*/ 4450916 w 8267681"/>
              <a:gd name="connsiteY8149" fmla="*/ 2893698 h 6698675"/>
              <a:gd name="connsiteX8150" fmla="*/ 4551914 w 8267681"/>
              <a:gd name="connsiteY8150" fmla="*/ 2900746 h 6698675"/>
              <a:gd name="connsiteX8151" fmla="*/ 4577750 w 8267681"/>
              <a:gd name="connsiteY8151" fmla="*/ 2884302 h 6698675"/>
              <a:gd name="connsiteX8152" fmla="*/ 4612982 w 8267681"/>
              <a:gd name="connsiteY8152" fmla="*/ 2816189 h 6698675"/>
              <a:gd name="connsiteX8153" fmla="*/ 4577750 w 8267681"/>
              <a:gd name="connsiteY8153" fmla="*/ 2755127 h 6698675"/>
              <a:gd name="connsiteX8154" fmla="*/ 4474404 w 8267681"/>
              <a:gd name="connsiteY8154" fmla="*/ 2741036 h 6698675"/>
              <a:gd name="connsiteX8155" fmla="*/ 4462073 w 8267681"/>
              <a:gd name="connsiteY8155" fmla="*/ 2728118 h 6698675"/>
              <a:gd name="connsiteX8156" fmla="*/ 279506 w 8267681"/>
              <a:gd name="connsiteY8156" fmla="*/ 2724669 h 6698675"/>
              <a:gd name="connsiteX8157" fmla="*/ 281851 w 8267681"/>
              <a:gd name="connsiteY8157" fmla="*/ 2727020 h 6698675"/>
              <a:gd name="connsiteX8158" fmla="*/ 279506 w 8267681"/>
              <a:gd name="connsiteY8158" fmla="*/ 2736415 h 6698675"/>
              <a:gd name="connsiteX8159" fmla="*/ 272456 w 8267681"/>
              <a:gd name="connsiteY8159" fmla="*/ 2727020 h 6698675"/>
              <a:gd name="connsiteX8160" fmla="*/ 5688724 w 8267681"/>
              <a:gd name="connsiteY8160" fmla="*/ 2724594 h 6698675"/>
              <a:gd name="connsiteX8161" fmla="*/ 5688724 w 8267681"/>
              <a:gd name="connsiteY8161" fmla="*/ 2733988 h 6698675"/>
              <a:gd name="connsiteX8162" fmla="*/ 5698119 w 8267681"/>
              <a:gd name="connsiteY8162" fmla="*/ 2733988 h 6698675"/>
              <a:gd name="connsiteX8163" fmla="*/ 5698119 w 8267681"/>
              <a:gd name="connsiteY8163" fmla="*/ 2724594 h 6698675"/>
              <a:gd name="connsiteX8164" fmla="*/ 507337 w 8267681"/>
              <a:gd name="connsiteY8164" fmla="*/ 2722339 h 6698675"/>
              <a:gd name="connsiteX8165" fmla="*/ 514388 w 8267681"/>
              <a:gd name="connsiteY8165" fmla="*/ 2731738 h 6698675"/>
              <a:gd name="connsiteX8166" fmla="*/ 504987 w 8267681"/>
              <a:gd name="connsiteY8166" fmla="*/ 2736438 h 6698675"/>
              <a:gd name="connsiteX8167" fmla="*/ 500295 w 8267681"/>
              <a:gd name="connsiteY8167" fmla="*/ 2731738 h 6698675"/>
              <a:gd name="connsiteX8168" fmla="*/ 5728653 w 8267681"/>
              <a:gd name="connsiteY8168" fmla="*/ 2719897 h 6698675"/>
              <a:gd name="connsiteX8169" fmla="*/ 5714560 w 8267681"/>
              <a:gd name="connsiteY8169" fmla="*/ 2722246 h 6698675"/>
              <a:gd name="connsiteX8170" fmla="*/ 5714560 w 8267681"/>
              <a:gd name="connsiteY8170" fmla="*/ 2731636 h 6698675"/>
              <a:gd name="connsiteX8171" fmla="*/ 5728653 w 8267681"/>
              <a:gd name="connsiteY8171" fmla="*/ 2724594 h 6698675"/>
              <a:gd name="connsiteX8172" fmla="*/ 5735700 w 8267681"/>
              <a:gd name="connsiteY8172" fmla="*/ 2722246 h 6698675"/>
              <a:gd name="connsiteX8173" fmla="*/ 575454 w 8267681"/>
              <a:gd name="connsiteY8173" fmla="*/ 2715289 h 6698675"/>
              <a:gd name="connsiteX8174" fmla="*/ 570758 w 8267681"/>
              <a:gd name="connsiteY8174" fmla="*/ 2722341 h 6698675"/>
              <a:gd name="connsiteX8175" fmla="*/ 573108 w 8267681"/>
              <a:gd name="connsiteY8175" fmla="*/ 2731739 h 6698675"/>
              <a:gd name="connsiteX8176" fmla="*/ 577802 w 8267681"/>
              <a:gd name="connsiteY8176" fmla="*/ 2736438 h 6698675"/>
              <a:gd name="connsiteX8177" fmla="*/ 589545 w 8267681"/>
              <a:gd name="connsiteY8177" fmla="*/ 2724689 h 6698675"/>
              <a:gd name="connsiteX8178" fmla="*/ 584850 w 8267681"/>
              <a:gd name="connsiteY8178" fmla="*/ 2719991 h 6698675"/>
              <a:gd name="connsiteX8179" fmla="*/ 5707514 w 8267681"/>
              <a:gd name="connsiteY8179" fmla="*/ 2712850 h 6698675"/>
              <a:gd name="connsiteX8180" fmla="*/ 5702817 w 8267681"/>
              <a:gd name="connsiteY8180" fmla="*/ 2724594 h 6698675"/>
              <a:gd name="connsiteX8181" fmla="*/ 5707514 w 8267681"/>
              <a:gd name="connsiteY8181" fmla="*/ 2731636 h 6698675"/>
              <a:gd name="connsiteX8182" fmla="*/ 302992 w 8267681"/>
              <a:gd name="connsiteY8182" fmla="*/ 2703522 h 6698675"/>
              <a:gd name="connsiteX8183" fmla="*/ 307691 w 8267681"/>
              <a:gd name="connsiteY8183" fmla="*/ 2708220 h 6698675"/>
              <a:gd name="connsiteX8184" fmla="*/ 307691 w 8267681"/>
              <a:gd name="connsiteY8184" fmla="*/ 2717622 h 6698675"/>
              <a:gd name="connsiteX8185" fmla="*/ 302992 w 8267681"/>
              <a:gd name="connsiteY8185" fmla="*/ 2724669 h 6698675"/>
              <a:gd name="connsiteX8186" fmla="*/ 293598 w 8267681"/>
              <a:gd name="connsiteY8186" fmla="*/ 2717622 h 6698675"/>
              <a:gd name="connsiteX8187" fmla="*/ 291248 w 8267681"/>
              <a:gd name="connsiteY8187" fmla="*/ 2708220 h 6698675"/>
              <a:gd name="connsiteX8188" fmla="*/ 293598 w 8267681"/>
              <a:gd name="connsiteY8188" fmla="*/ 2705871 h 6698675"/>
              <a:gd name="connsiteX8189" fmla="*/ 1014671 w 8267681"/>
              <a:gd name="connsiteY8189" fmla="*/ 2696465 h 6698675"/>
              <a:gd name="connsiteX8190" fmla="*/ 1009973 w 8267681"/>
              <a:gd name="connsiteY8190" fmla="*/ 2703518 h 6698675"/>
              <a:gd name="connsiteX8191" fmla="*/ 1014671 w 8267681"/>
              <a:gd name="connsiteY8191" fmla="*/ 2708217 h 6698675"/>
              <a:gd name="connsiteX8192" fmla="*/ 1024070 w 8267681"/>
              <a:gd name="connsiteY8192" fmla="*/ 2708217 h 6698675"/>
              <a:gd name="connsiteX8193" fmla="*/ 1028765 w 8267681"/>
              <a:gd name="connsiteY8193" fmla="*/ 2703518 h 6698675"/>
              <a:gd name="connsiteX8194" fmla="*/ 1024070 w 8267681"/>
              <a:gd name="connsiteY8194" fmla="*/ 2696465 h 6698675"/>
              <a:gd name="connsiteX8195" fmla="*/ 5766234 w 8267681"/>
              <a:gd name="connsiteY8195" fmla="*/ 2696408 h 6698675"/>
              <a:gd name="connsiteX8196" fmla="*/ 5761536 w 8267681"/>
              <a:gd name="connsiteY8196" fmla="*/ 2703454 h 6698675"/>
              <a:gd name="connsiteX8197" fmla="*/ 5768582 w 8267681"/>
              <a:gd name="connsiteY8197" fmla="*/ 2705804 h 6698675"/>
              <a:gd name="connsiteX8198" fmla="*/ 5773280 w 8267681"/>
              <a:gd name="connsiteY8198" fmla="*/ 2703454 h 6698675"/>
              <a:gd name="connsiteX8199" fmla="*/ 728118 w 8267681"/>
              <a:gd name="connsiteY8199" fmla="*/ 2694114 h 6698675"/>
              <a:gd name="connsiteX8200" fmla="*/ 737513 w 8267681"/>
              <a:gd name="connsiteY8200" fmla="*/ 2696465 h 6698675"/>
              <a:gd name="connsiteX8201" fmla="*/ 725768 w 8267681"/>
              <a:gd name="connsiteY8201" fmla="*/ 2708216 h 6698675"/>
              <a:gd name="connsiteX8202" fmla="*/ 723418 w 8267681"/>
              <a:gd name="connsiteY8202" fmla="*/ 2701164 h 6698675"/>
              <a:gd name="connsiteX8203" fmla="*/ 728118 w 8267681"/>
              <a:gd name="connsiteY8203" fmla="*/ 2694114 h 6698675"/>
              <a:gd name="connsiteX8204" fmla="*/ 4213690 w 8267681"/>
              <a:gd name="connsiteY8204" fmla="*/ 2694058 h 6698675"/>
              <a:gd name="connsiteX8205" fmla="*/ 4208992 w 8267681"/>
              <a:gd name="connsiteY8205" fmla="*/ 2705803 h 6698675"/>
              <a:gd name="connsiteX8206" fmla="*/ 4220736 w 8267681"/>
              <a:gd name="connsiteY8206" fmla="*/ 2710502 h 6698675"/>
              <a:gd name="connsiteX8207" fmla="*/ 4225434 w 8267681"/>
              <a:gd name="connsiteY8207" fmla="*/ 2698757 h 6698675"/>
              <a:gd name="connsiteX8208" fmla="*/ 4213690 w 8267681"/>
              <a:gd name="connsiteY8208" fmla="*/ 2694058 h 6698675"/>
              <a:gd name="connsiteX8209" fmla="*/ 5733351 w 8267681"/>
              <a:gd name="connsiteY8209" fmla="*/ 2691709 h 6698675"/>
              <a:gd name="connsiteX8210" fmla="*/ 5726304 w 8267681"/>
              <a:gd name="connsiteY8210" fmla="*/ 2698756 h 6698675"/>
              <a:gd name="connsiteX8211" fmla="*/ 5733351 w 8267681"/>
              <a:gd name="connsiteY8211" fmla="*/ 2698756 h 6698675"/>
              <a:gd name="connsiteX8212" fmla="*/ 615386 w 8267681"/>
              <a:gd name="connsiteY8212" fmla="*/ 2689436 h 6698675"/>
              <a:gd name="connsiteX8213" fmla="*/ 610685 w 8267681"/>
              <a:gd name="connsiteY8213" fmla="*/ 2698837 h 6698675"/>
              <a:gd name="connsiteX8214" fmla="*/ 615386 w 8267681"/>
              <a:gd name="connsiteY8214" fmla="*/ 2715289 h 6698675"/>
              <a:gd name="connsiteX8215" fmla="*/ 636520 w 8267681"/>
              <a:gd name="connsiteY8215" fmla="*/ 2717641 h 6698675"/>
              <a:gd name="connsiteX8216" fmla="*/ 641221 w 8267681"/>
              <a:gd name="connsiteY8216" fmla="*/ 2719991 h 6698675"/>
              <a:gd name="connsiteX8217" fmla="*/ 650613 w 8267681"/>
              <a:gd name="connsiteY8217" fmla="*/ 2717641 h 6698675"/>
              <a:gd name="connsiteX8218" fmla="*/ 4711631 w 8267681"/>
              <a:gd name="connsiteY8218" fmla="*/ 2687012 h 6698675"/>
              <a:gd name="connsiteX8219" fmla="*/ 4688143 w 8267681"/>
              <a:gd name="connsiteY8219" fmla="*/ 2724594 h 6698675"/>
              <a:gd name="connsiteX8220" fmla="*/ 4713980 w 8267681"/>
              <a:gd name="connsiteY8220" fmla="*/ 2729290 h 6698675"/>
              <a:gd name="connsiteX8221" fmla="*/ 4711631 w 8267681"/>
              <a:gd name="connsiteY8221" fmla="*/ 2687012 h 6698675"/>
              <a:gd name="connsiteX8222" fmla="*/ 220785 w 8267681"/>
              <a:gd name="connsiteY8222" fmla="*/ 2684712 h 6698675"/>
              <a:gd name="connsiteX8223" fmla="*/ 230178 w 8267681"/>
              <a:gd name="connsiteY8223" fmla="*/ 2710563 h 6698675"/>
              <a:gd name="connsiteX8224" fmla="*/ 227829 w 8267681"/>
              <a:gd name="connsiteY8224" fmla="*/ 2722311 h 6698675"/>
              <a:gd name="connsiteX8225" fmla="*/ 220785 w 8267681"/>
              <a:gd name="connsiteY8225" fmla="*/ 2719963 h 6698675"/>
              <a:gd name="connsiteX8226" fmla="*/ 213735 w 8267681"/>
              <a:gd name="connsiteY8226" fmla="*/ 2691762 h 6698675"/>
              <a:gd name="connsiteX8227" fmla="*/ 601293 w 8267681"/>
              <a:gd name="connsiteY8227" fmla="*/ 2682384 h 6698675"/>
              <a:gd name="connsiteX8228" fmla="*/ 591901 w 8267681"/>
              <a:gd name="connsiteY8228" fmla="*/ 2689436 h 6698675"/>
              <a:gd name="connsiteX8229" fmla="*/ 589545 w 8267681"/>
              <a:gd name="connsiteY8229" fmla="*/ 2698837 h 6698675"/>
              <a:gd name="connsiteX8230" fmla="*/ 591901 w 8267681"/>
              <a:gd name="connsiteY8230" fmla="*/ 2701186 h 6698675"/>
              <a:gd name="connsiteX8231" fmla="*/ 594244 w 8267681"/>
              <a:gd name="connsiteY8231" fmla="*/ 2698837 h 6698675"/>
              <a:gd name="connsiteX8232" fmla="*/ 603643 w 8267681"/>
              <a:gd name="connsiteY8232" fmla="*/ 2689436 h 6698675"/>
              <a:gd name="connsiteX8233" fmla="*/ 939515 w 8267681"/>
              <a:gd name="connsiteY8233" fmla="*/ 2677665 h 6698675"/>
              <a:gd name="connsiteX8234" fmla="*/ 953607 w 8267681"/>
              <a:gd name="connsiteY8234" fmla="*/ 2687067 h 6698675"/>
              <a:gd name="connsiteX8235" fmla="*/ 963000 w 8267681"/>
              <a:gd name="connsiteY8235" fmla="*/ 2701169 h 6698675"/>
              <a:gd name="connsiteX8236" fmla="*/ 967700 w 8267681"/>
              <a:gd name="connsiteY8236" fmla="*/ 2703518 h 6698675"/>
              <a:gd name="connsiteX8237" fmla="*/ 963000 w 8267681"/>
              <a:gd name="connsiteY8237" fmla="*/ 2705868 h 6698675"/>
              <a:gd name="connsiteX8238" fmla="*/ 946559 w 8267681"/>
              <a:gd name="connsiteY8238" fmla="*/ 2710568 h 6698675"/>
              <a:gd name="connsiteX8239" fmla="*/ 934815 w 8267681"/>
              <a:gd name="connsiteY8239" fmla="*/ 2684718 h 6698675"/>
              <a:gd name="connsiteX8240" fmla="*/ 939515 w 8267681"/>
              <a:gd name="connsiteY8240" fmla="*/ 2677665 h 6698675"/>
              <a:gd name="connsiteX8241" fmla="*/ 991185 w 8267681"/>
              <a:gd name="connsiteY8241" fmla="*/ 2672967 h 6698675"/>
              <a:gd name="connsiteX8242" fmla="*/ 984138 w 8267681"/>
              <a:gd name="connsiteY8242" fmla="*/ 2675316 h 6698675"/>
              <a:gd name="connsiteX8243" fmla="*/ 986487 w 8267681"/>
              <a:gd name="connsiteY8243" fmla="*/ 2684716 h 6698675"/>
              <a:gd name="connsiteX8244" fmla="*/ 991185 w 8267681"/>
              <a:gd name="connsiteY8244" fmla="*/ 2694115 h 6698675"/>
              <a:gd name="connsiteX8245" fmla="*/ 998229 w 8267681"/>
              <a:gd name="connsiteY8245" fmla="*/ 2684716 h 6698675"/>
              <a:gd name="connsiteX8246" fmla="*/ 993535 w 8267681"/>
              <a:gd name="connsiteY8246" fmla="*/ 2675316 h 6698675"/>
              <a:gd name="connsiteX8247" fmla="*/ 991185 w 8267681"/>
              <a:gd name="connsiteY8247" fmla="*/ 2672967 h 6698675"/>
              <a:gd name="connsiteX8248" fmla="*/ 669397 w 8267681"/>
              <a:gd name="connsiteY8248" fmla="*/ 2670632 h 6698675"/>
              <a:gd name="connsiteX8249" fmla="*/ 674098 w 8267681"/>
              <a:gd name="connsiteY8249" fmla="*/ 2672983 h 6698675"/>
              <a:gd name="connsiteX8250" fmla="*/ 669397 w 8267681"/>
              <a:gd name="connsiteY8250" fmla="*/ 2680033 h 6698675"/>
              <a:gd name="connsiteX8251" fmla="*/ 664705 w 8267681"/>
              <a:gd name="connsiteY8251" fmla="*/ 2672983 h 6698675"/>
              <a:gd name="connsiteX8252" fmla="*/ 5641749 w 8267681"/>
              <a:gd name="connsiteY8252" fmla="*/ 2670568 h 6698675"/>
              <a:gd name="connsiteX8253" fmla="*/ 5639400 w 8267681"/>
              <a:gd name="connsiteY8253" fmla="*/ 2675267 h 6698675"/>
              <a:gd name="connsiteX8254" fmla="*/ 5644097 w 8267681"/>
              <a:gd name="connsiteY8254" fmla="*/ 2672918 h 6698675"/>
              <a:gd name="connsiteX8255" fmla="*/ 5644097 w 8267681"/>
              <a:gd name="connsiteY8255" fmla="*/ 2670568 h 6698675"/>
              <a:gd name="connsiteX8256" fmla="*/ 5641749 w 8267681"/>
              <a:gd name="connsiteY8256" fmla="*/ 2670568 h 6698675"/>
              <a:gd name="connsiteX8257" fmla="*/ 312386 w 8267681"/>
              <a:gd name="connsiteY8257" fmla="*/ 2668269 h 6698675"/>
              <a:gd name="connsiteX8258" fmla="*/ 321783 w 8267681"/>
              <a:gd name="connsiteY8258" fmla="*/ 2675318 h 6698675"/>
              <a:gd name="connsiteX8259" fmla="*/ 326484 w 8267681"/>
              <a:gd name="connsiteY8259" fmla="*/ 2684719 h 6698675"/>
              <a:gd name="connsiteX8260" fmla="*/ 326484 w 8267681"/>
              <a:gd name="connsiteY8260" fmla="*/ 2694120 h 6698675"/>
              <a:gd name="connsiteX8261" fmla="*/ 321783 w 8267681"/>
              <a:gd name="connsiteY8261" fmla="*/ 2698820 h 6698675"/>
              <a:gd name="connsiteX8262" fmla="*/ 312386 w 8267681"/>
              <a:gd name="connsiteY8262" fmla="*/ 2696469 h 6698675"/>
              <a:gd name="connsiteX8263" fmla="*/ 310041 w 8267681"/>
              <a:gd name="connsiteY8263" fmla="*/ 2694120 h 6698675"/>
              <a:gd name="connsiteX8264" fmla="*/ 307691 w 8267681"/>
              <a:gd name="connsiteY8264" fmla="*/ 2684719 h 6698675"/>
              <a:gd name="connsiteX8265" fmla="*/ 305341 w 8267681"/>
              <a:gd name="connsiteY8265" fmla="*/ 2675318 h 6698675"/>
              <a:gd name="connsiteX8266" fmla="*/ 5747444 w 8267681"/>
              <a:gd name="connsiteY8266" fmla="*/ 2663521 h 6698675"/>
              <a:gd name="connsiteX8267" fmla="*/ 5747444 w 8267681"/>
              <a:gd name="connsiteY8267" fmla="*/ 2672918 h 6698675"/>
              <a:gd name="connsiteX8268" fmla="*/ 5754490 w 8267681"/>
              <a:gd name="connsiteY8268" fmla="*/ 2670568 h 6698675"/>
              <a:gd name="connsiteX8269" fmla="*/ 1893101 w 8267681"/>
              <a:gd name="connsiteY8269" fmla="*/ 2658824 h 6698675"/>
              <a:gd name="connsiteX8270" fmla="*/ 1871960 w 8267681"/>
              <a:gd name="connsiteY8270" fmla="*/ 2677615 h 6698675"/>
              <a:gd name="connsiteX8271" fmla="*/ 1893101 w 8267681"/>
              <a:gd name="connsiteY8271" fmla="*/ 2658824 h 6698675"/>
              <a:gd name="connsiteX8272" fmla="*/ 991185 w 8267681"/>
              <a:gd name="connsiteY8272" fmla="*/ 2656517 h 6698675"/>
              <a:gd name="connsiteX8273" fmla="*/ 993535 w 8267681"/>
              <a:gd name="connsiteY8273" fmla="*/ 2656517 h 6698675"/>
              <a:gd name="connsiteX8274" fmla="*/ 1017020 w 8267681"/>
              <a:gd name="connsiteY8274" fmla="*/ 2661216 h 6698675"/>
              <a:gd name="connsiteX8275" fmla="*/ 1021720 w 8267681"/>
              <a:gd name="connsiteY8275" fmla="*/ 2670617 h 6698675"/>
              <a:gd name="connsiteX8276" fmla="*/ 1021720 w 8267681"/>
              <a:gd name="connsiteY8276" fmla="*/ 2675316 h 6698675"/>
              <a:gd name="connsiteX8277" fmla="*/ 1031113 w 8267681"/>
              <a:gd name="connsiteY8277" fmla="*/ 2672967 h 6698675"/>
              <a:gd name="connsiteX8278" fmla="*/ 1028765 w 8267681"/>
              <a:gd name="connsiteY8278" fmla="*/ 2663565 h 6698675"/>
              <a:gd name="connsiteX8279" fmla="*/ 1186134 w 8267681"/>
              <a:gd name="connsiteY8279" fmla="*/ 2788081 h 6698675"/>
              <a:gd name="connsiteX8280" fmla="*/ 1153254 w 8267681"/>
              <a:gd name="connsiteY8280" fmla="*/ 3004133 h 6698675"/>
              <a:gd name="connsiteX8281" fmla="*/ 993535 w 8267681"/>
              <a:gd name="connsiteY8281" fmla="*/ 2992391 h 6698675"/>
              <a:gd name="connsiteX8282" fmla="*/ 960652 w 8267681"/>
              <a:gd name="connsiteY8282" fmla="*/ 2917239 h 6698675"/>
              <a:gd name="connsiteX8283" fmla="*/ 1101576 w 8267681"/>
              <a:gd name="connsiteY8283" fmla="*/ 2856179 h 6698675"/>
              <a:gd name="connsiteX8284" fmla="*/ 988835 w 8267681"/>
              <a:gd name="connsiteY8284" fmla="*/ 2748154 h 6698675"/>
              <a:gd name="connsiteX8285" fmla="*/ 946558 w 8267681"/>
              <a:gd name="connsiteY8285" fmla="*/ 2743465 h 6698675"/>
              <a:gd name="connsiteX8286" fmla="*/ 953607 w 8267681"/>
              <a:gd name="connsiteY8286" fmla="*/ 2729362 h 6698675"/>
              <a:gd name="connsiteX8287" fmla="*/ 963000 w 8267681"/>
              <a:gd name="connsiteY8287" fmla="*/ 2734061 h 6698675"/>
              <a:gd name="connsiteX8288" fmla="*/ 960652 w 8267681"/>
              <a:gd name="connsiteY8288" fmla="*/ 2727016 h 6698675"/>
              <a:gd name="connsiteX8289" fmla="*/ 963000 w 8267681"/>
              <a:gd name="connsiteY8289" fmla="*/ 2724665 h 6698675"/>
              <a:gd name="connsiteX8290" fmla="*/ 972394 w 8267681"/>
              <a:gd name="connsiteY8290" fmla="*/ 2724665 h 6698675"/>
              <a:gd name="connsiteX8291" fmla="*/ 981792 w 8267681"/>
              <a:gd name="connsiteY8291" fmla="*/ 2724665 h 6698675"/>
              <a:gd name="connsiteX8292" fmla="*/ 981792 w 8267681"/>
              <a:gd name="connsiteY8292" fmla="*/ 2727016 h 6698675"/>
              <a:gd name="connsiteX8293" fmla="*/ 981792 w 8267681"/>
              <a:gd name="connsiteY8293" fmla="*/ 2729362 h 6698675"/>
              <a:gd name="connsiteX8294" fmla="*/ 972394 w 8267681"/>
              <a:gd name="connsiteY8294" fmla="*/ 2734061 h 6698675"/>
              <a:gd name="connsiteX8295" fmla="*/ 963000 w 8267681"/>
              <a:gd name="connsiteY8295" fmla="*/ 2736413 h 6698675"/>
              <a:gd name="connsiteX8296" fmla="*/ 1005277 w 8267681"/>
              <a:gd name="connsiteY8296" fmla="*/ 2741113 h 6698675"/>
              <a:gd name="connsiteX8297" fmla="*/ 1012322 w 8267681"/>
              <a:gd name="connsiteY8297" fmla="*/ 2736413 h 6698675"/>
              <a:gd name="connsiteX8298" fmla="*/ 972394 w 8267681"/>
              <a:gd name="connsiteY8298" fmla="*/ 2698818 h 6698675"/>
              <a:gd name="connsiteX8299" fmla="*/ 960652 w 8267681"/>
              <a:gd name="connsiteY8299" fmla="*/ 2668266 h 6698675"/>
              <a:gd name="connsiteX8300" fmla="*/ 991185 w 8267681"/>
              <a:gd name="connsiteY8300" fmla="*/ 2656517 h 6698675"/>
              <a:gd name="connsiteX8301" fmla="*/ 5738048 w 8267681"/>
              <a:gd name="connsiteY8301" fmla="*/ 2651776 h 6698675"/>
              <a:gd name="connsiteX8302" fmla="*/ 5733351 w 8267681"/>
              <a:gd name="connsiteY8302" fmla="*/ 2661172 h 6698675"/>
              <a:gd name="connsiteX8303" fmla="*/ 5745095 w 8267681"/>
              <a:gd name="connsiteY8303" fmla="*/ 2661172 h 6698675"/>
              <a:gd name="connsiteX8304" fmla="*/ 5742746 w 8267681"/>
              <a:gd name="connsiteY8304" fmla="*/ 2651776 h 6698675"/>
              <a:gd name="connsiteX8305" fmla="*/ 5738048 w 8267681"/>
              <a:gd name="connsiteY8305" fmla="*/ 2651776 h 6698675"/>
              <a:gd name="connsiteX8306" fmla="*/ 4488497 w 8267681"/>
              <a:gd name="connsiteY8306" fmla="*/ 2651776 h 6698675"/>
              <a:gd name="connsiteX8307" fmla="*/ 4488497 w 8267681"/>
              <a:gd name="connsiteY8307" fmla="*/ 2684662 h 6698675"/>
              <a:gd name="connsiteX8308" fmla="*/ 4488497 w 8267681"/>
              <a:gd name="connsiteY8308" fmla="*/ 2651776 h 6698675"/>
              <a:gd name="connsiteX8309" fmla="*/ 5747444 w 8267681"/>
              <a:gd name="connsiteY8309" fmla="*/ 2644730 h 6698675"/>
              <a:gd name="connsiteX8310" fmla="*/ 5763885 w 8267681"/>
              <a:gd name="connsiteY8310" fmla="*/ 2654126 h 6698675"/>
              <a:gd name="connsiteX8311" fmla="*/ 5763885 w 8267681"/>
              <a:gd name="connsiteY8311" fmla="*/ 2644730 h 6698675"/>
              <a:gd name="connsiteX8312" fmla="*/ 4764986 w 8267681"/>
              <a:gd name="connsiteY8312" fmla="*/ 2641196 h 6698675"/>
              <a:gd name="connsiteX8313" fmla="*/ 4742165 w 8267681"/>
              <a:gd name="connsiteY8313" fmla="*/ 2677615 h 6698675"/>
              <a:gd name="connsiteX8314" fmla="*/ 4782094 w 8267681"/>
              <a:gd name="connsiteY8314" fmla="*/ 2661172 h 6698675"/>
              <a:gd name="connsiteX8315" fmla="*/ 4778780 w 8267681"/>
              <a:gd name="connsiteY8315" fmla="*/ 2648209 h 6698675"/>
              <a:gd name="connsiteX8316" fmla="*/ 4777397 w 8267681"/>
              <a:gd name="connsiteY8316" fmla="*/ 2647078 h 6698675"/>
              <a:gd name="connsiteX8317" fmla="*/ 4778195 w 8267681"/>
              <a:gd name="connsiteY8317" fmla="*/ 2645925 h 6698675"/>
              <a:gd name="connsiteX8318" fmla="*/ 4777176 w 8267681"/>
              <a:gd name="connsiteY8318" fmla="*/ 2641939 h 6698675"/>
              <a:gd name="connsiteX8319" fmla="*/ 4764986 w 8267681"/>
              <a:gd name="connsiteY8319" fmla="*/ 2641196 h 6698675"/>
              <a:gd name="connsiteX8320" fmla="*/ 4789141 w 8267681"/>
              <a:gd name="connsiteY8320" fmla="*/ 2630634 h 6698675"/>
              <a:gd name="connsiteX8321" fmla="*/ 4789140 w 8267681"/>
              <a:gd name="connsiteY8321" fmla="*/ 2630635 h 6698675"/>
              <a:gd name="connsiteX8322" fmla="*/ 4789141 w 8267681"/>
              <a:gd name="connsiteY8322" fmla="*/ 2630636 h 6698675"/>
              <a:gd name="connsiteX8323" fmla="*/ 4789141 w 8267681"/>
              <a:gd name="connsiteY8323" fmla="*/ 2630635 h 6698675"/>
              <a:gd name="connsiteX8324" fmla="*/ 4439172 w 8267681"/>
              <a:gd name="connsiteY8324" fmla="*/ 2623588 h 6698675"/>
              <a:gd name="connsiteX8325" fmla="*/ 4472055 w 8267681"/>
              <a:gd name="connsiteY8325" fmla="*/ 2658824 h 6698675"/>
              <a:gd name="connsiteX8326" fmla="*/ 4476753 w 8267681"/>
              <a:gd name="connsiteY8326" fmla="*/ 2632984 h 6698675"/>
              <a:gd name="connsiteX8327" fmla="*/ 4439172 w 8267681"/>
              <a:gd name="connsiteY8327" fmla="*/ 2623588 h 6698675"/>
              <a:gd name="connsiteX8328" fmla="*/ 4286649 w 8267681"/>
              <a:gd name="connsiteY8328" fmla="*/ 2623184 h 6698675"/>
              <a:gd name="connsiteX8329" fmla="*/ 4281804 w 8267681"/>
              <a:gd name="connsiteY8329" fmla="*/ 2628285 h 6698675"/>
              <a:gd name="connsiteX8330" fmla="*/ 4295897 w 8267681"/>
              <a:gd name="connsiteY8330" fmla="*/ 2640031 h 6698675"/>
              <a:gd name="connsiteX8331" fmla="*/ 4286649 w 8267681"/>
              <a:gd name="connsiteY8331" fmla="*/ 2623184 h 6698675"/>
              <a:gd name="connsiteX8332" fmla="*/ 5705166 w 8267681"/>
              <a:gd name="connsiteY8332" fmla="*/ 2621239 h 6698675"/>
              <a:gd name="connsiteX8333" fmla="*/ 5700468 w 8267681"/>
              <a:gd name="connsiteY8333" fmla="*/ 2628286 h 6698675"/>
              <a:gd name="connsiteX8334" fmla="*/ 5707514 w 8267681"/>
              <a:gd name="connsiteY8334" fmla="*/ 2630635 h 6698675"/>
              <a:gd name="connsiteX8335" fmla="*/ 5712212 w 8267681"/>
              <a:gd name="connsiteY8335" fmla="*/ 2623587 h 6698675"/>
              <a:gd name="connsiteX8336" fmla="*/ 4813216 w 8267681"/>
              <a:gd name="connsiteY8336" fmla="*/ 2605971 h 6698675"/>
              <a:gd name="connsiteX8337" fmla="*/ 4800885 w 8267681"/>
              <a:gd name="connsiteY8337" fmla="*/ 2616541 h 6698675"/>
              <a:gd name="connsiteX8338" fmla="*/ 4795567 w 8267681"/>
              <a:gd name="connsiteY8338" fmla="*/ 2615212 h 6698675"/>
              <a:gd name="connsiteX8339" fmla="*/ 4792364 w 8267681"/>
              <a:gd name="connsiteY8339" fmla="*/ 2622899 h 6698675"/>
              <a:gd name="connsiteX8340" fmla="*/ 4793838 w 8267681"/>
              <a:gd name="connsiteY8340" fmla="*/ 2628286 h 6698675"/>
              <a:gd name="connsiteX8341" fmla="*/ 4791489 w 8267681"/>
              <a:gd name="connsiteY8341" fmla="*/ 2630635 h 6698675"/>
              <a:gd name="connsiteX8342" fmla="*/ 4791464 w 8267681"/>
              <a:gd name="connsiteY8342" fmla="*/ 2631188 h 6698675"/>
              <a:gd name="connsiteX8343" fmla="*/ 4813803 w 8267681"/>
              <a:gd name="connsiteY8343" fmla="*/ 2636508 h 6698675"/>
              <a:gd name="connsiteX8344" fmla="*/ 4826073 w 8267681"/>
              <a:gd name="connsiteY8344" fmla="*/ 2630780 h 6698675"/>
              <a:gd name="connsiteX8345" fmla="*/ 4825474 w 8267681"/>
              <a:gd name="connsiteY8345" fmla="*/ 2629828 h 6698675"/>
              <a:gd name="connsiteX8346" fmla="*/ 4814977 w 8267681"/>
              <a:gd name="connsiteY8346" fmla="*/ 2628286 h 6698675"/>
              <a:gd name="connsiteX8347" fmla="*/ 4814977 w 8267681"/>
              <a:gd name="connsiteY8347" fmla="*/ 2618890 h 6698675"/>
              <a:gd name="connsiteX8348" fmla="*/ 4816739 w 8267681"/>
              <a:gd name="connsiteY8348" fmla="*/ 2612430 h 6698675"/>
              <a:gd name="connsiteX8349" fmla="*/ 4822024 w 8267681"/>
              <a:gd name="connsiteY8349" fmla="*/ 2609495 h 6698675"/>
              <a:gd name="connsiteX8350" fmla="*/ 4822023 w 8267681"/>
              <a:gd name="connsiteY8350" fmla="*/ 2609492 h 6698675"/>
              <a:gd name="connsiteX8351" fmla="*/ 4821195 w 8267681"/>
              <a:gd name="connsiteY8351" fmla="*/ 2608251 h 6698675"/>
              <a:gd name="connsiteX8352" fmla="*/ 873747 w 8267681"/>
              <a:gd name="connsiteY8352" fmla="*/ 2602467 h 6698675"/>
              <a:gd name="connsiteX8353" fmla="*/ 876095 w 8267681"/>
              <a:gd name="connsiteY8353" fmla="*/ 2609548 h 6698675"/>
              <a:gd name="connsiteX8354" fmla="*/ 876095 w 8267681"/>
              <a:gd name="connsiteY8354" fmla="*/ 2611897 h 6698675"/>
              <a:gd name="connsiteX8355" fmla="*/ 873747 w 8267681"/>
              <a:gd name="connsiteY8355" fmla="*/ 2611897 h 6698675"/>
              <a:gd name="connsiteX8356" fmla="*/ 869052 w 8267681"/>
              <a:gd name="connsiteY8356" fmla="*/ 2609548 h 6698675"/>
              <a:gd name="connsiteX8357" fmla="*/ 3577171 w 8267681"/>
              <a:gd name="connsiteY8357" fmla="*/ 2571910 h 6698675"/>
              <a:gd name="connsiteX8358" fmla="*/ 3588915 w 8267681"/>
              <a:gd name="connsiteY8358" fmla="*/ 2604796 h 6698675"/>
              <a:gd name="connsiteX8359" fmla="*/ 3605356 w 8267681"/>
              <a:gd name="connsiteY8359" fmla="*/ 2583655 h 6698675"/>
              <a:gd name="connsiteX8360" fmla="*/ 3577171 w 8267681"/>
              <a:gd name="connsiteY8360" fmla="*/ 2571910 h 6698675"/>
              <a:gd name="connsiteX8361" fmla="*/ 1348182 w 8267681"/>
              <a:gd name="connsiteY8361" fmla="*/ 2553119 h 6698675"/>
              <a:gd name="connsiteX8362" fmla="*/ 1338790 w 8267681"/>
              <a:gd name="connsiteY8362" fmla="*/ 2564863 h 6698675"/>
              <a:gd name="connsiteX8363" fmla="*/ 1348182 w 8267681"/>
              <a:gd name="connsiteY8363" fmla="*/ 2571910 h 6698675"/>
              <a:gd name="connsiteX8364" fmla="*/ 1355228 w 8267681"/>
              <a:gd name="connsiteY8364" fmla="*/ 2564863 h 6698675"/>
              <a:gd name="connsiteX8365" fmla="*/ 1350532 w 8267681"/>
              <a:gd name="connsiteY8365" fmla="*/ 2555466 h 6698675"/>
              <a:gd name="connsiteX8366" fmla="*/ 1348182 w 8267681"/>
              <a:gd name="connsiteY8366" fmla="*/ 2553119 h 6698675"/>
              <a:gd name="connsiteX8367" fmla="*/ 4497892 w 8267681"/>
              <a:gd name="connsiteY8367" fmla="*/ 2546071 h 6698675"/>
              <a:gd name="connsiteX8368" fmla="*/ 4479102 w 8267681"/>
              <a:gd name="connsiteY8368" fmla="*/ 2557816 h 6698675"/>
              <a:gd name="connsiteX8369" fmla="*/ 4500241 w 8267681"/>
              <a:gd name="connsiteY8369" fmla="*/ 2574260 h 6698675"/>
              <a:gd name="connsiteX8370" fmla="*/ 4497892 w 8267681"/>
              <a:gd name="connsiteY8370" fmla="*/ 2546071 h 6698675"/>
              <a:gd name="connsiteX8371" fmla="*/ 1620641 w 8267681"/>
              <a:gd name="connsiteY8371" fmla="*/ 2546071 h 6698675"/>
              <a:gd name="connsiteX8372" fmla="*/ 1618291 w 8267681"/>
              <a:gd name="connsiteY8372" fmla="*/ 2553119 h 6698675"/>
              <a:gd name="connsiteX8373" fmla="*/ 1625342 w 8267681"/>
              <a:gd name="connsiteY8373" fmla="*/ 2550769 h 6698675"/>
              <a:gd name="connsiteX8374" fmla="*/ 1625342 w 8267681"/>
              <a:gd name="connsiteY8374" fmla="*/ 2548420 h 6698675"/>
              <a:gd name="connsiteX8375" fmla="*/ 1406903 w 8267681"/>
              <a:gd name="connsiteY8375" fmla="*/ 2543721 h 6698675"/>
              <a:gd name="connsiteX8376" fmla="*/ 1399856 w 8267681"/>
              <a:gd name="connsiteY8376" fmla="*/ 2546071 h 6698675"/>
              <a:gd name="connsiteX8377" fmla="*/ 1397510 w 8267681"/>
              <a:gd name="connsiteY8377" fmla="*/ 2553119 h 6698675"/>
              <a:gd name="connsiteX8378" fmla="*/ 1402205 w 8267681"/>
              <a:gd name="connsiteY8378" fmla="*/ 2564863 h 6698675"/>
              <a:gd name="connsiteX8379" fmla="*/ 1406903 w 8267681"/>
              <a:gd name="connsiteY8379" fmla="*/ 2569561 h 6698675"/>
              <a:gd name="connsiteX8380" fmla="*/ 1416296 w 8267681"/>
              <a:gd name="connsiteY8380" fmla="*/ 2567212 h 6698675"/>
              <a:gd name="connsiteX8381" fmla="*/ 1413948 w 8267681"/>
              <a:gd name="connsiteY8381" fmla="*/ 2553119 h 6698675"/>
              <a:gd name="connsiteX8382" fmla="*/ 1409253 w 8267681"/>
              <a:gd name="connsiteY8382" fmla="*/ 2546071 h 6698675"/>
              <a:gd name="connsiteX8383" fmla="*/ 1406903 w 8267681"/>
              <a:gd name="connsiteY8383" fmla="*/ 2543721 h 6698675"/>
              <a:gd name="connsiteX8384" fmla="*/ 3678058 w 8267681"/>
              <a:gd name="connsiteY8384" fmla="*/ 2542915 h 6698675"/>
              <a:gd name="connsiteX8385" fmla="*/ 3671122 w 8267681"/>
              <a:gd name="connsiteY8385" fmla="*/ 2555466 h 6698675"/>
              <a:gd name="connsiteX8386" fmla="*/ 3678169 w 8267681"/>
              <a:gd name="connsiteY8386" fmla="*/ 2553119 h 6698675"/>
              <a:gd name="connsiteX8387" fmla="*/ 3678058 w 8267681"/>
              <a:gd name="connsiteY8387" fmla="*/ 2542915 h 6698675"/>
              <a:gd name="connsiteX8388" fmla="*/ 908979 w 8267681"/>
              <a:gd name="connsiteY8388" fmla="*/ 2536725 h 6698675"/>
              <a:gd name="connsiteX8389" fmla="*/ 918372 w 8267681"/>
              <a:gd name="connsiteY8389" fmla="*/ 2539076 h 6698675"/>
              <a:gd name="connsiteX8390" fmla="*/ 916023 w 8267681"/>
              <a:gd name="connsiteY8390" fmla="*/ 2548473 h 6698675"/>
              <a:gd name="connsiteX8391" fmla="*/ 937160 w 8267681"/>
              <a:gd name="connsiteY8391" fmla="*/ 2569615 h 6698675"/>
              <a:gd name="connsiteX8392" fmla="*/ 944209 w 8267681"/>
              <a:gd name="connsiteY8392" fmla="*/ 2574314 h 6698675"/>
              <a:gd name="connsiteX8393" fmla="*/ 939510 w 8267681"/>
              <a:gd name="connsiteY8393" fmla="*/ 2590752 h 6698675"/>
              <a:gd name="connsiteX8394" fmla="*/ 944209 w 8267681"/>
              <a:gd name="connsiteY8394" fmla="*/ 2595453 h 6698675"/>
              <a:gd name="connsiteX8395" fmla="*/ 946558 w 8267681"/>
              <a:gd name="connsiteY8395" fmla="*/ 2597807 h 6698675"/>
              <a:gd name="connsiteX8396" fmla="*/ 923072 w 8267681"/>
              <a:gd name="connsiteY8396" fmla="*/ 2600146 h 6698675"/>
              <a:gd name="connsiteX8397" fmla="*/ 920722 w 8267681"/>
              <a:gd name="connsiteY8397" fmla="*/ 2600146 h 6698675"/>
              <a:gd name="connsiteX8398" fmla="*/ 908979 w 8267681"/>
              <a:gd name="connsiteY8398" fmla="*/ 2574314 h 6698675"/>
              <a:gd name="connsiteX8399" fmla="*/ 899581 w 8267681"/>
              <a:gd name="connsiteY8399" fmla="*/ 2557869 h 6698675"/>
              <a:gd name="connsiteX8400" fmla="*/ 4427796 w 8267681"/>
              <a:gd name="connsiteY8400" fmla="*/ 2532004 h 6698675"/>
              <a:gd name="connsiteX8401" fmla="*/ 4450916 w 8267681"/>
              <a:gd name="connsiteY8401" fmla="*/ 2574260 h 6698675"/>
              <a:gd name="connsiteX8402" fmla="*/ 4450916 w 8267681"/>
              <a:gd name="connsiteY8402" fmla="*/ 2560165 h 6698675"/>
              <a:gd name="connsiteX8403" fmla="*/ 4427796 w 8267681"/>
              <a:gd name="connsiteY8403" fmla="*/ 2532004 h 6698675"/>
              <a:gd name="connsiteX8404" fmla="*/ 5773280 w 8267681"/>
              <a:gd name="connsiteY8404" fmla="*/ 2531977 h 6698675"/>
              <a:gd name="connsiteX8405" fmla="*/ 5773280 w 8267681"/>
              <a:gd name="connsiteY8405" fmla="*/ 2541373 h 6698675"/>
              <a:gd name="connsiteX8406" fmla="*/ 5775629 w 8267681"/>
              <a:gd name="connsiteY8406" fmla="*/ 2550769 h 6698675"/>
              <a:gd name="connsiteX8407" fmla="*/ 5789721 w 8267681"/>
              <a:gd name="connsiteY8407" fmla="*/ 2541373 h 6698675"/>
              <a:gd name="connsiteX8408" fmla="*/ 5773280 w 8267681"/>
              <a:gd name="connsiteY8408" fmla="*/ 2531977 h 6698675"/>
              <a:gd name="connsiteX8409" fmla="*/ 5792070 w 8267681"/>
              <a:gd name="connsiteY8409" fmla="*/ 2522581 h 6698675"/>
              <a:gd name="connsiteX8410" fmla="*/ 5785024 w 8267681"/>
              <a:gd name="connsiteY8410" fmla="*/ 2529628 h 6698675"/>
              <a:gd name="connsiteX8411" fmla="*/ 5792070 w 8267681"/>
              <a:gd name="connsiteY8411" fmla="*/ 2531977 h 6698675"/>
              <a:gd name="connsiteX8412" fmla="*/ 5796768 w 8267681"/>
              <a:gd name="connsiteY8412" fmla="*/ 2529628 h 6698675"/>
              <a:gd name="connsiteX8413" fmla="*/ 4723375 w 8267681"/>
              <a:gd name="connsiteY8413" fmla="*/ 2522580 h 6698675"/>
              <a:gd name="connsiteX8414" fmla="*/ 4692840 w 8267681"/>
              <a:gd name="connsiteY8414" fmla="*/ 2564863 h 6698675"/>
              <a:gd name="connsiteX8415" fmla="*/ 4753909 w 8267681"/>
              <a:gd name="connsiteY8415" fmla="*/ 2562514 h 6698675"/>
              <a:gd name="connsiteX8416" fmla="*/ 4723375 w 8267681"/>
              <a:gd name="connsiteY8416" fmla="*/ 2522580 h 6698675"/>
              <a:gd name="connsiteX8417" fmla="*/ 3753329 w 8267681"/>
              <a:gd name="connsiteY8417" fmla="*/ 2517883 h 6698675"/>
              <a:gd name="connsiteX8418" fmla="*/ 3659378 w 8267681"/>
              <a:gd name="connsiteY8418" fmla="*/ 2717548 h 6698675"/>
              <a:gd name="connsiteX8419" fmla="*/ 3649983 w 8267681"/>
              <a:gd name="connsiteY8419" fmla="*/ 2694058 h 6698675"/>
              <a:gd name="connsiteX8420" fmla="*/ 3638239 w 8267681"/>
              <a:gd name="connsiteY8420" fmla="*/ 2736337 h 6698675"/>
              <a:gd name="connsiteX8421" fmla="*/ 3591263 w 8267681"/>
              <a:gd name="connsiteY8421" fmla="*/ 2771565 h 6698675"/>
              <a:gd name="connsiteX8422" fmla="*/ 3502010 w 8267681"/>
              <a:gd name="connsiteY8422" fmla="*/ 3121535 h 6698675"/>
              <a:gd name="connsiteX8423" fmla="*/ 3487917 w 8267681"/>
              <a:gd name="connsiteY8423" fmla="*/ 3107447 h 6698675"/>
              <a:gd name="connsiteX8424" fmla="*/ 3494963 w 8267681"/>
              <a:gd name="connsiteY8424" fmla="*/ 3128585 h 6698675"/>
              <a:gd name="connsiteX8425" fmla="*/ 3492615 w 8267681"/>
              <a:gd name="connsiteY8425" fmla="*/ 3130933 h 6698675"/>
              <a:gd name="connsiteX8426" fmla="*/ 3497312 w 8267681"/>
              <a:gd name="connsiteY8426" fmla="*/ 3135632 h 6698675"/>
              <a:gd name="connsiteX8427" fmla="*/ 3506708 w 8267681"/>
              <a:gd name="connsiteY8427" fmla="*/ 3177914 h 6698675"/>
              <a:gd name="connsiteX8428" fmla="*/ 3506708 w 8267681"/>
              <a:gd name="connsiteY8428" fmla="*/ 3182612 h 6698675"/>
              <a:gd name="connsiteX8429" fmla="*/ 3509056 w 8267681"/>
              <a:gd name="connsiteY8429" fmla="*/ 3199053 h 6698675"/>
              <a:gd name="connsiteX8430" fmla="*/ 3511405 w 8267681"/>
              <a:gd name="connsiteY8430" fmla="*/ 3208446 h 6698675"/>
              <a:gd name="connsiteX8431" fmla="*/ 3513754 w 8267681"/>
              <a:gd name="connsiteY8431" fmla="*/ 3222544 h 6698675"/>
              <a:gd name="connsiteX8432" fmla="*/ 3516102 w 8267681"/>
              <a:gd name="connsiteY8432" fmla="*/ 3234289 h 6698675"/>
              <a:gd name="connsiteX8433" fmla="*/ 3516102 w 8267681"/>
              <a:gd name="connsiteY8433" fmla="*/ 3248384 h 6698675"/>
              <a:gd name="connsiteX8434" fmla="*/ 3516102 w 8267681"/>
              <a:gd name="connsiteY8434" fmla="*/ 3262494 h 6698675"/>
              <a:gd name="connsiteX8435" fmla="*/ 3516102 w 8267681"/>
              <a:gd name="connsiteY8435" fmla="*/ 3274248 h 6698675"/>
              <a:gd name="connsiteX8436" fmla="*/ 3516102 w 8267681"/>
              <a:gd name="connsiteY8436" fmla="*/ 3290651 h 6698675"/>
              <a:gd name="connsiteX8437" fmla="*/ 3516102 w 8267681"/>
              <a:gd name="connsiteY8437" fmla="*/ 3300006 h 6698675"/>
              <a:gd name="connsiteX8438" fmla="*/ 3513754 w 8267681"/>
              <a:gd name="connsiteY8438" fmla="*/ 3323513 h 6698675"/>
              <a:gd name="connsiteX8439" fmla="*/ 3560729 w 8267681"/>
              <a:gd name="connsiteY8439" fmla="*/ 3457360 h 6698675"/>
              <a:gd name="connsiteX8440" fmla="*/ 3645285 w 8267681"/>
              <a:gd name="connsiteY8440" fmla="*/ 3184961 h 6698675"/>
              <a:gd name="connsiteX8441" fmla="*/ 3631192 w 8267681"/>
              <a:gd name="connsiteY8441" fmla="*/ 3137983 h 6698675"/>
              <a:gd name="connsiteX8442" fmla="*/ 3711051 w 8267681"/>
              <a:gd name="connsiteY8442" fmla="*/ 2806791 h 6698675"/>
              <a:gd name="connsiteX8443" fmla="*/ 3774468 w 8267681"/>
              <a:gd name="connsiteY8443" fmla="*/ 2534325 h 6698675"/>
              <a:gd name="connsiteX8444" fmla="*/ 3753329 w 8267681"/>
              <a:gd name="connsiteY8444" fmla="*/ 2517883 h 6698675"/>
              <a:gd name="connsiteX8445" fmla="*/ 5787373 w 8267681"/>
              <a:gd name="connsiteY8445" fmla="*/ 2513185 h 6698675"/>
              <a:gd name="connsiteX8446" fmla="*/ 5794419 w 8267681"/>
              <a:gd name="connsiteY8446" fmla="*/ 2520231 h 6698675"/>
              <a:gd name="connsiteX8447" fmla="*/ 5794419 w 8267681"/>
              <a:gd name="connsiteY8447" fmla="*/ 2513185 h 6698675"/>
              <a:gd name="connsiteX8448" fmla="*/ 1407885 w 8267681"/>
              <a:gd name="connsiteY8448" fmla="*/ 2510837 h 6698675"/>
              <a:gd name="connsiteX8449" fmla="*/ 1409253 w 8267681"/>
              <a:gd name="connsiteY8449" fmla="*/ 2510837 h 6698675"/>
              <a:gd name="connsiteX8450" fmla="*/ 1411603 w 8267681"/>
              <a:gd name="connsiteY8450" fmla="*/ 2513184 h 6698675"/>
              <a:gd name="connsiteX8451" fmla="*/ 1410811 w 8267681"/>
              <a:gd name="connsiteY8451" fmla="*/ 2515551 h 6698675"/>
              <a:gd name="connsiteX8452" fmla="*/ 5813209 w 8267681"/>
              <a:gd name="connsiteY8452" fmla="*/ 2501440 h 6698675"/>
              <a:gd name="connsiteX8453" fmla="*/ 5806163 w 8267681"/>
              <a:gd name="connsiteY8453" fmla="*/ 2508487 h 6698675"/>
              <a:gd name="connsiteX8454" fmla="*/ 5813209 w 8267681"/>
              <a:gd name="connsiteY8454" fmla="*/ 2508487 h 6698675"/>
              <a:gd name="connsiteX8455" fmla="*/ 4434475 w 8267681"/>
              <a:gd name="connsiteY8455" fmla="*/ 2499091 h 6698675"/>
              <a:gd name="connsiteX8456" fmla="*/ 4481450 w 8267681"/>
              <a:gd name="connsiteY8456" fmla="*/ 2564863 h 6698675"/>
              <a:gd name="connsiteX8457" fmla="*/ 4434475 w 8267681"/>
              <a:gd name="connsiteY8457" fmla="*/ 2499091 h 6698675"/>
              <a:gd name="connsiteX8458" fmla="*/ 899583 w 8267681"/>
              <a:gd name="connsiteY8458" fmla="*/ 2496789 h 6698675"/>
              <a:gd name="connsiteX8459" fmla="*/ 904280 w 8267681"/>
              <a:gd name="connsiteY8459" fmla="*/ 2499139 h 6698675"/>
              <a:gd name="connsiteX8460" fmla="*/ 899583 w 8267681"/>
              <a:gd name="connsiteY8460" fmla="*/ 2506186 h 6698675"/>
              <a:gd name="connsiteX8461" fmla="*/ 894887 w 8267681"/>
              <a:gd name="connsiteY8461" fmla="*/ 2499139 h 6698675"/>
              <a:gd name="connsiteX8462" fmla="*/ 1598327 w 8267681"/>
              <a:gd name="connsiteY8462" fmla="*/ 2495567 h 6698675"/>
              <a:gd name="connsiteX8463" fmla="*/ 1592456 w 8267681"/>
              <a:gd name="connsiteY8463" fmla="*/ 2496742 h 6698675"/>
              <a:gd name="connsiteX8464" fmla="*/ 1604199 w 8267681"/>
              <a:gd name="connsiteY8464" fmla="*/ 2501439 h 6698675"/>
              <a:gd name="connsiteX8465" fmla="*/ 1598327 w 8267681"/>
              <a:gd name="connsiteY8465" fmla="*/ 2495567 h 6698675"/>
              <a:gd name="connsiteX8466" fmla="*/ 1153236 w 8267681"/>
              <a:gd name="connsiteY8466" fmla="*/ 2487345 h 6698675"/>
              <a:gd name="connsiteX8467" fmla="*/ 1148537 w 8267681"/>
              <a:gd name="connsiteY8467" fmla="*/ 2494392 h 6698675"/>
              <a:gd name="connsiteX8468" fmla="*/ 1153236 w 8267681"/>
              <a:gd name="connsiteY8468" fmla="*/ 2499091 h 6698675"/>
              <a:gd name="connsiteX8469" fmla="*/ 1162629 w 8267681"/>
              <a:gd name="connsiteY8469" fmla="*/ 2494392 h 6698675"/>
              <a:gd name="connsiteX8470" fmla="*/ 5792070 w 8267681"/>
              <a:gd name="connsiteY8470" fmla="*/ 2482648 h 6698675"/>
              <a:gd name="connsiteX8471" fmla="*/ 5785024 w 8267681"/>
              <a:gd name="connsiteY8471" fmla="*/ 2489695 h 6698675"/>
              <a:gd name="connsiteX8472" fmla="*/ 5792070 w 8267681"/>
              <a:gd name="connsiteY8472" fmla="*/ 2492044 h 6698675"/>
              <a:gd name="connsiteX8473" fmla="*/ 5796768 w 8267681"/>
              <a:gd name="connsiteY8473" fmla="*/ 2489695 h 6698675"/>
              <a:gd name="connsiteX8474" fmla="*/ 3773478 w 8267681"/>
              <a:gd name="connsiteY8474" fmla="*/ 2475711 h 6698675"/>
              <a:gd name="connsiteX8475" fmla="*/ 3765073 w 8267681"/>
              <a:gd name="connsiteY8475" fmla="*/ 2480298 h 6698675"/>
              <a:gd name="connsiteX8476" fmla="*/ 3774468 w 8267681"/>
              <a:gd name="connsiteY8476" fmla="*/ 2503789 h 6698675"/>
              <a:gd name="connsiteX8477" fmla="*/ 3773478 w 8267681"/>
              <a:gd name="connsiteY8477" fmla="*/ 2475711 h 6698675"/>
              <a:gd name="connsiteX8478" fmla="*/ 5599470 w 8267681"/>
              <a:gd name="connsiteY8478" fmla="*/ 2475601 h 6698675"/>
              <a:gd name="connsiteX8479" fmla="*/ 5597122 w 8267681"/>
              <a:gd name="connsiteY8479" fmla="*/ 2482648 h 6698675"/>
              <a:gd name="connsiteX8480" fmla="*/ 5592424 w 8267681"/>
              <a:gd name="connsiteY8480" fmla="*/ 2492044 h 6698675"/>
              <a:gd name="connsiteX8481" fmla="*/ 5573634 w 8267681"/>
              <a:gd name="connsiteY8481" fmla="*/ 2503789 h 6698675"/>
              <a:gd name="connsiteX8482" fmla="*/ 5573634 w 8267681"/>
              <a:gd name="connsiteY8482" fmla="*/ 2522581 h 6698675"/>
              <a:gd name="connsiteX8483" fmla="*/ 5568936 w 8267681"/>
              <a:gd name="connsiteY8483" fmla="*/ 2527279 h 6698675"/>
              <a:gd name="connsiteX8484" fmla="*/ 5561890 w 8267681"/>
              <a:gd name="connsiteY8484" fmla="*/ 2541373 h 6698675"/>
              <a:gd name="connsiteX8485" fmla="*/ 5571285 w 8267681"/>
              <a:gd name="connsiteY8485" fmla="*/ 2564863 h 6698675"/>
              <a:gd name="connsiteX8486" fmla="*/ 5583029 w 8267681"/>
              <a:gd name="connsiteY8486" fmla="*/ 2560164 h 6698675"/>
              <a:gd name="connsiteX8487" fmla="*/ 5604168 w 8267681"/>
              <a:gd name="connsiteY8487" fmla="*/ 2499090 h 6698675"/>
              <a:gd name="connsiteX8488" fmla="*/ 5599470 w 8267681"/>
              <a:gd name="connsiteY8488" fmla="*/ 2475601 h 6698675"/>
              <a:gd name="connsiteX8489" fmla="*/ 5808512 w 8267681"/>
              <a:gd name="connsiteY8489" fmla="*/ 2466205 h 6698675"/>
              <a:gd name="connsiteX8490" fmla="*/ 5801465 w 8267681"/>
              <a:gd name="connsiteY8490" fmla="*/ 2473252 h 6698675"/>
              <a:gd name="connsiteX8491" fmla="*/ 5808512 w 8267681"/>
              <a:gd name="connsiteY8491" fmla="*/ 2475601 h 6698675"/>
              <a:gd name="connsiteX8492" fmla="*/ 5813209 w 8267681"/>
              <a:gd name="connsiteY8492" fmla="*/ 2473252 h 6698675"/>
              <a:gd name="connsiteX8493" fmla="*/ 3194321 w 8267681"/>
              <a:gd name="connsiteY8493" fmla="*/ 2463855 h 6698675"/>
              <a:gd name="connsiteX8494" fmla="*/ 3184925 w 8267681"/>
              <a:gd name="connsiteY8494" fmla="*/ 2487345 h 6698675"/>
              <a:gd name="connsiteX8495" fmla="*/ 3203715 w 8267681"/>
              <a:gd name="connsiteY8495" fmla="*/ 2489695 h 6698675"/>
              <a:gd name="connsiteX8496" fmla="*/ 3208412 w 8267681"/>
              <a:gd name="connsiteY8496" fmla="*/ 2477949 h 6698675"/>
              <a:gd name="connsiteX8497" fmla="*/ 3194321 w 8267681"/>
              <a:gd name="connsiteY8497" fmla="*/ 2463855 h 6698675"/>
              <a:gd name="connsiteX8498" fmla="*/ 5857836 w 8267681"/>
              <a:gd name="connsiteY8498" fmla="*/ 2454459 h 6698675"/>
              <a:gd name="connsiteX8499" fmla="*/ 5850790 w 8267681"/>
              <a:gd name="connsiteY8499" fmla="*/ 2461507 h 6698675"/>
              <a:gd name="connsiteX8500" fmla="*/ 5862534 w 8267681"/>
              <a:gd name="connsiteY8500" fmla="*/ 2461507 h 6698675"/>
              <a:gd name="connsiteX8501" fmla="*/ 5766234 w 8267681"/>
              <a:gd name="connsiteY8501" fmla="*/ 2454459 h 6698675"/>
              <a:gd name="connsiteX8502" fmla="*/ 5759187 w 8267681"/>
              <a:gd name="connsiteY8502" fmla="*/ 2461507 h 6698675"/>
              <a:gd name="connsiteX8503" fmla="*/ 5770931 w 8267681"/>
              <a:gd name="connsiteY8503" fmla="*/ 2461507 h 6698675"/>
              <a:gd name="connsiteX8504" fmla="*/ 5794419 w 8267681"/>
              <a:gd name="connsiteY8504" fmla="*/ 2449762 h 6698675"/>
              <a:gd name="connsiteX8505" fmla="*/ 5794419 w 8267681"/>
              <a:gd name="connsiteY8505" fmla="*/ 2456808 h 6698675"/>
              <a:gd name="connsiteX8506" fmla="*/ 5803814 w 8267681"/>
              <a:gd name="connsiteY8506" fmla="*/ 2456808 h 6698675"/>
              <a:gd name="connsiteX8507" fmla="*/ 5799117 w 8267681"/>
              <a:gd name="connsiteY8507" fmla="*/ 2463855 h 6698675"/>
              <a:gd name="connsiteX8508" fmla="*/ 5806163 w 8267681"/>
              <a:gd name="connsiteY8508" fmla="*/ 2463855 h 6698675"/>
              <a:gd name="connsiteX8509" fmla="*/ 5806163 w 8267681"/>
              <a:gd name="connsiteY8509" fmla="*/ 2456808 h 6698675"/>
              <a:gd name="connsiteX8510" fmla="*/ 5813209 w 8267681"/>
              <a:gd name="connsiteY8510" fmla="*/ 2459158 h 6698675"/>
              <a:gd name="connsiteX8511" fmla="*/ 5827302 w 8267681"/>
              <a:gd name="connsiteY8511" fmla="*/ 2454459 h 6698675"/>
              <a:gd name="connsiteX8512" fmla="*/ 5813209 w 8267681"/>
              <a:gd name="connsiteY8512" fmla="*/ 2459158 h 6698675"/>
              <a:gd name="connsiteX8513" fmla="*/ 5813209 w 8267681"/>
              <a:gd name="connsiteY8513" fmla="*/ 2452111 h 6698675"/>
              <a:gd name="connsiteX8514" fmla="*/ 5806163 w 8267681"/>
              <a:gd name="connsiteY8514" fmla="*/ 2456808 h 6698675"/>
              <a:gd name="connsiteX8515" fmla="*/ 5803814 w 8267681"/>
              <a:gd name="connsiteY8515" fmla="*/ 2456808 h 6698675"/>
              <a:gd name="connsiteX8516" fmla="*/ 5794419 w 8267681"/>
              <a:gd name="connsiteY8516" fmla="*/ 2449762 h 6698675"/>
              <a:gd name="connsiteX8517" fmla="*/ 1524344 w 8267681"/>
              <a:gd name="connsiteY8517" fmla="*/ 2449762 h 6698675"/>
              <a:gd name="connsiteX8518" fmla="*/ 1533736 w 8267681"/>
              <a:gd name="connsiteY8518" fmla="*/ 2466204 h 6698675"/>
              <a:gd name="connsiteX8519" fmla="*/ 1538436 w 8267681"/>
              <a:gd name="connsiteY8519" fmla="*/ 2449762 h 6698675"/>
              <a:gd name="connsiteX8520" fmla="*/ 1524344 w 8267681"/>
              <a:gd name="connsiteY8520" fmla="*/ 2449762 h 6698675"/>
              <a:gd name="connsiteX8521" fmla="*/ 4528830 w 8267681"/>
              <a:gd name="connsiteY8521" fmla="*/ 2449247 h 6698675"/>
              <a:gd name="connsiteX8522" fmla="*/ 4533123 w 8267681"/>
              <a:gd name="connsiteY8522" fmla="*/ 2459156 h 6698675"/>
              <a:gd name="connsiteX8523" fmla="*/ 4528830 w 8267681"/>
              <a:gd name="connsiteY8523" fmla="*/ 2449247 h 6698675"/>
              <a:gd name="connsiteX8524" fmla="*/ 1449180 w 8267681"/>
              <a:gd name="connsiteY8524" fmla="*/ 2447413 h 6698675"/>
              <a:gd name="connsiteX8525" fmla="*/ 1491458 w 8267681"/>
              <a:gd name="connsiteY8525" fmla="*/ 2461506 h 6698675"/>
              <a:gd name="connsiteX8526" fmla="*/ 1524344 w 8267681"/>
              <a:gd name="connsiteY8526" fmla="*/ 2466204 h 6698675"/>
              <a:gd name="connsiteX8527" fmla="*/ 1514946 w 8267681"/>
              <a:gd name="connsiteY8527" fmla="*/ 2452110 h 6698675"/>
              <a:gd name="connsiteX8528" fmla="*/ 1449180 w 8267681"/>
              <a:gd name="connsiteY8528" fmla="*/ 2447413 h 6698675"/>
              <a:gd name="connsiteX8529" fmla="*/ 5907159 w 8267681"/>
              <a:gd name="connsiteY8529" fmla="*/ 2442717 h 6698675"/>
              <a:gd name="connsiteX8530" fmla="*/ 5902462 w 8267681"/>
              <a:gd name="connsiteY8530" fmla="*/ 2468557 h 6698675"/>
              <a:gd name="connsiteX8531" fmla="*/ 5900113 w 8267681"/>
              <a:gd name="connsiteY8531" fmla="*/ 2461509 h 6698675"/>
              <a:gd name="connsiteX8532" fmla="*/ 5900113 w 8267681"/>
              <a:gd name="connsiteY8532" fmla="*/ 2452113 h 6698675"/>
              <a:gd name="connsiteX8533" fmla="*/ 5907159 w 8267681"/>
              <a:gd name="connsiteY8533" fmla="*/ 2442717 h 6698675"/>
              <a:gd name="connsiteX8534" fmla="*/ 4676399 w 8267681"/>
              <a:gd name="connsiteY8534" fmla="*/ 2442714 h 6698675"/>
              <a:gd name="connsiteX8535" fmla="*/ 4652911 w 8267681"/>
              <a:gd name="connsiteY8535" fmla="*/ 2452110 h 6698675"/>
              <a:gd name="connsiteX8536" fmla="*/ 4643516 w 8267681"/>
              <a:gd name="connsiteY8536" fmla="*/ 2489695 h 6698675"/>
              <a:gd name="connsiteX8537" fmla="*/ 4678748 w 8267681"/>
              <a:gd name="connsiteY8537" fmla="*/ 2503789 h 6698675"/>
              <a:gd name="connsiteX8538" fmla="*/ 4704584 w 8267681"/>
              <a:gd name="connsiteY8538" fmla="*/ 2473251 h 6698675"/>
              <a:gd name="connsiteX8539" fmla="*/ 4676399 w 8267681"/>
              <a:gd name="connsiteY8539" fmla="*/ 2442714 h 6698675"/>
              <a:gd name="connsiteX8540" fmla="*/ 1580714 w 8267681"/>
              <a:gd name="connsiteY8540" fmla="*/ 2442714 h 6698675"/>
              <a:gd name="connsiteX8541" fmla="*/ 1568972 w 8267681"/>
              <a:gd name="connsiteY8541" fmla="*/ 2445068 h 6698675"/>
              <a:gd name="connsiteX8542" fmla="*/ 1578364 w 8267681"/>
              <a:gd name="connsiteY8542" fmla="*/ 2452110 h 6698675"/>
              <a:gd name="connsiteX8543" fmla="*/ 1580714 w 8267681"/>
              <a:gd name="connsiteY8543" fmla="*/ 2442714 h 6698675"/>
              <a:gd name="connsiteX8544" fmla="*/ 1601851 w 8267681"/>
              <a:gd name="connsiteY8544" fmla="*/ 2440367 h 6698675"/>
              <a:gd name="connsiteX8545" fmla="*/ 1590107 w 8267681"/>
              <a:gd name="connsiteY8545" fmla="*/ 2442714 h 6698675"/>
              <a:gd name="connsiteX8546" fmla="*/ 1594806 w 8267681"/>
              <a:gd name="connsiteY8546" fmla="*/ 2445068 h 6698675"/>
              <a:gd name="connsiteX8547" fmla="*/ 1604199 w 8267681"/>
              <a:gd name="connsiteY8547" fmla="*/ 2447413 h 6698675"/>
              <a:gd name="connsiteX8548" fmla="*/ 1608899 w 8267681"/>
              <a:gd name="connsiteY8548" fmla="*/ 2442714 h 6698675"/>
              <a:gd name="connsiteX8549" fmla="*/ 1606549 w 8267681"/>
              <a:gd name="connsiteY8549" fmla="*/ 2440367 h 6698675"/>
              <a:gd name="connsiteX8550" fmla="*/ 1601851 w 8267681"/>
              <a:gd name="connsiteY8550" fmla="*/ 2440367 h 6698675"/>
              <a:gd name="connsiteX8551" fmla="*/ 4508498 w 8267681"/>
              <a:gd name="connsiteY8551" fmla="*/ 2424842 h 6698675"/>
              <a:gd name="connsiteX8552" fmla="*/ 4521379 w 8267681"/>
              <a:gd name="connsiteY8552" fmla="*/ 2440367 h 6698675"/>
              <a:gd name="connsiteX8553" fmla="*/ 4508498 w 8267681"/>
              <a:gd name="connsiteY8553" fmla="*/ 2424842 h 6698675"/>
              <a:gd name="connsiteX8554" fmla="*/ 3431546 w 8267681"/>
              <a:gd name="connsiteY8554" fmla="*/ 2423923 h 6698675"/>
              <a:gd name="connsiteX8555" fmla="*/ 3422151 w 8267681"/>
              <a:gd name="connsiteY8555" fmla="*/ 2433321 h 6698675"/>
              <a:gd name="connsiteX8556" fmla="*/ 3436245 w 8267681"/>
              <a:gd name="connsiteY8556" fmla="*/ 2466204 h 6698675"/>
              <a:gd name="connsiteX8557" fmla="*/ 3464429 w 8267681"/>
              <a:gd name="connsiteY8557" fmla="*/ 2445068 h 6698675"/>
              <a:gd name="connsiteX8558" fmla="*/ 3431546 w 8267681"/>
              <a:gd name="connsiteY8558" fmla="*/ 2423923 h 6698675"/>
              <a:gd name="connsiteX8559" fmla="*/ 1282420 w 8267681"/>
              <a:gd name="connsiteY8559" fmla="*/ 2419225 h 6698675"/>
              <a:gd name="connsiteX8560" fmla="*/ 1275370 w 8267681"/>
              <a:gd name="connsiteY8560" fmla="*/ 2428622 h 6698675"/>
              <a:gd name="connsiteX8561" fmla="*/ 1282420 w 8267681"/>
              <a:gd name="connsiteY8561" fmla="*/ 2433321 h 6698675"/>
              <a:gd name="connsiteX8562" fmla="*/ 4408638 w 8267681"/>
              <a:gd name="connsiteY8562" fmla="*/ 2414529 h 6698675"/>
              <a:gd name="connsiteX8563" fmla="*/ 4427428 w 8267681"/>
              <a:gd name="connsiteY8563" fmla="*/ 2449762 h 6698675"/>
              <a:gd name="connsiteX8564" fmla="*/ 4408638 w 8267681"/>
              <a:gd name="connsiteY8564" fmla="*/ 2414529 h 6698675"/>
              <a:gd name="connsiteX8565" fmla="*/ 5799117 w 8267681"/>
              <a:gd name="connsiteY8565" fmla="*/ 2409830 h 6698675"/>
              <a:gd name="connsiteX8566" fmla="*/ 5792070 w 8267681"/>
              <a:gd name="connsiteY8566" fmla="*/ 2416881 h 6698675"/>
              <a:gd name="connsiteX8567" fmla="*/ 5799117 w 8267681"/>
              <a:gd name="connsiteY8567" fmla="*/ 2419226 h 6698675"/>
              <a:gd name="connsiteX8568" fmla="*/ 5519611 w 8267681"/>
              <a:gd name="connsiteY8568" fmla="*/ 2395738 h 6698675"/>
              <a:gd name="connsiteX8569" fmla="*/ 5512565 w 8267681"/>
              <a:gd name="connsiteY8569" fmla="*/ 2412179 h 6698675"/>
              <a:gd name="connsiteX8570" fmla="*/ 5505519 w 8267681"/>
              <a:gd name="connsiteY8570" fmla="*/ 2412179 h 6698675"/>
              <a:gd name="connsiteX8571" fmla="*/ 5507867 w 8267681"/>
              <a:gd name="connsiteY8571" fmla="*/ 2402786 h 6698675"/>
              <a:gd name="connsiteX8572" fmla="*/ 5512565 w 8267681"/>
              <a:gd name="connsiteY8572" fmla="*/ 2398089 h 6698675"/>
              <a:gd name="connsiteX8573" fmla="*/ 5519611 w 8267681"/>
              <a:gd name="connsiteY8573" fmla="*/ 2395738 h 6698675"/>
              <a:gd name="connsiteX8574" fmla="*/ 5792070 w 8267681"/>
              <a:gd name="connsiteY8574" fmla="*/ 2383999 h 6698675"/>
              <a:gd name="connsiteX8575" fmla="*/ 5785024 w 8267681"/>
              <a:gd name="connsiteY8575" fmla="*/ 2391043 h 6698675"/>
              <a:gd name="connsiteX8576" fmla="*/ 5796768 w 8267681"/>
              <a:gd name="connsiteY8576" fmla="*/ 2391043 h 6698675"/>
              <a:gd name="connsiteX8577" fmla="*/ 4389702 w 8267681"/>
              <a:gd name="connsiteY8577" fmla="*/ 2382786 h 6698675"/>
              <a:gd name="connsiteX8578" fmla="*/ 4380453 w 8267681"/>
              <a:gd name="connsiteY8578" fmla="*/ 2383997 h 6698675"/>
              <a:gd name="connsiteX8579" fmla="*/ 4401592 w 8267681"/>
              <a:gd name="connsiteY8579" fmla="*/ 2412180 h 6698675"/>
              <a:gd name="connsiteX8580" fmla="*/ 4389702 w 8267681"/>
              <a:gd name="connsiteY8580" fmla="*/ 2382786 h 6698675"/>
              <a:gd name="connsiteX8581" fmla="*/ 4783349 w 8267681"/>
              <a:gd name="connsiteY8581" fmla="*/ 2374949 h 6698675"/>
              <a:gd name="connsiteX8582" fmla="*/ 4778855 w 8267681"/>
              <a:gd name="connsiteY8582" fmla="*/ 2379849 h 6698675"/>
              <a:gd name="connsiteX8583" fmla="*/ 4789141 w 8267681"/>
              <a:gd name="connsiteY8583" fmla="*/ 2381650 h 6698675"/>
              <a:gd name="connsiteX8584" fmla="*/ 4784370 w 8267681"/>
              <a:gd name="connsiteY8584" fmla="*/ 2375483 h 6698675"/>
              <a:gd name="connsiteX8585" fmla="*/ 4460311 w 8267681"/>
              <a:gd name="connsiteY8585" fmla="*/ 2374600 h 6698675"/>
              <a:gd name="connsiteX8586" fmla="*/ 4488497 w 8267681"/>
              <a:gd name="connsiteY8586" fmla="*/ 2419225 h 6698675"/>
              <a:gd name="connsiteX8587" fmla="*/ 4460311 w 8267681"/>
              <a:gd name="connsiteY8587" fmla="*/ 2374600 h 6698675"/>
              <a:gd name="connsiteX8588" fmla="*/ 5813209 w 8267681"/>
              <a:gd name="connsiteY8588" fmla="*/ 2369902 h 6698675"/>
              <a:gd name="connsiteX8589" fmla="*/ 5806163 w 8267681"/>
              <a:gd name="connsiteY8589" fmla="*/ 2376948 h 6698675"/>
              <a:gd name="connsiteX8590" fmla="*/ 5817907 w 8267681"/>
              <a:gd name="connsiteY8590" fmla="*/ 2376948 h 6698675"/>
              <a:gd name="connsiteX8591" fmla="*/ 5747444 w 8267681"/>
              <a:gd name="connsiteY8591" fmla="*/ 2369902 h 6698675"/>
              <a:gd name="connsiteX8592" fmla="*/ 5747444 w 8267681"/>
              <a:gd name="connsiteY8592" fmla="*/ 2372252 h 6698675"/>
              <a:gd name="connsiteX8593" fmla="*/ 5747738 w 8267681"/>
              <a:gd name="connsiteY8593" fmla="*/ 2379300 h 6698675"/>
              <a:gd name="connsiteX8594" fmla="*/ 5748781 w 8267681"/>
              <a:gd name="connsiteY8594" fmla="*/ 2382877 h 6698675"/>
              <a:gd name="connsiteX8595" fmla="*/ 5749792 w 8267681"/>
              <a:gd name="connsiteY8595" fmla="*/ 2388703 h 6698675"/>
              <a:gd name="connsiteX8596" fmla="*/ 5749792 w 8267681"/>
              <a:gd name="connsiteY8596" fmla="*/ 2386351 h 6698675"/>
              <a:gd name="connsiteX8597" fmla="*/ 5748781 w 8267681"/>
              <a:gd name="connsiteY8597" fmla="*/ 2382877 h 6698675"/>
              <a:gd name="connsiteX8598" fmla="*/ 5748618 w 8267681"/>
              <a:gd name="connsiteY8598" fmla="*/ 2381941 h 6698675"/>
              <a:gd name="connsiteX8599" fmla="*/ 5747444 w 8267681"/>
              <a:gd name="connsiteY8599" fmla="*/ 2369902 h 6698675"/>
              <a:gd name="connsiteX8600" fmla="*/ 5766234 w 8267681"/>
              <a:gd name="connsiteY8600" fmla="*/ 2362860 h 6698675"/>
              <a:gd name="connsiteX8601" fmla="*/ 5759187 w 8267681"/>
              <a:gd name="connsiteY8601" fmla="*/ 2369902 h 6698675"/>
              <a:gd name="connsiteX8602" fmla="*/ 5770931 w 8267681"/>
              <a:gd name="connsiteY8602" fmla="*/ 2369902 h 6698675"/>
              <a:gd name="connsiteX8603" fmla="*/ 6987597 w 8267681"/>
              <a:gd name="connsiteY8603" fmla="*/ 2355818 h 6698675"/>
              <a:gd name="connsiteX8604" fmla="*/ 6996992 w 8267681"/>
              <a:gd name="connsiteY8604" fmla="*/ 2365209 h 6698675"/>
              <a:gd name="connsiteX8605" fmla="*/ 6987597 w 8267681"/>
              <a:gd name="connsiteY8605" fmla="*/ 2355818 h 6698675"/>
              <a:gd name="connsiteX8606" fmla="*/ 5813209 w 8267681"/>
              <a:gd name="connsiteY8606" fmla="*/ 2353460 h 6698675"/>
              <a:gd name="connsiteX8607" fmla="*/ 5803814 w 8267681"/>
              <a:gd name="connsiteY8607" fmla="*/ 2358160 h 6698675"/>
              <a:gd name="connsiteX8608" fmla="*/ 5810861 w 8267681"/>
              <a:gd name="connsiteY8608" fmla="*/ 2365204 h 6698675"/>
              <a:gd name="connsiteX8609" fmla="*/ 3587814 w 8267681"/>
              <a:gd name="connsiteY8609" fmla="*/ 2351956 h 6698675"/>
              <a:gd name="connsiteX8610" fmla="*/ 3581868 w 8267681"/>
              <a:gd name="connsiteY8610" fmla="*/ 2362860 h 6698675"/>
              <a:gd name="connsiteX8611" fmla="*/ 3587814 w 8267681"/>
              <a:gd name="connsiteY8611" fmla="*/ 2351956 h 6698675"/>
              <a:gd name="connsiteX8612" fmla="*/ 4420382 w 8267681"/>
              <a:gd name="connsiteY8612" fmla="*/ 2351110 h 6698675"/>
              <a:gd name="connsiteX8613" fmla="*/ 4462660 w 8267681"/>
              <a:gd name="connsiteY8613" fmla="*/ 2395738 h 6698675"/>
              <a:gd name="connsiteX8614" fmla="*/ 4420382 w 8267681"/>
              <a:gd name="connsiteY8614" fmla="*/ 2351110 h 6698675"/>
              <a:gd name="connsiteX8615" fmla="*/ 1242503 w 8267681"/>
              <a:gd name="connsiteY8615" fmla="*/ 2346447 h 6698675"/>
              <a:gd name="connsiteX8616" fmla="*/ 1287130 w 8267681"/>
              <a:gd name="connsiteY8616" fmla="*/ 2376984 h 6698675"/>
              <a:gd name="connsiteX8617" fmla="*/ 1273036 w 8267681"/>
              <a:gd name="connsiteY8617" fmla="*/ 2381683 h 6698675"/>
              <a:gd name="connsiteX8618" fmla="*/ 1240154 w 8267681"/>
              <a:gd name="connsiteY8618" fmla="*/ 2376984 h 6698675"/>
              <a:gd name="connsiteX8619" fmla="*/ 1219016 w 8267681"/>
              <a:gd name="connsiteY8619" fmla="*/ 2367590 h 6698675"/>
              <a:gd name="connsiteX8620" fmla="*/ 1242503 w 8267681"/>
              <a:gd name="connsiteY8620" fmla="*/ 2351139 h 6698675"/>
              <a:gd name="connsiteX8621" fmla="*/ 1242503 w 8267681"/>
              <a:gd name="connsiteY8621" fmla="*/ 2346447 h 6698675"/>
              <a:gd name="connsiteX8622" fmla="*/ 5754490 w 8267681"/>
              <a:gd name="connsiteY8622" fmla="*/ 2346420 h 6698675"/>
              <a:gd name="connsiteX8623" fmla="*/ 5754490 w 8267681"/>
              <a:gd name="connsiteY8623" fmla="*/ 2351110 h 6698675"/>
              <a:gd name="connsiteX8624" fmla="*/ 5754717 w 8267681"/>
              <a:gd name="connsiteY8624" fmla="*/ 2351856 h 6698675"/>
              <a:gd name="connsiteX8625" fmla="*/ 5754784 w 8267681"/>
              <a:gd name="connsiteY8625" fmla="*/ 2353460 h 6698675"/>
              <a:gd name="connsiteX8626" fmla="*/ 5756666 w 8267681"/>
              <a:gd name="connsiteY8626" fmla="*/ 2359915 h 6698675"/>
              <a:gd name="connsiteX8627" fmla="*/ 5756839 w 8267681"/>
              <a:gd name="connsiteY8627" fmla="*/ 2362860 h 6698675"/>
              <a:gd name="connsiteX8628" fmla="*/ 5756839 w 8267681"/>
              <a:gd name="connsiteY8628" fmla="*/ 2360508 h 6698675"/>
              <a:gd name="connsiteX8629" fmla="*/ 5756666 w 8267681"/>
              <a:gd name="connsiteY8629" fmla="*/ 2359915 h 6698675"/>
              <a:gd name="connsiteX8630" fmla="*/ 5756546 w 8267681"/>
              <a:gd name="connsiteY8630" fmla="*/ 2357866 h 6698675"/>
              <a:gd name="connsiteX8631" fmla="*/ 5754717 w 8267681"/>
              <a:gd name="connsiteY8631" fmla="*/ 2351856 h 6698675"/>
              <a:gd name="connsiteX8632" fmla="*/ 1031098 w 8267681"/>
              <a:gd name="connsiteY8632" fmla="*/ 2346420 h 6698675"/>
              <a:gd name="connsiteX8633" fmla="*/ 1031098 w 8267681"/>
              <a:gd name="connsiteY8633" fmla="*/ 2353458 h 6698675"/>
              <a:gd name="connsiteX8634" fmla="*/ 1033447 w 8267681"/>
              <a:gd name="connsiteY8634" fmla="*/ 2358160 h 6698675"/>
              <a:gd name="connsiteX8635" fmla="*/ 1038146 w 8267681"/>
              <a:gd name="connsiteY8635" fmla="*/ 2362860 h 6698675"/>
              <a:gd name="connsiteX8636" fmla="*/ 1045190 w 8267681"/>
              <a:gd name="connsiteY8636" fmla="*/ 2358160 h 6698675"/>
              <a:gd name="connsiteX8637" fmla="*/ 1049888 w 8267681"/>
              <a:gd name="connsiteY8637" fmla="*/ 2346420 h 6698675"/>
              <a:gd name="connsiteX8638" fmla="*/ 1040496 w 8267681"/>
              <a:gd name="connsiteY8638" fmla="*/ 2346420 h 6698675"/>
              <a:gd name="connsiteX8639" fmla="*/ 5721607 w 8267681"/>
              <a:gd name="connsiteY8639" fmla="*/ 2344071 h 6698675"/>
              <a:gd name="connsiteX8640" fmla="*/ 5721607 w 8267681"/>
              <a:gd name="connsiteY8640" fmla="*/ 2353460 h 6698675"/>
              <a:gd name="connsiteX8641" fmla="*/ 5721607 w 8267681"/>
              <a:gd name="connsiteY8641" fmla="*/ 2365204 h 6698675"/>
              <a:gd name="connsiteX8642" fmla="*/ 5723956 w 8267681"/>
              <a:gd name="connsiteY8642" fmla="*/ 2367559 h 6698675"/>
              <a:gd name="connsiteX8643" fmla="*/ 5726304 w 8267681"/>
              <a:gd name="connsiteY8643" fmla="*/ 2365204 h 6698675"/>
              <a:gd name="connsiteX8644" fmla="*/ 5726304 w 8267681"/>
              <a:gd name="connsiteY8644" fmla="*/ 2358160 h 6698675"/>
              <a:gd name="connsiteX8645" fmla="*/ 5721607 w 8267681"/>
              <a:gd name="connsiteY8645" fmla="*/ 2344071 h 6698675"/>
              <a:gd name="connsiteX8646" fmla="*/ 6008156 w 8267681"/>
              <a:gd name="connsiteY8646" fmla="*/ 2339377 h 6698675"/>
              <a:gd name="connsiteX8647" fmla="*/ 5890717 w 8267681"/>
              <a:gd name="connsiteY8647" fmla="*/ 2564877 h 6698675"/>
              <a:gd name="connsiteX8648" fmla="*/ 5893066 w 8267681"/>
              <a:gd name="connsiteY8648" fmla="*/ 2541387 h 6698675"/>
              <a:gd name="connsiteX8649" fmla="*/ 6008156 w 8267681"/>
              <a:gd name="connsiteY8649" fmla="*/ 2339377 h 6698675"/>
              <a:gd name="connsiteX8650" fmla="*/ 1216666 w 8267681"/>
              <a:gd name="connsiteY8650" fmla="*/ 2329996 h 6698675"/>
              <a:gd name="connsiteX8651" fmla="*/ 1237804 w 8267681"/>
              <a:gd name="connsiteY8651" fmla="*/ 2341748 h 6698675"/>
              <a:gd name="connsiteX8652" fmla="*/ 1226060 w 8267681"/>
              <a:gd name="connsiteY8652" fmla="*/ 2346447 h 6698675"/>
              <a:gd name="connsiteX8653" fmla="*/ 1211966 w 8267681"/>
              <a:gd name="connsiteY8653" fmla="*/ 2334698 h 6698675"/>
              <a:gd name="connsiteX8654" fmla="*/ 1216666 w 8267681"/>
              <a:gd name="connsiteY8654" fmla="*/ 2329996 h 6698675"/>
              <a:gd name="connsiteX8655" fmla="*/ 5796768 w 8267681"/>
              <a:gd name="connsiteY8655" fmla="*/ 2327617 h 6698675"/>
              <a:gd name="connsiteX8656" fmla="*/ 5792070 w 8267681"/>
              <a:gd name="connsiteY8656" fmla="*/ 2337017 h 6698675"/>
              <a:gd name="connsiteX8657" fmla="*/ 5799117 w 8267681"/>
              <a:gd name="connsiteY8657" fmla="*/ 2337017 h 6698675"/>
              <a:gd name="connsiteX8658" fmla="*/ 5799117 w 8267681"/>
              <a:gd name="connsiteY8658" fmla="*/ 2344071 h 6698675"/>
              <a:gd name="connsiteX8659" fmla="*/ 5806163 w 8267681"/>
              <a:gd name="connsiteY8659" fmla="*/ 2337017 h 6698675"/>
              <a:gd name="connsiteX8660" fmla="*/ 5799117 w 8267681"/>
              <a:gd name="connsiteY8660" fmla="*/ 2337017 h 6698675"/>
              <a:gd name="connsiteX8661" fmla="*/ 4770350 w 8267681"/>
              <a:gd name="connsiteY8661" fmla="*/ 2325277 h 6698675"/>
              <a:gd name="connsiteX8662" fmla="*/ 4770350 w 8267681"/>
              <a:gd name="connsiteY8662" fmla="*/ 2329971 h 6698675"/>
              <a:gd name="connsiteX8663" fmla="*/ 4770351 w 8267681"/>
              <a:gd name="connsiteY8663" fmla="*/ 2329968 h 6698675"/>
              <a:gd name="connsiteX8664" fmla="*/ 4770351 w 8267681"/>
              <a:gd name="connsiteY8664" fmla="*/ 2325277 h 6698675"/>
              <a:gd name="connsiteX8665" fmla="*/ 1947121 w 8267681"/>
              <a:gd name="connsiteY8665" fmla="*/ 2325277 h 6698675"/>
              <a:gd name="connsiteX8666" fmla="*/ 1935378 w 8267681"/>
              <a:gd name="connsiteY8666" fmla="*/ 2327617 h 6698675"/>
              <a:gd name="connsiteX8667" fmla="*/ 1876658 w 8267681"/>
              <a:gd name="connsiteY8667" fmla="*/ 2348763 h 6698675"/>
              <a:gd name="connsiteX8668" fmla="*/ 1853173 w 8267681"/>
              <a:gd name="connsiteY8668" fmla="*/ 2358160 h 6698675"/>
              <a:gd name="connsiteX8669" fmla="*/ 1855519 w 8267681"/>
              <a:gd name="connsiteY8669" fmla="*/ 2360508 h 6698675"/>
              <a:gd name="connsiteX8670" fmla="*/ 1879008 w 8267681"/>
              <a:gd name="connsiteY8670" fmla="*/ 2367555 h 6698675"/>
              <a:gd name="connsiteX8671" fmla="*/ 1879008 w 8267681"/>
              <a:gd name="connsiteY8671" fmla="*/ 2379300 h 6698675"/>
              <a:gd name="connsiteX8672" fmla="*/ 1876658 w 8267681"/>
              <a:gd name="connsiteY8672" fmla="*/ 2383997 h 6698675"/>
              <a:gd name="connsiteX8673" fmla="*/ 1886053 w 8267681"/>
              <a:gd name="connsiteY8673" fmla="*/ 2388703 h 6698675"/>
              <a:gd name="connsiteX8674" fmla="*/ 1890751 w 8267681"/>
              <a:gd name="connsiteY8674" fmla="*/ 2391043 h 6698675"/>
              <a:gd name="connsiteX8675" fmla="*/ 1897797 w 8267681"/>
              <a:gd name="connsiteY8675" fmla="*/ 2393386 h 6698675"/>
              <a:gd name="connsiteX8676" fmla="*/ 1904843 w 8267681"/>
              <a:gd name="connsiteY8676" fmla="*/ 2379300 h 6698675"/>
              <a:gd name="connsiteX8677" fmla="*/ 1895451 w 8267681"/>
              <a:gd name="connsiteY8677" fmla="*/ 2374600 h 6698675"/>
              <a:gd name="connsiteX8678" fmla="*/ 1895451 w 8267681"/>
              <a:gd name="connsiteY8678" fmla="*/ 2362860 h 6698675"/>
              <a:gd name="connsiteX8679" fmla="*/ 1914238 w 8267681"/>
              <a:gd name="connsiteY8679" fmla="*/ 2379300 h 6698675"/>
              <a:gd name="connsiteX8680" fmla="*/ 1930680 w 8267681"/>
              <a:gd name="connsiteY8680" fmla="*/ 2395738 h 6698675"/>
              <a:gd name="connsiteX8681" fmla="*/ 1921286 w 8267681"/>
              <a:gd name="connsiteY8681" fmla="*/ 2402786 h 6698675"/>
              <a:gd name="connsiteX8682" fmla="*/ 1911894 w 8267681"/>
              <a:gd name="connsiteY8682" fmla="*/ 2402786 h 6698675"/>
              <a:gd name="connsiteX8683" fmla="*/ 1902495 w 8267681"/>
              <a:gd name="connsiteY8683" fmla="*/ 2405140 h 6698675"/>
              <a:gd name="connsiteX8684" fmla="*/ 1928331 w 8267681"/>
              <a:gd name="connsiteY8684" fmla="*/ 2407487 h 6698675"/>
              <a:gd name="connsiteX8685" fmla="*/ 1949471 w 8267681"/>
              <a:gd name="connsiteY8685" fmla="*/ 2369902 h 6698675"/>
              <a:gd name="connsiteX8686" fmla="*/ 1949471 w 8267681"/>
              <a:gd name="connsiteY8686" fmla="*/ 2355809 h 6698675"/>
              <a:gd name="connsiteX8687" fmla="*/ 1949471 w 8267681"/>
              <a:gd name="connsiteY8687" fmla="*/ 2339369 h 6698675"/>
              <a:gd name="connsiteX8688" fmla="*/ 1947121 w 8267681"/>
              <a:gd name="connsiteY8688" fmla="*/ 2325277 h 6698675"/>
              <a:gd name="connsiteX8689" fmla="*/ 530826 w 8267681"/>
              <a:gd name="connsiteY8689" fmla="*/ 2320629 h 6698675"/>
              <a:gd name="connsiteX8690" fmla="*/ 537872 w 8267681"/>
              <a:gd name="connsiteY8690" fmla="*/ 2325313 h 6698675"/>
              <a:gd name="connsiteX8691" fmla="*/ 530826 w 8267681"/>
              <a:gd name="connsiteY8691" fmla="*/ 2330004 h 6698675"/>
              <a:gd name="connsiteX8692" fmla="*/ 526130 w 8267681"/>
              <a:gd name="connsiteY8692" fmla="*/ 2325313 h 6698675"/>
              <a:gd name="connsiteX8693" fmla="*/ 3684774 w 8267681"/>
              <a:gd name="connsiteY8693" fmla="*/ 2314383 h 6698675"/>
              <a:gd name="connsiteX8694" fmla="*/ 3657029 w 8267681"/>
              <a:gd name="connsiteY8694" fmla="*/ 2346420 h 6698675"/>
              <a:gd name="connsiteX8695" fmla="*/ 3699307 w 8267681"/>
              <a:gd name="connsiteY8695" fmla="*/ 2322938 h 6698675"/>
              <a:gd name="connsiteX8696" fmla="*/ 3684774 w 8267681"/>
              <a:gd name="connsiteY8696" fmla="*/ 2314383 h 6698675"/>
              <a:gd name="connsiteX8697" fmla="*/ 4016392 w 8267681"/>
              <a:gd name="connsiteY8697" fmla="*/ 2297103 h 6698675"/>
              <a:gd name="connsiteX8698" fmla="*/ 3976463 w 8267681"/>
              <a:gd name="connsiteY8698" fmla="*/ 2341718 h 6698675"/>
              <a:gd name="connsiteX8699" fmla="*/ 4016392 w 8267681"/>
              <a:gd name="connsiteY8699" fmla="*/ 2297103 h 6698675"/>
              <a:gd name="connsiteX8700" fmla="*/ 1855519 w 8267681"/>
              <a:gd name="connsiteY8700" fmla="*/ 2297103 h 6698675"/>
              <a:gd name="connsiteX8701" fmla="*/ 1834380 w 8267681"/>
              <a:gd name="connsiteY8701" fmla="*/ 2329971 h 6698675"/>
              <a:gd name="connsiteX8702" fmla="*/ 1855519 w 8267681"/>
              <a:gd name="connsiteY8702" fmla="*/ 2297103 h 6698675"/>
              <a:gd name="connsiteX8703" fmla="*/ 4857255 w 8267681"/>
              <a:gd name="connsiteY8703" fmla="*/ 2294748 h 6698675"/>
              <a:gd name="connsiteX8704" fmla="*/ 4859604 w 8267681"/>
              <a:gd name="connsiteY8704" fmla="*/ 2299444 h 6698675"/>
              <a:gd name="connsiteX8705" fmla="*/ 4861953 w 8267681"/>
              <a:gd name="connsiteY8705" fmla="*/ 2297102 h 6698675"/>
              <a:gd name="connsiteX8706" fmla="*/ 4857255 w 8267681"/>
              <a:gd name="connsiteY8706" fmla="*/ 2294748 h 6698675"/>
              <a:gd name="connsiteX8707" fmla="*/ 6904557 w 8267681"/>
              <a:gd name="connsiteY8707" fmla="*/ 2287892 h 6698675"/>
              <a:gd name="connsiteX8708" fmla="*/ 6907739 w 8267681"/>
              <a:gd name="connsiteY8708" fmla="*/ 2290056 h 6698675"/>
              <a:gd name="connsiteX8709" fmla="*/ 6966459 w 8267681"/>
              <a:gd name="connsiteY8709" fmla="*/ 2339379 h 6698675"/>
              <a:gd name="connsiteX8710" fmla="*/ 6980552 w 8267681"/>
              <a:gd name="connsiteY8710" fmla="*/ 2351117 h 6698675"/>
              <a:gd name="connsiteX8711" fmla="*/ 5803814 w 8267681"/>
              <a:gd name="connsiteY8711" fmla="*/ 2287702 h 6698675"/>
              <a:gd name="connsiteX8712" fmla="*/ 5796768 w 8267681"/>
              <a:gd name="connsiteY8712" fmla="*/ 2294748 h 6698675"/>
              <a:gd name="connsiteX8713" fmla="*/ 5804989 w 8267681"/>
              <a:gd name="connsiteY8713" fmla="*/ 2297491 h 6698675"/>
              <a:gd name="connsiteX8714" fmla="*/ 5803814 w 8267681"/>
              <a:gd name="connsiteY8714" fmla="*/ 2299444 h 6698675"/>
              <a:gd name="connsiteX8715" fmla="*/ 5810196 w 8267681"/>
              <a:gd name="connsiteY8715" fmla="*/ 2300503 h 6698675"/>
              <a:gd name="connsiteX8716" fmla="*/ 5806457 w 8267681"/>
              <a:gd name="connsiteY8716" fmla="*/ 2306488 h 6698675"/>
              <a:gd name="connsiteX8717" fmla="*/ 5796768 w 8267681"/>
              <a:gd name="connsiteY8717" fmla="*/ 2306488 h 6698675"/>
              <a:gd name="connsiteX8718" fmla="*/ 5796768 w 8267681"/>
              <a:gd name="connsiteY8718" fmla="*/ 2308840 h 6698675"/>
              <a:gd name="connsiteX8719" fmla="*/ 5810861 w 8267681"/>
              <a:gd name="connsiteY8719" fmla="*/ 2313539 h 6698675"/>
              <a:gd name="connsiteX8720" fmla="*/ 5796768 w 8267681"/>
              <a:gd name="connsiteY8720" fmla="*/ 2322938 h 6698675"/>
              <a:gd name="connsiteX8721" fmla="*/ 5806163 w 8267681"/>
              <a:gd name="connsiteY8721" fmla="*/ 2322938 h 6698675"/>
              <a:gd name="connsiteX8722" fmla="*/ 5815558 w 8267681"/>
              <a:gd name="connsiteY8722" fmla="*/ 2313539 h 6698675"/>
              <a:gd name="connsiteX8723" fmla="*/ 5815558 w 8267681"/>
              <a:gd name="connsiteY8723" fmla="*/ 2311192 h 6698675"/>
              <a:gd name="connsiteX8724" fmla="*/ 5817907 w 8267681"/>
              <a:gd name="connsiteY8724" fmla="*/ 2301787 h 6698675"/>
              <a:gd name="connsiteX8725" fmla="*/ 5810196 w 8267681"/>
              <a:gd name="connsiteY8725" fmla="*/ 2300503 h 6698675"/>
              <a:gd name="connsiteX8726" fmla="*/ 5810861 w 8267681"/>
              <a:gd name="connsiteY8726" fmla="*/ 2299444 h 6698675"/>
              <a:gd name="connsiteX8727" fmla="*/ 5804989 w 8267681"/>
              <a:gd name="connsiteY8727" fmla="*/ 2297491 h 6698675"/>
              <a:gd name="connsiteX8728" fmla="*/ 5807338 w 8267681"/>
              <a:gd name="connsiteY8728" fmla="*/ 2293572 h 6698675"/>
              <a:gd name="connsiteX8729" fmla="*/ 5803814 w 8267681"/>
              <a:gd name="connsiteY8729" fmla="*/ 2287702 h 6698675"/>
              <a:gd name="connsiteX8730" fmla="*/ 4892487 w 8267681"/>
              <a:gd name="connsiteY8730" fmla="*/ 2287702 h 6698675"/>
              <a:gd name="connsiteX8731" fmla="*/ 4892487 w 8267681"/>
              <a:gd name="connsiteY8731" fmla="*/ 2292397 h 6698675"/>
              <a:gd name="connsiteX8732" fmla="*/ 4899533 w 8267681"/>
              <a:gd name="connsiteY8732" fmla="*/ 2292397 h 6698675"/>
              <a:gd name="connsiteX8733" fmla="*/ 4897184 w 8267681"/>
              <a:gd name="connsiteY8733" fmla="*/ 2287702 h 6698675"/>
              <a:gd name="connsiteX8734" fmla="*/ 4892487 w 8267681"/>
              <a:gd name="connsiteY8734" fmla="*/ 2287702 h 6698675"/>
              <a:gd name="connsiteX8735" fmla="*/ 4731596 w 8267681"/>
              <a:gd name="connsiteY8735" fmla="*/ 2284176 h 6698675"/>
              <a:gd name="connsiteX8736" fmla="*/ 4725723 w 8267681"/>
              <a:gd name="connsiteY8736" fmla="*/ 2285352 h 6698675"/>
              <a:gd name="connsiteX8737" fmla="*/ 4737467 w 8267681"/>
              <a:gd name="connsiteY8737" fmla="*/ 2290047 h 6698675"/>
              <a:gd name="connsiteX8738" fmla="*/ 4731596 w 8267681"/>
              <a:gd name="connsiteY8738" fmla="*/ 2284176 h 6698675"/>
              <a:gd name="connsiteX8739" fmla="*/ 3947325 w 8267681"/>
              <a:gd name="connsiteY8739" fmla="*/ 2282449 h 6698675"/>
              <a:gd name="connsiteX8740" fmla="*/ 3950626 w 8267681"/>
              <a:gd name="connsiteY8740" fmla="*/ 2290047 h 6698675"/>
              <a:gd name="connsiteX8741" fmla="*/ 3947325 w 8267681"/>
              <a:gd name="connsiteY8741" fmla="*/ 2282449 h 6698675"/>
              <a:gd name="connsiteX8742" fmla="*/ 6894686 w 8267681"/>
              <a:gd name="connsiteY8742" fmla="*/ 2281178 h 6698675"/>
              <a:gd name="connsiteX8743" fmla="*/ 6903628 w 8267681"/>
              <a:gd name="connsiteY8743" fmla="*/ 2287117 h 6698675"/>
              <a:gd name="connsiteX8744" fmla="*/ 6904557 w 8267681"/>
              <a:gd name="connsiteY8744" fmla="*/ 2287892 h 6698675"/>
              <a:gd name="connsiteX8745" fmla="*/ 4873697 w 8267681"/>
              <a:gd name="connsiteY8745" fmla="*/ 2278306 h 6698675"/>
              <a:gd name="connsiteX8746" fmla="*/ 4871348 w 8267681"/>
              <a:gd name="connsiteY8746" fmla="*/ 2282998 h 6698675"/>
              <a:gd name="connsiteX8747" fmla="*/ 4873697 w 8267681"/>
              <a:gd name="connsiteY8747" fmla="*/ 2282998 h 6698675"/>
              <a:gd name="connsiteX8748" fmla="*/ 4873697 w 8267681"/>
              <a:gd name="connsiteY8748" fmla="*/ 2290048 h 6698675"/>
              <a:gd name="connsiteX8749" fmla="*/ 4868999 w 8267681"/>
              <a:gd name="connsiteY8749" fmla="*/ 2290048 h 6698675"/>
              <a:gd name="connsiteX8750" fmla="*/ 4873697 w 8267681"/>
              <a:gd name="connsiteY8750" fmla="*/ 2292397 h 6698675"/>
              <a:gd name="connsiteX8751" fmla="*/ 4876046 w 8267681"/>
              <a:gd name="connsiteY8751" fmla="*/ 2292397 h 6698675"/>
              <a:gd name="connsiteX8752" fmla="*/ 4876046 w 8267681"/>
              <a:gd name="connsiteY8752" fmla="*/ 2294748 h 6698675"/>
              <a:gd name="connsiteX8753" fmla="*/ 4883092 w 8267681"/>
              <a:gd name="connsiteY8753" fmla="*/ 2290048 h 6698675"/>
              <a:gd name="connsiteX8754" fmla="*/ 4887790 w 8267681"/>
              <a:gd name="connsiteY8754" fmla="*/ 2285352 h 6698675"/>
              <a:gd name="connsiteX8755" fmla="*/ 4876046 w 8267681"/>
              <a:gd name="connsiteY8755" fmla="*/ 2280654 h 6698675"/>
              <a:gd name="connsiteX8756" fmla="*/ 4873697 w 8267681"/>
              <a:gd name="connsiteY8756" fmla="*/ 2278306 h 6698675"/>
              <a:gd name="connsiteX8757" fmla="*/ 1005277 w 8267681"/>
              <a:gd name="connsiteY8757" fmla="*/ 2273626 h 6698675"/>
              <a:gd name="connsiteX8758" fmla="*/ 1012321 w 8267681"/>
              <a:gd name="connsiteY8758" fmla="*/ 2275977 h 6698675"/>
              <a:gd name="connsiteX8759" fmla="*/ 1017020 w 8267681"/>
              <a:gd name="connsiteY8759" fmla="*/ 2280675 h 6698675"/>
              <a:gd name="connsiteX8760" fmla="*/ 1012321 w 8267681"/>
              <a:gd name="connsiteY8760" fmla="*/ 2285374 h 6698675"/>
              <a:gd name="connsiteX8761" fmla="*/ 1005277 w 8267681"/>
              <a:gd name="connsiteY8761" fmla="*/ 2285374 h 6698675"/>
              <a:gd name="connsiteX8762" fmla="*/ 1000577 w 8267681"/>
              <a:gd name="connsiteY8762" fmla="*/ 2280675 h 6698675"/>
              <a:gd name="connsiteX8763" fmla="*/ 4845511 w 8267681"/>
              <a:gd name="connsiteY8763" fmla="*/ 2271258 h 6698675"/>
              <a:gd name="connsiteX8764" fmla="*/ 4840814 w 8267681"/>
              <a:gd name="connsiteY8764" fmla="*/ 2275956 h 6698675"/>
              <a:gd name="connsiteX8765" fmla="*/ 4836116 w 8267681"/>
              <a:gd name="connsiteY8765" fmla="*/ 2290048 h 6698675"/>
              <a:gd name="connsiteX8766" fmla="*/ 4831419 w 8267681"/>
              <a:gd name="connsiteY8766" fmla="*/ 2292397 h 6698675"/>
              <a:gd name="connsiteX8767" fmla="*/ 4831419 w 8267681"/>
              <a:gd name="connsiteY8767" fmla="*/ 2290048 h 6698675"/>
              <a:gd name="connsiteX8768" fmla="*/ 4833475 w 8267681"/>
              <a:gd name="connsiteY8768" fmla="*/ 2282998 h 6698675"/>
              <a:gd name="connsiteX8769" fmla="*/ 4833572 w 8267681"/>
              <a:gd name="connsiteY8769" fmla="*/ 2280657 h 6698675"/>
              <a:gd name="connsiteX8770" fmla="*/ 4830279 w 8267681"/>
              <a:gd name="connsiteY8770" fmla="*/ 2280698 h 6698675"/>
              <a:gd name="connsiteX8771" fmla="*/ 4822024 w 8267681"/>
              <a:gd name="connsiteY8771" fmla="*/ 2308840 h 6698675"/>
              <a:gd name="connsiteX8772" fmla="*/ 4824373 w 8267681"/>
              <a:gd name="connsiteY8772" fmla="*/ 2315889 h 6698675"/>
              <a:gd name="connsiteX8773" fmla="*/ 4826721 w 8267681"/>
              <a:gd name="connsiteY8773" fmla="*/ 2311192 h 6698675"/>
              <a:gd name="connsiteX8774" fmla="*/ 4829070 w 8267681"/>
              <a:gd name="connsiteY8774" fmla="*/ 2320594 h 6698675"/>
              <a:gd name="connsiteX8775" fmla="*/ 4833768 w 8267681"/>
              <a:gd name="connsiteY8775" fmla="*/ 2322938 h 6698675"/>
              <a:gd name="connsiteX8776" fmla="*/ 4836116 w 8267681"/>
              <a:gd name="connsiteY8776" fmla="*/ 2322938 h 6698675"/>
              <a:gd name="connsiteX8777" fmla="*/ 4838465 w 8267681"/>
              <a:gd name="connsiteY8777" fmla="*/ 2339369 h 6698675"/>
              <a:gd name="connsiteX8778" fmla="*/ 4843163 w 8267681"/>
              <a:gd name="connsiteY8778" fmla="*/ 2348763 h 6698675"/>
              <a:gd name="connsiteX8779" fmla="*/ 4847860 w 8267681"/>
              <a:gd name="connsiteY8779" fmla="*/ 2348763 h 6698675"/>
              <a:gd name="connsiteX8780" fmla="*/ 4852558 w 8267681"/>
              <a:gd name="connsiteY8780" fmla="*/ 2353460 h 6698675"/>
              <a:gd name="connsiteX8781" fmla="*/ 4852558 w 8267681"/>
              <a:gd name="connsiteY8781" fmla="*/ 2351110 h 6698675"/>
              <a:gd name="connsiteX8782" fmla="*/ 4854907 w 8267681"/>
              <a:gd name="connsiteY8782" fmla="*/ 2344071 h 6698675"/>
              <a:gd name="connsiteX8783" fmla="*/ 4857255 w 8267681"/>
              <a:gd name="connsiteY8783" fmla="*/ 2344071 h 6698675"/>
              <a:gd name="connsiteX8784" fmla="*/ 4859604 w 8267681"/>
              <a:gd name="connsiteY8784" fmla="*/ 2355810 h 6698675"/>
              <a:gd name="connsiteX8785" fmla="*/ 4859604 w 8267681"/>
              <a:gd name="connsiteY8785" fmla="*/ 2374601 h 6698675"/>
              <a:gd name="connsiteX8786" fmla="*/ 4854907 w 8267681"/>
              <a:gd name="connsiteY8786" fmla="*/ 2386351 h 6698675"/>
              <a:gd name="connsiteX8787" fmla="*/ 4852558 w 8267681"/>
              <a:gd name="connsiteY8787" fmla="*/ 2388703 h 6698675"/>
              <a:gd name="connsiteX8788" fmla="*/ 4850209 w 8267681"/>
              <a:gd name="connsiteY8788" fmla="*/ 2400440 h 6698675"/>
              <a:gd name="connsiteX8789" fmla="*/ 4852558 w 8267681"/>
              <a:gd name="connsiteY8789" fmla="*/ 2412180 h 6698675"/>
              <a:gd name="connsiteX8790" fmla="*/ 4847860 w 8267681"/>
              <a:gd name="connsiteY8790" fmla="*/ 2419226 h 6698675"/>
              <a:gd name="connsiteX8791" fmla="*/ 4850209 w 8267681"/>
              <a:gd name="connsiteY8791" fmla="*/ 2428624 h 6698675"/>
              <a:gd name="connsiteX8792" fmla="*/ 4866651 w 8267681"/>
              <a:gd name="connsiteY8792" fmla="*/ 2468554 h 6698675"/>
              <a:gd name="connsiteX8793" fmla="*/ 4866651 w 8267681"/>
              <a:gd name="connsiteY8793" fmla="*/ 2473252 h 6698675"/>
              <a:gd name="connsiteX8794" fmla="*/ 4887790 w 8267681"/>
              <a:gd name="connsiteY8794" fmla="*/ 2501440 h 6698675"/>
              <a:gd name="connsiteX8795" fmla="*/ 4890138 w 8267681"/>
              <a:gd name="connsiteY8795" fmla="*/ 2517883 h 6698675"/>
              <a:gd name="connsiteX8796" fmla="*/ 4890138 w 8267681"/>
              <a:gd name="connsiteY8796" fmla="*/ 2520231 h 6698675"/>
              <a:gd name="connsiteX8797" fmla="*/ 4890138 w 8267681"/>
              <a:gd name="connsiteY8797" fmla="*/ 2534326 h 6698675"/>
              <a:gd name="connsiteX8798" fmla="*/ 4890138 w 8267681"/>
              <a:gd name="connsiteY8798" fmla="*/ 2536676 h 6698675"/>
              <a:gd name="connsiteX8799" fmla="*/ 4892487 w 8267681"/>
              <a:gd name="connsiteY8799" fmla="*/ 2562514 h 6698675"/>
              <a:gd name="connsiteX8800" fmla="*/ 4897184 w 8267681"/>
              <a:gd name="connsiteY8800" fmla="*/ 2602446 h 6698675"/>
              <a:gd name="connsiteX8801" fmla="*/ 4894836 w 8267681"/>
              <a:gd name="connsiteY8801" fmla="*/ 2602446 h 6698675"/>
              <a:gd name="connsiteX8802" fmla="*/ 4899533 w 8267681"/>
              <a:gd name="connsiteY8802" fmla="*/ 2607145 h 6698675"/>
              <a:gd name="connsiteX8803" fmla="*/ 4900048 w 8267681"/>
              <a:gd name="connsiteY8803" fmla="*/ 2609205 h 6698675"/>
              <a:gd name="connsiteX8804" fmla="*/ 4903056 w 8267681"/>
              <a:gd name="connsiteY8804" fmla="*/ 2611256 h 6698675"/>
              <a:gd name="connsiteX8805" fmla="*/ 4923021 w 8267681"/>
              <a:gd name="connsiteY8805" fmla="*/ 2623588 h 6698675"/>
              <a:gd name="connsiteX8806" fmla="*/ 4938002 w 8267681"/>
              <a:gd name="connsiteY8806" fmla="*/ 2641231 h 6698675"/>
              <a:gd name="connsiteX8807" fmla="*/ 4937114 w 8267681"/>
              <a:gd name="connsiteY8807" fmla="*/ 2637682 h 6698675"/>
              <a:gd name="connsiteX8808" fmla="*/ 4955904 w 8267681"/>
              <a:gd name="connsiteY8808" fmla="*/ 2628286 h 6698675"/>
              <a:gd name="connsiteX8809" fmla="*/ 4951206 w 8267681"/>
              <a:gd name="connsiteY8809" fmla="*/ 2623587 h 6698675"/>
              <a:gd name="connsiteX8810" fmla="*/ 4951206 w 8267681"/>
              <a:gd name="connsiteY8810" fmla="*/ 2616541 h 6698675"/>
              <a:gd name="connsiteX8811" fmla="*/ 4960602 w 8267681"/>
              <a:gd name="connsiteY8811" fmla="*/ 2618890 h 6698675"/>
              <a:gd name="connsiteX8812" fmla="*/ 4969997 w 8267681"/>
              <a:gd name="connsiteY8812" fmla="*/ 2611843 h 6698675"/>
              <a:gd name="connsiteX8813" fmla="*/ 4977043 w 8267681"/>
              <a:gd name="connsiteY8813" fmla="*/ 2602446 h 6698675"/>
              <a:gd name="connsiteX8814" fmla="*/ 4981741 w 8267681"/>
              <a:gd name="connsiteY8814" fmla="*/ 2588353 h 6698675"/>
              <a:gd name="connsiteX8815" fmla="*/ 4984090 w 8267681"/>
              <a:gd name="connsiteY8815" fmla="*/ 2569561 h 6698675"/>
              <a:gd name="connsiteX8816" fmla="*/ 4993485 w 8267681"/>
              <a:gd name="connsiteY8816" fmla="*/ 2557817 h 6698675"/>
              <a:gd name="connsiteX8817" fmla="*/ 4998182 w 8267681"/>
              <a:gd name="connsiteY8817" fmla="*/ 2557817 h 6698675"/>
              <a:gd name="connsiteX8818" fmla="*/ 5005228 w 8267681"/>
              <a:gd name="connsiteY8818" fmla="*/ 2553118 h 6698675"/>
              <a:gd name="connsiteX8819" fmla="*/ 5016972 w 8267681"/>
              <a:gd name="connsiteY8819" fmla="*/ 2553118 h 6698675"/>
              <a:gd name="connsiteX8820" fmla="*/ 5021670 w 8267681"/>
              <a:gd name="connsiteY8820" fmla="*/ 2546071 h 6698675"/>
              <a:gd name="connsiteX8821" fmla="*/ 5028716 w 8267681"/>
              <a:gd name="connsiteY8821" fmla="*/ 2527279 h 6698675"/>
              <a:gd name="connsiteX8822" fmla="*/ 5028716 w 8267681"/>
              <a:gd name="connsiteY8822" fmla="*/ 2520231 h 6698675"/>
              <a:gd name="connsiteX8823" fmla="*/ 5033414 w 8267681"/>
              <a:gd name="connsiteY8823" fmla="*/ 2506138 h 6698675"/>
              <a:gd name="connsiteX8824" fmla="*/ 5033414 w 8267681"/>
              <a:gd name="connsiteY8824" fmla="*/ 2475601 h 6698675"/>
              <a:gd name="connsiteX8825" fmla="*/ 5056902 w 8267681"/>
              <a:gd name="connsiteY8825" fmla="*/ 2438019 h 6698675"/>
              <a:gd name="connsiteX8826" fmla="*/ 5052204 w 8267681"/>
              <a:gd name="connsiteY8826" fmla="*/ 2421576 h 6698675"/>
              <a:gd name="connsiteX8827" fmla="*/ 5009926 w 8267681"/>
              <a:gd name="connsiteY8827" fmla="*/ 2405140 h 6698675"/>
              <a:gd name="connsiteX8828" fmla="*/ 5005228 w 8267681"/>
              <a:gd name="connsiteY8828" fmla="*/ 2402786 h 6698675"/>
              <a:gd name="connsiteX8829" fmla="*/ 5000531 w 8267681"/>
              <a:gd name="connsiteY8829" fmla="*/ 2405140 h 6698675"/>
              <a:gd name="connsiteX8830" fmla="*/ 4967648 w 8267681"/>
              <a:gd name="connsiteY8830" fmla="*/ 2388703 h 6698675"/>
              <a:gd name="connsiteX8831" fmla="*/ 4969997 w 8267681"/>
              <a:gd name="connsiteY8831" fmla="*/ 2381650 h 6698675"/>
              <a:gd name="connsiteX8832" fmla="*/ 4969997 w 8267681"/>
              <a:gd name="connsiteY8832" fmla="*/ 2379300 h 6698675"/>
              <a:gd name="connsiteX8833" fmla="*/ 4958253 w 8267681"/>
              <a:gd name="connsiteY8833" fmla="*/ 2355810 h 6698675"/>
              <a:gd name="connsiteX8834" fmla="*/ 4934765 w 8267681"/>
              <a:gd name="connsiteY8834" fmla="*/ 2348763 h 6698675"/>
              <a:gd name="connsiteX8835" fmla="*/ 4923021 w 8267681"/>
              <a:gd name="connsiteY8835" fmla="*/ 2334671 h 6698675"/>
              <a:gd name="connsiteX8836" fmla="*/ 4911277 w 8267681"/>
              <a:gd name="connsiteY8836" fmla="*/ 2322938 h 6698675"/>
              <a:gd name="connsiteX8837" fmla="*/ 4904231 w 8267681"/>
              <a:gd name="connsiteY8837" fmla="*/ 2322938 h 6698675"/>
              <a:gd name="connsiteX8838" fmla="*/ 4904231 w 8267681"/>
              <a:gd name="connsiteY8838" fmla="*/ 2325277 h 6698675"/>
              <a:gd name="connsiteX8839" fmla="*/ 4901882 w 8267681"/>
              <a:gd name="connsiteY8839" fmla="*/ 2325277 h 6698675"/>
              <a:gd name="connsiteX8840" fmla="*/ 4897184 w 8267681"/>
              <a:gd name="connsiteY8840" fmla="*/ 2322938 h 6698675"/>
              <a:gd name="connsiteX8841" fmla="*/ 4892487 w 8267681"/>
              <a:gd name="connsiteY8841" fmla="*/ 2325277 h 6698675"/>
              <a:gd name="connsiteX8842" fmla="*/ 4885441 w 8267681"/>
              <a:gd name="connsiteY8842" fmla="*/ 2315889 h 6698675"/>
              <a:gd name="connsiteX8843" fmla="*/ 4885441 w 8267681"/>
              <a:gd name="connsiteY8843" fmla="*/ 2320594 h 6698675"/>
              <a:gd name="connsiteX8844" fmla="*/ 4880743 w 8267681"/>
              <a:gd name="connsiteY8844" fmla="*/ 2322938 h 6698675"/>
              <a:gd name="connsiteX8845" fmla="*/ 4883092 w 8267681"/>
              <a:gd name="connsiteY8845" fmla="*/ 2315889 h 6698675"/>
              <a:gd name="connsiteX8846" fmla="*/ 4878395 w 8267681"/>
              <a:gd name="connsiteY8846" fmla="*/ 2313539 h 6698675"/>
              <a:gd name="connsiteX8847" fmla="*/ 4873697 w 8267681"/>
              <a:gd name="connsiteY8847" fmla="*/ 2320594 h 6698675"/>
              <a:gd name="connsiteX8848" fmla="*/ 4871348 w 8267681"/>
              <a:gd name="connsiteY8848" fmla="*/ 2320594 h 6698675"/>
              <a:gd name="connsiteX8849" fmla="*/ 4871348 w 8267681"/>
              <a:gd name="connsiteY8849" fmla="*/ 2322938 h 6698675"/>
              <a:gd name="connsiteX8850" fmla="*/ 4868999 w 8267681"/>
              <a:gd name="connsiteY8850" fmla="*/ 2322938 h 6698675"/>
              <a:gd name="connsiteX8851" fmla="*/ 4861953 w 8267681"/>
              <a:gd name="connsiteY8851" fmla="*/ 2339369 h 6698675"/>
              <a:gd name="connsiteX8852" fmla="*/ 4859604 w 8267681"/>
              <a:gd name="connsiteY8852" fmla="*/ 2334671 h 6698675"/>
              <a:gd name="connsiteX8853" fmla="*/ 4854907 w 8267681"/>
              <a:gd name="connsiteY8853" fmla="*/ 2334671 h 6698675"/>
              <a:gd name="connsiteX8854" fmla="*/ 4850209 w 8267681"/>
              <a:gd name="connsiteY8854" fmla="*/ 2339369 h 6698675"/>
              <a:gd name="connsiteX8855" fmla="*/ 4847860 w 8267681"/>
              <a:gd name="connsiteY8855" fmla="*/ 2304141 h 6698675"/>
              <a:gd name="connsiteX8856" fmla="*/ 4843163 w 8267681"/>
              <a:gd name="connsiteY8856" fmla="*/ 2301787 h 6698675"/>
              <a:gd name="connsiteX8857" fmla="*/ 4838465 w 8267681"/>
              <a:gd name="connsiteY8857" fmla="*/ 2304141 h 6698675"/>
              <a:gd name="connsiteX8858" fmla="*/ 4838465 w 8267681"/>
              <a:gd name="connsiteY8858" fmla="*/ 2301787 h 6698675"/>
              <a:gd name="connsiteX8859" fmla="*/ 4838465 w 8267681"/>
              <a:gd name="connsiteY8859" fmla="*/ 2297102 h 6698675"/>
              <a:gd name="connsiteX8860" fmla="*/ 4843163 w 8267681"/>
              <a:gd name="connsiteY8860" fmla="*/ 2278306 h 6698675"/>
              <a:gd name="connsiteX8861" fmla="*/ 4845511 w 8267681"/>
              <a:gd name="connsiteY8861" fmla="*/ 2273606 h 6698675"/>
              <a:gd name="connsiteX8862" fmla="*/ 4845511 w 8267681"/>
              <a:gd name="connsiteY8862" fmla="*/ 2271258 h 6698675"/>
              <a:gd name="connsiteX8863" fmla="*/ 4850797 w 8267681"/>
              <a:gd name="connsiteY8863" fmla="*/ 2270081 h 6698675"/>
              <a:gd name="connsiteX8864" fmla="*/ 4843163 w 8267681"/>
              <a:gd name="connsiteY8864" fmla="*/ 2280654 h 6698675"/>
              <a:gd name="connsiteX8865" fmla="*/ 4850209 w 8267681"/>
              <a:gd name="connsiteY8865" fmla="*/ 2273606 h 6698675"/>
              <a:gd name="connsiteX8866" fmla="*/ 4850209 w 8267681"/>
              <a:gd name="connsiteY8866" fmla="*/ 2275956 h 6698675"/>
              <a:gd name="connsiteX8867" fmla="*/ 4857255 w 8267681"/>
              <a:gd name="connsiteY8867" fmla="*/ 2278306 h 6698675"/>
              <a:gd name="connsiteX8868" fmla="*/ 4859604 w 8267681"/>
              <a:gd name="connsiteY8868" fmla="*/ 2282998 h 6698675"/>
              <a:gd name="connsiteX8869" fmla="*/ 4859604 w 8267681"/>
              <a:gd name="connsiteY8869" fmla="*/ 2287702 h 6698675"/>
              <a:gd name="connsiteX8870" fmla="*/ 4868999 w 8267681"/>
              <a:gd name="connsiteY8870" fmla="*/ 2285352 h 6698675"/>
              <a:gd name="connsiteX8871" fmla="*/ 4854907 w 8267681"/>
              <a:gd name="connsiteY8871" fmla="*/ 2273606 h 6698675"/>
              <a:gd name="connsiteX8872" fmla="*/ 4850797 w 8267681"/>
              <a:gd name="connsiteY8872" fmla="*/ 2270081 h 6698675"/>
              <a:gd name="connsiteX8873" fmla="*/ 3686389 w 8267681"/>
              <a:gd name="connsiteY8873" fmla="*/ 2266265 h 6698675"/>
              <a:gd name="connsiteX8874" fmla="*/ 3680517 w 8267681"/>
              <a:gd name="connsiteY8874" fmla="*/ 2266559 h 6698675"/>
              <a:gd name="connsiteX8875" fmla="*/ 3692261 w 8267681"/>
              <a:gd name="connsiteY8875" fmla="*/ 2271258 h 6698675"/>
              <a:gd name="connsiteX8876" fmla="*/ 3686389 w 8267681"/>
              <a:gd name="connsiteY8876" fmla="*/ 2266265 h 6698675"/>
              <a:gd name="connsiteX8877" fmla="*/ 4837844 w 8267681"/>
              <a:gd name="connsiteY8877" fmla="*/ 2254901 h 6698675"/>
              <a:gd name="connsiteX8878" fmla="*/ 4837287 w 8267681"/>
              <a:gd name="connsiteY8878" fmla="*/ 2254980 h 6698675"/>
              <a:gd name="connsiteX8879" fmla="*/ 4836116 w 8267681"/>
              <a:gd name="connsiteY8879" fmla="*/ 2259511 h 6698675"/>
              <a:gd name="connsiteX8880" fmla="*/ 4836116 w 8267681"/>
              <a:gd name="connsiteY8880" fmla="*/ 2260789 h 6698675"/>
              <a:gd name="connsiteX8881" fmla="*/ 4831463 w 8267681"/>
              <a:gd name="connsiteY8881" fmla="*/ 2276657 h 6698675"/>
              <a:gd name="connsiteX8882" fmla="*/ 4833586 w 8267681"/>
              <a:gd name="connsiteY8882" fmla="*/ 2280338 h 6698675"/>
              <a:gd name="connsiteX8883" fmla="*/ 4833768 w 8267681"/>
              <a:gd name="connsiteY8883" fmla="*/ 2275956 h 6698675"/>
              <a:gd name="connsiteX8884" fmla="*/ 4836116 w 8267681"/>
              <a:gd name="connsiteY8884" fmla="*/ 2264209 h 6698675"/>
              <a:gd name="connsiteX8885" fmla="*/ 4836116 w 8267681"/>
              <a:gd name="connsiteY8885" fmla="*/ 2260789 h 6698675"/>
              <a:gd name="connsiteX8886" fmla="*/ 6853717 w 8267681"/>
              <a:gd name="connsiteY8886" fmla="*/ 2252470 h 6698675"/>
              <a:gd name="connsiteX8887" fmla="*/ 6863112 w 8267681"/>
              <a:gd name="connsiteY8887" fmla="*/ 2259519 h 6698675"/>
              <a:gd name="connsiteX8888" fmla="*/ 6853717 w 8267681"/>
              <a:gd name="connsiteY8888" fmla="*/ 2252470 h 6698675"/>
              <a:gd name="connsiteX8889" fmla="*/ 5787373 w 8267681"/>
              <a:gd name="connsiteY8889" fmla="*/ 2250114 h 6698675"/>
              <a:gd name="connsiteX8890" fmla="*/ 5780326 w 8267681"/>
              <a:gd name="connsiteY8890" fmla="*/ 2257163 h 6698675"/>
              <a:gd name="connsiteX8891" fmla="*/ 5787373 w 8267681"/>
              <a:gd name="connsiteY8891" fmla="*/ 2259511 h 6698675"/>
              <a:gd name="connsiteX8892" fmla="*/ 5787373 w 8267681"/>
              <a:gd name="connsiteY8892" fmla="*/ 2238373 h 6698675"/>
              <a:gd name="connsiteX8893" fmla="*/ 5780326 w 8267681"/>
              <a:gd name="connsiteY8893" fmla="*/ 2245423 h 6698675"/>
              <a:gd name="connsiteX8894" fmla="*/ 5792070 w 8267681"/>
              <a:gd name="connsiteY8894" fmla="*/ 2245423 h 6698675"/>
              <a:gd name="connsiteX8895" fmla="*/ 4023439 w 8267681"/>
              <a:gd name="connsiteY8895" fmla="*/ 2238373 h 6698675"/>
              <a:gd name="connsiteX8896" fmla="*/ 3976463 w 8267681"/>
              <a:gd name="connsiteY8896" fmla="*/ 2273606 h 6698675"/>
              <a:gd name="connsiteX8897" fmla="*/ 4023439 w 8267681"/>
              <a:gd name="connsiteY8897" fmla="*/ 2238373 h 6698675"/>
              <a:gd name="connsiteX8898" fmla="*/ 6823182 w 8267681"/>
              <a:gd name="connsiteY8898" fmla="*/ 2233679 h 6698675"/>
              <a:gd name="connsiteX8899" fmla="*/ 6853717 w 8267681"/>
              <a:gd name="connsiteY8899" fmla="*/ 2252470 h 6698675"/>
              <a:gd name="connsiteX8900" fmla="*/ 6849019 w 8267681"/>
              <a:gd name="connsiteY8900" fmla="*/ 2250117 h 6698675"/>
              <a:gd name="connsiteX8901" fmla="*/ 6894686 w 8267681"/>
              <a:gd name="connsiteY8901" fmla="*/ 2281178 h 6698675"/>
              <a:gd name="connsiteX8902" fmla="*/ 6843634 w 8267681"/>
              <a:gd name="connsiteY8902" fmla="*/ 2229036 h 6698675"/>
              <a:gd name="connsiteX8903" fmla="*/ 6863112 w 8267681"/>
              <a:gd name="connsiteY8903" fmla="*/ 2240725 h 6698675"/>
              <a:gd name="connsiteX8904" fmla="*/ 6884250 w 8267681"/>
              <a:gd name="connsiteY8904" fmla="*/ 2257163 h 6698675"/>
              <a:gd name="connsiteX8905" fmla="*/ 6900692 w 8267681"/>
              <a:gd name="connsiteY8905" fmla="*/ 2268908 h 6698675"/>
              <a:gd name="connsiteX8906" fmla="*/ 6928877 w 8267681"/>
              <a:gd name="connsiteY8906" fmla="*/ 2290048 h 6698675"/>
              <a:gd name="connsiteX8907" fmla="*/ 6804393 w 8267681"/>
              <a:gd name="connsiteY8907" fmla="*/ 2221935 h 6698675"/>
              <a:gd name="connsiteX8908" fmla="*/ 6813787 w 8267681"/>
              <a:gd name="connsiteY8908" fmla="*/ 2226637 h 6698675"/>
              <a:gd name="connsiteX8909" fmla="*/ 6823182 w 8267681"/>
              <a:gd name="connsiteY8909" fmla="*/ 2233679 h 6698675"/>
              <a:gd name="connsiteX8910" fmla="*/ 5770931 w 8267681"/>
              <a:gd name="connsiteY8910" fmla="*/ 2219581 h 6698675"/>
              <a:gd name="connsiteX8911" fmla="*/ 5773280 w 8267681"/>
              <a:gd name="connsiteY8911" fmla="*/ 2233674 h 6698675"/>
              <a:gd name="connsiteX8912" fmla="*/ 5787373 w 8267681"/>
              <a:gd name="connsiteY8912" fmla="*/ 2231320 h 6698675"/>
              <a:gd name="connsiteX8913" fmla="*/ 5787373 w 8267681"/>
              <a:gd name="connsiteY8913" fmla="*/ 2228978 h 6698675"/>
              <a:gd name="connsiteX8914" fmla="*/ 5777977 w 8267681"/>
              <a:gd name="connsiteY8914" fmla="*/ 2228978 h 6698675"/>
              <a:gd name="connsiteX8915" fmla="*/ 5782675 w 8267681"/>
              <a:gd name="connsiteY8915" fmla="*/ 2221931 h 6698675"/>
              <a:gd name="connsiteX8916" fmla="*/ 5782675 w 8267681"/>
              <a:gd name="connsiteY8916" fmla="*/ 2219581 h 6698675"/>
              <a:gd name="connsiteX8917" fmla="*/ 2703426 w 8267681"/>
              <a:gd name="connsiteY8917" fmla="*/ 2217233 h 6698675"/>
              <a:gd name="connsiteX8918" fmla="*/ 2696379 w 8267681"/>
              <a:gd name="connsiteY8918" fmla="*/ 2219581 h 6698675"/>
              <a:gd name="connsiteX8919" fmla="*/ 2703426 w 8267681"/>
              <a:gd name="connsiteY8919" fmla="*/ 2236029 h 6698675"/>
              <a:gd name="connsiteX8920" fmla="*/ 2703426 w 8267681"/>
              <a:gd name="connsiteY8920" fmla="*/ 2217233 h 6698675"/>
              <a:gd name="connsiteX8921" fmla="*/ 6001110 w 8267681"/>
              <a:gd name="connsiteY8921" fmla="*/ 2212537 h 6698675"/>
              <a:gd name="connsiteX8922" fmla="*/ 5907159 w 8267681"/>
              <a:gd name="connsiteY8922" fmla="*/ 2442725 h 6698675"/>
              <a:gd name="connsiteX8923" fmla="*/ 6001110 w 8267681"/>
              <a:gd name="connsiteY8923" fmla="*/ 2212537 h 6698675"/>
              <a:gd name="connsiteX8924" fmla="*/ 5521959 w 8267681"/>
              <a:gd name="connsiteY8924" fmla="*/ 2207839 h 6698675"/>
              <a:gd name="connsiteX8925" fmla="*/ 5536052 w 8267681"/>
              <a:gd name="connsiteY8925" fmla="*/ 2233673 h 6698675"/>
              <a:gd name="connsiteX8926" fmla="*/ 5533703 w 8267681"/>
              <a:gd name="connsiteY8926" fmla="*/ 2233673 h 6698675"/>
              <a:gd name="connsiteX8927" fmla="*/ 5545447 w 8267681"/>
              <a:gd name="connsiteY8927" fmla="*/ 2252465 h 6698675"/>
              <a:gd name="connsiteX8928" fmla="*/ 5559540 w 8267681"/>
              <a:gd name="connsiteY8928" fmla="*/ 2266557 h 6698675"/>
              <a:gd name="connsiteX8929" fmla="*/ 5573632 w 8267681"/>
              <a:gd name="connsiteY8929" fmla="*/ 2308838 h 6698675"/>
              <a:gd name="connsiteX8930" fmla="*/ 5552493 w 8267681"/>
              <a:gd name="connsiteY8930" fmla="*/ 2290047 h 6698675"/>
              <a:gd name="connsiteX8931" fmla="*/ 5545447 w 8267681"/>
              <a:gd name="connsiteY8931" fmla="*/ 2275954 h 6698675"/>
              <a:gd name="connsiteX8932" fmla="*/ 5538401 w 8267681"/>
              <a:gd name="connsiteY8932" fmla="*/ 2264208 h 6698675"/>
              <a:gd name="connsiteX8933" fmla="*/ 5533703 w 8267681"/>
              <a:gd name="connsiteY8933" fmla="*/ 2245421 h 6698675"/>
              <a:gd name="connsiteX8934" fmla="*/ 5526657 w 8267681"/>
              <a:gd name="connsiteY8934" fmla="*/ 2236024 h 6698675"/>
              <a:gd name="connsiteX8935" fmla="*/ 5514913 w 8267681"/>
              <a:gd name="connsiteY8935" fmla="*/ 2210184 h 6698675"/>
              <a:gd name="connsiteX8936" fmla="*/ 5521959 w 8267681"/>
              <a:gd name="connsiteY8936" fmla="*/ 2207839 h 6698675"/>
              <a:gd name="connsiteX8937" fmla="*/ 4634121 w 8267681"/>
              <a:gd name="connsiteY8937" fmla="*/ 2207839 h 6698675"/>
              <a:gd name="connsiteX8938" fmla="*/ 4577750 w 8267681"/>
              <a:gd name="connsiteY8938" fmla="*/ 2231324 h 6698675"/>
              <a:gd name="connsiteX8939" fmla="*/ 4570704 w 8267681"/>
              <a:gd name="connsiteY8939" fmla="*/ 2297103 h 6698675"/>
              <a:gd name="connsiteX8940" fmla="*/ 4634121 w 8267681"/>
              <a:gd name="connsiteY8940" fmla="*/ 2207839 h 6698675"/>
              <a:gd name="connsiteX8941" fmla="*/ 4011695 w 8267681"/>
              <a:gd name="connsiteY8941" fmla="*/ 2191392 h 6698675"/>
              <a:gd name="connsiteX8942" fmla="*/ 3985858 w 8267681"/>
              <a:gd name="connsiteY8942" fmla="*/ 2207839 h 6698675"/>
              <a:gd name="connsiteX8943" fmla="*/ 4011695 w 8267681"/>
              <a:gd name="connsiteY8943" fmla="*/ 2191392 h 6698675"/>
              <a:gd name="connsiteX8944" fmla="*/ 3996281 w 8267681"/>
              <a:gd name="connsiteY8944" fmla="*/ 2190404 h 6698675"/>
              <a:gd name="connsiteX8945" fmla="*/ 3976463 w 8267681"/>
              <a:gd name="connsiteY8945" fmla="*/ 2191392 h 6698675"/>
              <a:gd name="connsiteX8946" fmla="*/ 3996281 w 8267681"/>
              <a:gd name="connsiteY8946" fmla="*/ 2190404 h 6698675"/>
              <a:gd name="connsiteX8947" fmla="*/ 6743324 w 8267681"/>
              <a:gd name="connsiteY8947" fmla="*/ 2189047 h 6698675"/>
              <a:gd name="connsiteX8948" fmla="*/ 6804393 w 8267681"/>
              <a:gd name="connsiteY8948" fmla="*/ 2221935 h 6698675"/>
              <a:gd name="connsiteX8949" fmla="*/ 6773859 w 8267681"/>
              <a:gd name="connsiteY8949" fmla="*/ 2205495 h 6698675"/>
              <a:gd name="connsiteX8950" fmla="*/ 6743324 w 8267681"/>
              <a:gd name="connsiteY8950" fmla="*/ 2189047 h 6698675"/>
              <a:gd name="connsiteX8951" fmla="*/ 4742165 w 8267681"/>
              <a:gd name="connsiteY8951" fmla="*/ 2165556 h 6698675"/>
              <a:gd name="connsiteX8952" fmla="*/ 4742165 w 8267681"/>
              <a:gd name="connsiteY8952" fmla="*/ 2172581 h 6698675"/>
              <a:gd name="connsiteX8953" fmla="*/ 4737467 w 8267681"/>
              <a:gd name="connsiteY8953" fmla="*/ 2170238 h 6698675"/>
              <a:gd name="connsiteX8954" fmla="*/ 4718677 w 8267681"/>
              <a:gd name="connsiteY8954" fmla="*/ 2172581 h 6698675"/>
              <a:gd name="connsiteX8955" fmla="*/ 4746862 w 8267681"/>
              <a:gd name="connsiteY8955" fmla="*/ 2174939 h 6698675"/>
              <a:gd name="connsiteX8956" fmla="*/ 4753909 w 8267681"/>
              <a:gd name="connsiteY8956" fmla="*/ 2172581 h 6698675"/>
              <a:gd name="connsiteX8957" fmla="*/ 4742165 w 8267681"/>
              <a:gd name="connsiteY8957" fmla="*/ 2165556 h 6698675"/>
              <a:gd name="connsiteX8958" fmla="*/ 5512566 w 8267681"/>
              <a:gd name="connsiteY8958" fmla="*/ 2156184 h 6698675"/>
              <a:gd name="connsiteX8959" fmla="*/ 5500822 w 8267681"/>
              <a:gd name="connsiteY8959" fmla="*/ 2158525 h 6698675"/>
              <a:gd name="connsiteX8960" fmla="*/ 5503170 w 8267681"/>
              <a:gd name="connsiteY8960" fmla="*/ 2165556 h 6698675"/>
              <a:gd name="connsiteX8961" fmla="*/ 5512566 w 8267681"/>
              <a:gd name="connsiteY8961" fmla="*/ 2156184 h 6698675"/>
              <a:gd name="connsiteX8962" fmla="*/ 4697538 w 8267681"/>
              <a:gd name="connsiteY8962" fmla="*/ 2151512 h 6698675"/>
              <a:gd name="connsiteX8963" fmla="*/ 4709282 w 8267681"/>
              <a:gd name="connsiteY8963" fmla="*/ 2156193 h 6698675"/>
              <a:gd name="connsiteX8964" fmla="*/ 4697538 w 8267681"/>
              <a:gd name="connsiteY8964" fmla="*/ 2151512 h 6698675"/>
              <a:gd name="connsiteX8965" fmla="*/ 3948278 w 8267681"/>
              <a:gd name="connsiteY8965" fmla="*/ 2144444 h 6698675"/>
              <a:gd name="connsiteX8966" fmla="*/ 3953232 w 8267681"/>
              <a:gd name="connsiteY8966" fmla="*/ 2144444 h 6698675"/>
              <a:gd name="connsiteX8967" fmla="*/ 3948278 w 8267681"/>
              <a:gd name="connsiteY8967" fmla="*/ 2144444 h 6698675"/>
              <a:gd name="connsiteX8968" fmla="*/ 1992664 w 8267681"/>
              <a:gd name="connsiteY8968" fmla="*/ 2139718 h 6698675"/>
              <a:gd name="connsiteX8969" fmla="*/ 1990170 w 8267681"/>
              <a:gd name="connsiteY8969" fmla="*/ 2143783 h 6698675"/>
              <a:gd name="connsiteX8970" fmla="*/ 1986573 w 8267681"/>
              <a:gd name="connsiteY8970" fmla="*/ 2147360 h 6698675"/>
              <a:gd name="connsiteX8971" fmla="*/ 5601819 w 8267681"/>
              <a:gd name="connsiteY8971" fmla="*/ 2137391 h 6698675"/>
              <a:gd name="connsiteX8972" fmla="*/ 5604168 w 8267681"/>
              <a:gd name="connsiteY8972" fmla="*/ 2137391 h 6698675"/>
              <a:gd name="connsiteX8973" fmla="*/ 5606517 w 8267681"/>
              <a:gd name="connsiteY8973" fmla="*/ 2144444 h 6698675"/>
              <a:gd name="connsiteX8974" fmla="*/ 5601819 w 8267681"/>
              <a:gd name="connsiteY8974" fmla="*/ 2142092 h 6698675"/>
              <a:gd name="connsiteX8975" fmla="*/ 5601819 w 8267681"/>
              <a:gd name="connsiteY8975" fmla="*/ 2137391 h 6698675"/>
              <a:gd name="connsiteX8976" fmla="*/ 6635280 w 8267681"/>
              <a:gd name="connsiteY8976" fmla="*/ 2132698 h 6698675"/>
              <a:gd name="connsiteX8977" fmla="*/ 6642327 w 8267681"/>
              <a:gd name="connsiteY8977" fmla="*/ 2135051 h 6698675"/>
              <a:gd name="connsiteX8978" fmla="*/ 6684604 w 8267681"/>
              <a:gd name="connsiteY8978" fmla="*/ 2153852 h 6698675"/>
              <a:gd name="connsiteX8979" fmla="*/ 6715138 w 8267681"/>
              <a:gd name="connsiteY8979" fmla="*/ 2167897 h 6698675"/>
              <a:gd name="connsiteX8980" fmla="*/ 6635280 w 8267681"/>
              <a:gd name="connsiteY8980" fmla="*/ 2132698 h 6698675"/>
              <a:gd name="connsiteX8981" fmla="*/ 5745095 w 8267681"/>
              <a:gd name="connsiteY8981" fmla="*/ 2132698 h 6698675"/>
              <a:gd name="connsiteX8982" fmla="*/ 5738048 w 8267681"/>
              <a:gd name="connsiteY8982" fmla="*/ 2139749 h 6698675"/>
              <a:gd name="connsiteX8983" fmla="*/ 5749792 w 8267681"/>
              <a:gd name="connsiteY8983" fmla="*/ 2139749 h 6698675"/>
              <a:gd name="connsiteX8984" fmla="*/ 965350 w 8267681"/>
              <a:gd name="connsiteY8984" fmla="*/ 2130348 h 6698675"/>
              <a:gd name="connsiteX8985" fmla="*/ 970050 w 8267681"/>
              <a:gd name="connsiteY8985" fmla="*/ 2135053 h 6698675"/>
              <a:gd name="connsiteX8986" fmla="*/ 965350 w 8267681"/>
              <a:gd name="connsiteY8986" fmla="*/ 2151512 h 6698675"/>
              <a:gd name="connsiteX8987" fmla="*/ 953607 w 8267681"/>
              <a:gd name="connsiteY8987" fmla="*/ 2153852 h 6698675"/>
              <a:gd name="connsiteX8988" fmla="*/ 953607 w 8267681"/>
              <a:gd name="connsiteY8988" fmla="*/ 2135053 h 6698675"/>
              <a:gd name="connsiteX8989" fmla="*/ 965350 w 8267681"/>
              <a:gd name="connsiteY8989" fmla="*/ 2130348 h 6698675"/>
              <a:gd name="connsiteX8990" fmla="*/ 4742165 w 8267681"/>
              <a:gd name="connsiteY8990" fmla="*/ 2130345 h 6698675"/>
              <a:gd name="connsiteX8991" fmla="*/ 4735118 w 8267681"/>
              <a:gd name="connsiteY8991" fmla="*/ 2137393 h 6698675"/>
              <a:gd name="connsiteX8992" fmla="*/ 4721026 w 8267681"/>
              <a:gd name="connsiteY8992" fmla="*/ 2132696 h 6698675"/>
              <a:gd name="connsiteX8993" fmla="*/ 4709282 w 8267681"/>
              <a:gd name="connsiteY8993" fmla="*/ 2137393 h 6698675"/>
              <a:gd name="connsiteX8994" fmla="*/ 4721026 w 8267681"/>
              <a:gd name="connsiteY8994" fmla="*/ 2146800 h 6698675"/>
              <a:gd name="connsiteX8995" fmla="*/ 4732770 w 8267681"/>
              <a:gd name="connsiteY8995" fmla="*/ 2146800 h 6698675"/>
              <a:gd name="connsiteX8996" fmla="*/ 4753909 w 8267681"/>
              <a:gd name="connsiteY8996" fmla="*/ 2165556 h 6698675"/>
              <a:gd name="connsiteX8997" fmla="*/ 4760955 w 8267681"/>
              <a:gd name="connsiteY8997" fmla="*/ 2170238 h 6698675"/>
              <a:gd name="connsiteX8998" fmla="*/ 4772699 w 8267681"/>
              <a:gd name="connsiteY8998" fmla="*/ 2158534 h 6698675"/>
              <a:gd name="connsiteX8999" fmla="*/ 4763304 w 8267681"/>
              <a:gd name="connsiteY8999" fmla="*/ 2153852 h 6698675"/>
              <a:gd name="connsiteX9000" fmla="*/ 4760955 w 8267681"/>
              <a:gd name="connsiteY9000" fmla="*/ 2153852 h 6698675"/>
              <a:gd name="connsiteX9001" fmla="*/ 4742165 w 8267681"/>
              <a:gd name="connsiteY9001" fmla="*/ 2130345 h 6698675"/>
              <a:gd name="connsiteX9002" fmla="*/ 5733351 w 8267681"/>
              <a:gd name="connsiteY9002" fmla="*/ 2123299 h 6698675"/>
              <a:gd name="connsiteX9003" fmla="*/ 5738048 w 8267681"/>
              <a:gd name="connsiteY9003" fmla="*/ 2130346 h 6698675"/>
              <a:gd name="connsiteX9004" fmla="*/ 5745095 w 8267681"/>
              <a:gd name="connsiteY9004" fmla="*/ 2123299 h 6698675"/>
              <a:gd name="connsiteX9005" fmla="*/ 5622957 w 8267681"/>
              <a:gd name="connsiteY9005" fmla="*/ 2120947 h 6698675"/>
              <a:gd name="connsiteX9006" fmla="*/ 5627655 w 8267681"/>
              <a:gd name="connsiteY9006" fmla="*/ 2130344 h 6698675"/>
              <a:gd name="connsiteX9007" fmla="*/ 5625306 w 8267681"/>
              <a:gd name="connsiteY9007" fmla="*/ 2135047 h 6698675"/>
              <a:gd name="connsiteX9008" fmla="*/ 5622957 w 8267681"/>
              <a:gd name="connsiteY9008" fmla="*/ 2132696 h 6698675"/>
              <a:gd name="connsiteX9009" fmla="*/ 5620608 w 8267681"/>
              <a:gd name="connsiteY9009" fmla="*/ 2132696 h 6698675"/>
              <a:gd name="connsiteX9010" fmla="*/ 5618260 w 8267681"/>
              <a:gd name="connsiteY9010" fmla="*/ 2123297 h 6698675"/>
              <a:gd name="connsiteX9011" fmla="*/ 5622957 w 8267681"/>
              <a:gd name="connsiteY9011" fmla="*/ 2120947 h 6698675"/>
              <a:gd name="connsiteX9012" fmla="*/ 4758606 w 8267681"/>
              <a:gd name="connsiteY9012" fmla="*/ 2118599 h 6698675"/>
              <a:gd name="connsiteX9013" fmla="*/ 4749211 w 8267681"/>
              <a:gd name="connsiteY9013" fmla="*/ 2120948 h 6698675"/>
              <a:gd name="connsiteX9014" fmla="*/ 4765653 w 8267681"/>
              <a:gd name="connsiteY9014" fmla="*/ 2127997 h 6698675"/>
              <a:gd name="connsiteX9015" fmla="*/ 4758606 w 8267681"/>
              <a:gd name="connsiteY9015" fmla="*/ 2118599 h 6698675"/>
              <a:gd name="connsiteX9016" fmla="*/ 5714560 w 8267681"/>
              <a:gd name="connsiteY9016" fmla="*/ 2116252 h 6698675"/>
              <a:gd name="connsiteX9017" fmla="*/ 5721607 w 8267681"/>
              <a:gd name="connsiteY9017" fmla="*/ 2130346 h 6698675"/>
              <a:gd name="connsiteX9018" fmla="*/ 5723956 w 8267681"/>
              <a:gd name="connsiteY9018" fmla="*/ 2116252 h 6698675"/>
              <a:gd name="connsiteX9019" fmla="*/ 5583028 w 8267681"/>
              <a:gd name="connsiteY9019" fmla="*/ 2106854 h 6698675"/>
              <a:gd name="connsiteX9020" fmla="*/ 5590074 w 8267681"/>
              <a:gd name="connsiteY9020" fmla="*/ 2109199 h 6698675"/>
              <a:gd name="connsiteX9021" fmla="*/ 5590074 w 8267681"/>
              <a:gd name="connsiteY9021" fmla="*/ 2111551 h 6698675"/>
              <a:gd name="connsiteX9022" fmla="*/ 5585376 w 8267681"/>
              <a:gd name="connsiteY9022" fmla="*/ 2113899 h 6698675"/>
              <a:gd name="connsiteX9023" fmla="*/ 5580679 w 8267681"/>
              <a:gd name="connsiteY9023" fmla="*/ 2118595 h 6698675"/>
              <a:gd name="connsiteX9024" fmla="*/ 5583028 w 8267681"/>
              <a:gd name="connsiteY9024" fmla="*/ 2118595 h 6698675"/>
              <a:gd name="connsiteX9025" fmla="*/ 5590074 w 8267681"/>
              <a:gd name="connsiteY9025" fmla="*/ 2127994 h 6698675"/>
              <a:gd name="connsiteX9026" fmla="*/ 5594771 w 8267681"/>
              <a:gd name="connsiteY9026" fmla="*/ 2132694 h 6698675"/>
              <a:gd name="connsiteX9027" fmla="*/ 5606515 w 8267681"/>
              <a:gd name="connsiteY9027" fmla="*/ 2156184 h 6698675"/>
              <a:gd name="connsiteX9028" fmla="*/ 5601818 w 8267681"/>
              <a:gd name="connsiteY9028" fmla="*/ 2170238 h 6698675"/>
              <a:gd name="connsiteX9029" fmla="*/ 5585376 w 8267681"/>
              <a:gd name="connsiteY9029" fmla="*/ 2158525 h 6698675"/>
              <a:gd name="connsiteX9030" fmla="*/ 5585376 w 8267681"/>
              <a:gd name="connsiteY9030" fmla="*/ 2146799 h 6698675"/>
              <a:gd name="connsiteX9031" fmla="*/ 5587725 w 8267681"/>
              <a:gd name="connsiteY9031" fmla="*/ 2144444 h 6698675"/>
              <a:gd name="connsiteX9032" fmla="*/ 5571284 w 8267681"/>
              <a:gd name="connsiteY9032" fmla="*/ 2123296 h 6698675"/>
              <a:gd name="connsiteX9033" fmla="*/ 5571284 w 8267681"/>
              <a:gd name="connsiteY9033" fmla="*/ 2120945 h 6698675"/>
              <a:gd name="connsiteX9034" fmla="*/ 5566586 w 8267681"/>
              <a:gd name="connsiteY9034" fmla="*/ 2116249 h 6698675"/>
              <a:gd name="connsiteX9035" fmla="*/ 5568935 w 8267681"/>
              <a:gd name="connsiteY9035" fmla="*/ 2109199 h 6698675"/>
              <a:gd name="connsiteX9036" fmla="*/ 5583028 w 8267681"/>
              <a:gd name="connsiteY9036" fmla="*/ 2106854 h 6698675"/>
              <a:gd name="connsiteX9037" fmla="*/ 1679362 w 8267681"/>
              <a:gd name="connsiteY9037" fmla="*/ 2102159 h 6698675"/>
              <a:gd name="connsiteX9038" fmla="*/ 1684058 w 8267681"/>
              <a:gd name="connsiteY9038" fmla="*/ 2106854 h 6698675"/>
              <a:gd name="connsiteX9039" fmla="*/ 1693454 w 8267681"/>
              <a:gd name="connsiteY9039" fmla="*/ 2106854 h 6698675"/>
              <a:gd name="connsiteX9040" fmla="*/ 1679362 w 8267681"/>
              <a:gd name="connsiteY9040" fmla="*/ 2102159 h 6698675"/>
              <a:gd name="connsiteX9041" fmla="*/ 3995841 w 8267681"/>
              <a:gd name="connsiteY9041" fmla="*/ 2097454 h 6698675"/>
              <a:gd name="connsiteX9042" fmla="*/ 3988207 w 8267681"/>
              <a:gd name="connsiteY9042" fmla="*/ 2099806 h 6698675"/>
              <a:gd name="connsiteX9043" fmla="*/ 4006997 w 8267681"/>
              <a:gd name="connsiteY9043" fmla="*/ 2102159 h 6698675"/>
              <a:gd name="connsiteX9044" fmla="*/ 3995841 w 8267681"/>
              <a:gd name="connsiteY9044" fmla="*/ 2097454 h 6698675"/>
              <a:gd name="connsiteX9045" fmla="*/ 5507867 w 8267681"/>
              <a:gd name="connsiteY9045" fmla="*/ 2092758 h 6698675"/>
              <a:gd name="connsiteX9046" fmla="*/ 5517263 w 8267681"/>
              <a:gd name="connsiteY9046" fmla="*/ 2092758 h 6698675"/>
              <a:gd name="connsiteX9047" fmla="*/ 5519611 w 8267681"/>
              <a:gd name="connsiteY9047" fmla="*/ 2095109 h 6698675"/>
              <a:gd name="connsiteX9048" fmla="*/ 5519611 w 8267681"/>
              <a:gd name="connsiteY9048" fmla="*/ 2099803 h 6698675"/>
              <a:gd name="connsiteX9049" fmla="*/ 5510216 w 8267681"/>
              <a:gd name="connsiteY9049" fmla="*/ 2097454 h 6698675"/>
              <a:gd name="connsiteX9050" fmla="*/ 5507867 w 8267681"/>
              <a:gd name="connsiteY9050" fmla="*/ 2092758 h 6698675"/>
              <a:gd name="connsiteX9051" fmla="*/ 5477333 w 8267681"/>
              <a:gd name="connsiteY9051" fmla="*/ 2088060 h 6698675"/>
              <a:gd name="connsiteX9052" fmla="*/ 5489077 w 8267681"/>
              <a:gd name="connsiteY9052" fmla="*/ 2092758 h 6698675"/>
              <a:gd name="connsiteX9053" fmla="*/ 5489077 w 8267681"/>
              <a:gd name="connsiteY9053" fmla="*/ 2099802 h 6698675"/>
              <a:gd name="connsiteX9054" fmla="*/ 5496123 w 8267681"/>
              <a:gd name="connsiteY9054" fmla="*/ 2111549 h 6698675"/>
              <a:gd name="connsiteX9055" fmla="*/ 5514913 w 8267681"/>
              <a:gd name="connsiteY9055" fmla="*/ 2102155 h 6698675"/>
              <a:gd name="connsiteX9056" fmla="*/ 5543098 w 8267681"/>
              <a:gd name="connsiteY9056" fmla="*/ 2123296 h 6698675"/>
              <a:gd name="connsiteX9057" fmla="*/ 5543098 w 8267681"/>
              <a:gd name="connsiteY9057" fmla="*/ 2127994 h 6698675"/>
              <a:gd name="connsiteX9058" fmla="*/ 5524308 w 8267681"/>
              <a:gd name="connsiteY9058" fmla="*/ 2127994 h 6698675"/>
              <a:gd name="connsiteX9059" fmla="*/ 5507867 w 8267681"/>
              <a:gd name="connsiteY9059" fmla="*/ 2118595 h 6698675"/>
              <a:gd name="connsiteX9060" fmla="*/ 5500821 w 8267681"/>
              <a:gd name="connsiteY9060" fmla="*/ 2118595 h 6698675"/>
              <a:gd name="connsiteX9061" fmla="*/ 5486728 w 8267681"/>
              <a:gd name="connsiteY9061" fmla="*/ 2120945 h 6698675"/>
              <a:gd name="connsiteX9062" fmla="*/ 5467937 w 8267681"/>
              <a:gd name="connsiteY9062" fmla="*/ 2116249 h 6698675"/>
              <a:gd name="connsiteX9063" fmla="*/ 5465589 w 8267681"/>
              <a:gd name="connsiteY9063" fmla="*/ 2106854 h 6698675"/>
              <a:gd name="connsiteX9064" fmla="*/ 5477333 w 8267681"/>
              <a:gd name="connsiteY9064" fmla="*/ 2088060 h 6698675"/>
              <a:gd name="connsiteX9065" fmla="*/ 5707514 w 8267681"/>
              <a:gd name="connsiteY9065" fmla="*/ 2083361 h 6698675"/>
              <a:gd name="connsiteX9066" fmla="*/ 5707514 w 8267681"/>
              <a:gd name="connsiteY9066" fmla="*/ 2092760 h 6698675"/>
              <a:gd name="connsiteX9067" fmla="*/ 5693422 w 8267681"/>
              <a:gd name="connsiteY9067" fmla="*/ 2099806 h 6698675"/>
              <a:gd name="connsiteX9068" fmla="*/ 5702817 w 8267681"/>
              <a:gd name="connsiteY9068" fmla="*/ 2095111 h 6698675"/>
              <a:gd name="connsiteX9069" fmla="*/ 5709863 w 8267681"/>
              <a:gd name="connsiteY9069" fmla="*/ 2099806 h 6698675"/>
              <a:gd name="connsiteX9070" fmla="*/ 5716909 w 8267681"/>
              <a:gd name="connsiteY9070" fmla="*/ 2083361 h 6698675"/>
              <a:gd name="connsiteX9071" fmla="*/ 5688724 w 8267681"/>
              <a:gd name="connsiteY9071" fmla="*/ 2083361 h 6698675"/>
              <a:gd name="connsiteX9072" fmla="*/ 5688724 w 8267681"/>
              <a:gd name="connsiteY9072" fmla="*/ 2090411 h 6698675"/>
              <a:gd name="connsiteX9073" fmla="*/ 5695770 w 8267681"/>
              <a:gd name="connsiteY9073" fmla="*/ 2090411 h 6698675"/>
              <a:gd name="connsiteX9074" fmla="*/ 5383383 w 8267681"/>
              <a:gd name="connsiteY9074" fmla="*/ 2083360 h 6698675"/>
              <a:gd name="connsiteX9075" fmla="*/ 5385731 w 8267681"/>
              <a:gd name="connsiteY9075" fmla="*/ 2088061 h 6698675"/>
              <a:gd name="connsiteX9076" fmla="*/ 5390429 w 8267681"/>
              <a:gd name="connsiteY9076" fmla="*/ 2085712 h 6698675"/>
              <a:gd name="connsiteX9077" fmla="*/ 5423312 w 8267681"/>
              <a:gd name="connsiteY9077" fmla="*/ 2109199 h 6698675"/>
              <a:gd name="connsiteX9078" fmla="*/ 5420963 w 8267681"/>
              <a:gd name="connsiteY9078" fmla="*/ 2113899 h 6698675"/>
              <a:gd name="connsiteX9079" fmla="*/ 5420963 w 8267681"/>
              <a:gd name="connsiteY9079" fmla="*/ 2120947 h 6698675"/>
              <a:gd name="connsiteX9080" fmla="*/ 5442102 w 8267681"/>
              <a:gd name="connsiteY9080" fmla="*/ 2149151 h 6698675"/>
              <a:gd name="connsiteX9081" fmla="*/ 5449148 w 8267681"/>
              <a:gd name="connsiteY9081" fmla="*/ 2149151 h 6698675"/>
              <a:gd name="connsiteX9082" fmla="*/ 5446800 w 8267681"/>
              <a:gd name="connsiteY9082" fmla="*/ 2144443 h 6698675"/>
              <a:gd name="connsiteX9083" fmla="*/ 5449148 w 8267681"/>
              <a:gd name="connsiteY9083" fmla="*/ 2139745 h 6698675"/>
              <a:gd name="connsiteX9084" fmla="*/ 5451497 w 8267681"/>
              <a:gd name="connsiteY9084" fmla="*/ 2139745 h 6698675"/>
              <a:gd name="connsiteX9085" fmla="*/ 5451497 w 8267681"/>
              <a:gd name="connsiteY9085" fmla="*/ 2135047 h 6698675"/>
              <a:gd name="connsiteX9086" fmla="*/ 5444451 w 8267681"/>
              <a:gd name="connsiteY9086" fmla="*/ 2132696 h 6698675"/>
              <a:gd name="connsiteX9087" fmla="*/ 5444451 w 8267681"/>
              <a:gd name="connsiteY9087" fmla="*/ 2127997 h 6698675"/>
              <a:gd name="connsiteX9088" fmla="*/ 5439753 w 8267681"/>
              <a:gd name="connsiteY9088" fmla="*/ 2120947 h 6698675"/>
              <a:gd name="connsiteX9089" fmla="*/ 5446800 w 8267681"/>
              <a:gd name="connsiteY9089" fmla="*/ 2123297 h 6698675"/>
              <a:gd name="connsiteX9090" fmla="*/ 5449148 w 8267681"/>
              <a:gd name="connsiteY9090" fmla="*/ 2123297 h 6698675"/>
              <a:gd name="connsiteX9091" fmla="*/ 5446800 w 8267681"/>
              <a:gd name="connsiteY9091" fmla="*/ 2118596 h 6698675"/>
              <a:gd name="connsiteX9092" fmla="*/ 5458544 w 8267681"/>
              <a:gd name="connsiteY9092" fmla="*/ 2118596 h 6698675"/>
              <a:gd name="connsiteX9093" fmla="*/ 5460892 w 8267681"/>
              <a:gd name="connsiteY9093" fmla="*/ 2127997 h 6698675"/>
              <a:gd name="connsiteX9094" fmla="*/ 5463241 w 8267681"/>
              <a:gd name="connsiteY9094" fmla="*/ 2127997 h 6698675"/>
              <a:gd name="connsiteX9095" fmla="*/ 5460892 w 8267681"/>
              <a:gd name="connsiteY9095" fmla="*/ 2137391 h 6698675"/>
              <a:gd name="connsiteX9096" fmla="*/ 5465590 w 8267681"/>
              <a:gd name="connsiteY9096" fmla="*/ 2139745 h 6698675"/>
              <a:gd name="connsiteX9097" fmla="*/ 5465590 w 8267681"/>
              <a:gd name="connsiteY9097" fmla="*/ 2149151 h 6698675"/>
              <a:gd name="connsiteX9098" fmla="*/ 5472636 w 8267681"/>
              <a:gd name="connsiteY9098" fmla="*/ 2149151 h 6698675"/>
              <a:gd name="connsiteX9099" fmla="*/ 5477334 w 8267681"/>
              <a:gd name="connsiteY9099" fmla="*/ 2153844 h 6698675"/>
              <a:gd name="connsiteX9100" fmla="*/ 5486729 w 8267681"/>
              <a:gd name="connsiteY9100" fmla="*/ 2153844 h 6698675"/>
              <a:gd name="connsiteX9101" fmla="*/ 5489078 w 8267681"/>
              <a:gd name="connsiteY9101" fmla="*/ 2149151 h 6698675"/>
              <a:gd name="connsiteX9102" fmla="*/ 5498473 w 8267681"/>
              <a:gd name="connsiteY9102" fmla="*/ 2153844 h 6698675"/>
              <a:gd name="connsiteX9103" fmla="*/ 5510217 w 8267681"/>
              <a:gd name="connsiteY9103" fmla="*/ 2151503 h 6698675"/>
              <a:gd name="connsiteX9104" fmla="*/ 5514914 w 8267681"/>
              <a:gd name="connsiteY9104" fmla="*/ 2153844 h 6698675"/>
              <a:gd name="connsiteX9105" fmla="*/ 5514914 w 8267681"/>
              <a:gd name="connsiteY9105" fmla="*/ 2172581 h 6698675"/>
              <a:gd name="connsiteX9106" fmla="*/ 5521961 w 8267681"/>
              <a:gd name="connsiteY9106" fmla="*/ 2196092 h 6698675"/>
              <a:gd name="connsiteX9107" fmla="*/ 5496124 w 8267681"/>
              <a:gd name="connsiteY9107" fmla="*/ 2196092 h 6698675"/>
              <a:gd name="connsiteX9108" fmla="*/ 5470288 w 8267681"/>
              <a:gd name="connsiteY9108" fmla="*/ 2189045 h 6698675"/>
              <a:gd name="connsiteX9109" fmla="*/ 5456195 w 8267681"/>
              <a:gd name="connsiteY9109" fmla="*/ 2184342 h 6698675"/>
              <a:gd name="connsiteX9110" fmla="*/ 5432707 w 8267681"/>
              <a:gd name="connsiteY9110" fmla="*/ 2181991 h 6698675"/>
              <a:gd name="connsiteX9111" fmla="*/ 5435056 w 8267681"/>
              <a:gd name="connsiteY9111" fmla="*/ 2189045 h 6698675"/>
              <a:gd name="connsiteX9112" fmla="*/ 5428010 w 8267681"/>
              <a:gd name="connsiteY9112" fmla="*/ 2191392 h 6698675"/>
              <a:gd name="connsiteX9113" fmla="*/ 5418615 w 8267681"/>
              <a:gd name="connsiteY9113" fmla="*/ 2186690 h 6698675"/>
              <a:gd name="connsiteX9114" fmla="*/ 5409219 w 8267681"/>
              <a:gd name="connsiteY9114" fmla="*/ 2186690 h 6698675"/>
              <a:gd name="connsiteX9115" fmla="*/ 5385731 w 8267681"/>
              <a:gd name="connsiteY9115" fmla="*/ 2174939 h 6698675"/>
              <a:gd name="connsiteX9116" fmla="*/ 5369290 w 8267681"/>
              <a:gd name="connsiteY9116" fmla="*/ 2167897 h 6698675"/>
              <a:gd name="connsiteX9117" fmla="*/ 5376336 w 8267681"/>
              <a:gd name="connsiteY9117" fmla="*/ 2158525 h 6698675"/>
              <a:gd name="connsiteX9118" fmla="*/ 5373988 w 8267681"/>
              <a:gd name="connsiteY9118" fmla="*/ 2151503 h 6698675"/>
              <a:gd name="connsiteX9119" fmla="*/ 5376336 w 8267681"/>
              <a:gd name="connsiteY9119" fmla="*/ 2144443 h 6698675"/>
              <a:gd name="connsiteX9120" fmla="*/ 5366941 w 8267681"/>
              <a:gd name="connsiteY9120" fmla="*/ 2142092 h 6698675"/>
              <a:gd name="connsiteX9121" fmla="*/ 5324662 w 8267681"/>
              <a:gd name="connsiteY9121" fmla="*/ 2144443 h 6698675"/>
              <a:gd name="connsiteX9122" fmla="*/ 5303523 w 8267681"/>
              <a:gd name="connsiteY9122" fmla="*/ 2149151 h 6698675"/>
              <a:gd name="connsiteX9123" fmla="*/ 5284733 w 8267681"/>
              <a:gd name="connsiteY9123" fmla="*/ 2156184 h 6698675"/>
              <a:gd name="connsiteX9124" fmla="*/ 5277687 w 8267681"/>
              <a:gd name="connsiteY9124" fmla="*/ 2153844 h 6698675"/>
              <a:gd name="connsiteX9125" fmla="*/ 5289431 w 8267681"/>
              <a:gd name="connsiteY9125" fmla="*/ 2142092 h 6698675"/>
              <a:gd name="connsiteX9126" fmla="*/ 5294128 w 8267681"/>
              <a:gd name="connsiteY9126" fmla="*/ 2146799 h 6698675"/>
              <a:gd name="connsiteX9127" fmla="*/ 5301175 w 8267681"/>
              <a:gd name="connsiteY9127" fmla="*/ 2132696 h 6698675"/>
              <a:gd name="connsiteX9128" fmla="*/ 5298826 w 8267681"/>
              <a:gd name="connsiteY9128" fmla="*/ 2125650 h 6698675"/>
              <a:gd name="connsiteX9129" fmla="*/ 5303523 w 8267681"/>
              <a:gd name="connsiteY9129" fmla="*/ 2127997 h 6698675"/>
              <a:gd name="connsiteX9130" fmla="*/ 5303523 w 8267681"/>
              <a:gd name="connsiteY9130" fmla="*/ 2123297 h 6698675"/>
              <a:gd name="connsiteX9131" fmla="*/ 5305872 w 8267681"/>
              <a:gd name="connsiteY9131" fmla="*/ 2123297 h 6698675"/>
              <a:gd name="connsiteX9132" fmla="*/ 5305872 w 8267681"/>
              <a:gd name="connsiteY9132" fmla="*/ 2113899 h 6698675"/>
              <a:gd name="connsiteX9133" fmla="*/ 5308221 w 8267681"/>
              <a:gd name="connsiteY9133" fmla="*/ 2113899 h 6698675"/>
              <a:gd name="connsiteX9134" fmla="*/ 5308221 w 8267681"/>
              <a:gd name="connsiteY9134" fmla="*/ 2120947 h 6698675"/>
              <a:gd name="connsiteX9135" fmla="*/ 5312919 w 8267681"/>
              <a:gd name="connsiteY9135" fmla="*/ 2123297 h 6698675"/>
              <a:gd name="connsiteX9136" fmla="*/ 5317616 w 8267681"/>
              <a:gd name="connsiteY9136" fmla="*/ 2120947 h 6698675"/>
              <a:gd name="connsiteX9137" fmla="*/ 5319965 w 8267681"/>
              <a:gd name="connsiteY9137" fmla="*/ 2109199 h 6698675"/>
              <a:gd name="connsiteX9138" fmla="*/ 5317616 w 8267681"/>
              <a:gd name="connsiteY9138" fmla="*/ 2099803 h 6698675"/>
              <a:gd name="connsiteX9139" fmla="*/ 5324662 w 8267681"/>
              <a:gd name="connsiteY9139" fmla="*/ 2097454 h 6698675"/>
              <a:gd name="connsiteX9140" fmla="*/ 5341105 w 8267681"/>
              <a:gd name="connsiteY9140" fmla="*/ 2102156 h 6698675"/>
              <a:gd name="connsiteX9141" fmla="*/ 5341105 w 8267681"/>
              <a:gd name="connsiteY9141" fmla="*/ 2099803 h 6698675"/>
              <a:gd name="connsiteX9142" fmla="*/ 5350500 w 8267681"/>
              <a:gd name="connsiteY9142" fmla="*/ 2097454 h 6698675"/>
              <a:gd name="connsiteX9143" fmla="*/ 5352849 w 8267681"/>
              <a:gd name="connsiteY9143" fmla="*/ 2102156 h 6698675"/>
              <a:gd name="connsiteX9144" fmla="*/ 5350500 w 8267681"/>
              <a:gd name="connsiteY9144" fmla="*/ 2106854 h 6698675"/>
              <a:gd name="connsiteX9145" fmla="*/ 5352849 w 8267681"/>
              <a:gd name="connsiteY9145" fmla="*/ 2116249 h 6698675"/>
              <a:gd name="connsiteX9146" fmla="*/ 5348151 w 8267681"/>
              <a:gd name="connsiteY9146" fmla="*/ 2116249 h 6698675"/>
              <a:gd name="connsiteX9147" fmla="*/ 5350500 w 8267681"/>
              <a:gd name="connsiteY9147" fmla="*/ 2123297 h 6698675"/>
              <a:gd name="connsiteX9148" fmla="*/ 5350500 w 8267681"/>
              <a:gd name="connsiteY9148" fmla="*/ 2130344 h 6698675"/>
              <a:gd name="connsiteX9149" fmla="*/ 5359895 w 8267681"/>
              <a:gd name="connsiteY9149" fmla="*/ 2130344 h 6698675"/>
              <a:gd name="connsiteX9150" fmla="*/ 5362244 w 8267681"/>
              <a:gd name="connsiteY9150" fmla="*/ 2118596 h 6698675"/>
              <a:gd name="connsiteX9151" fmla="*/ 5357546 w 8267681"/>
              <a:gd name="connsiteY9151" fmla="*/ 2113899 h 6698675"/>
              <a:gd name="connsiteX9152" fmla="*/ 5357546 w 8267681"/>
              <a:gd name="connsiteY9152" fmla="*/ 2095109 h 6698675"/>
              <a:gd name="connsiteX9153" fmla="*/ 5364593 w 8267681"/>
              <a:gd name="connsiteY9153" fmla="*/ 2104500 h 6698675"/>
              <a:gd name="connsiteX9154" fmla="*/ 5376336 w 8267681"/>
              <a:gd name="connsiteY9154" fmla="*/ 2113899 h 6698675"/>
              <a:gd name="connsiteX9155" fmla="*/ 5376336 w 8267681"/>
              <a:gd name="connsiteY9155" fmla="*/ 2111549 h 6698675"/>
              <a:gd name="connsiteX9156" fmla="*/ 5392778 w 8267681"/>
              <a:gd name="connsiteY9156" fmla="*/ 2120947 h 6698675"/>
              <a:gd name="connsiteX9157" fmla="*/ 5392778 w 8267681"/>
              <a:gd name="connsiteY9157" fmla="*/ 2123297 h 6698675"/>
              <a:gd name="connsiteX9158" fmla="*/ 5397475 w 8267681"/>
              <a:gd name="connsiteY9158" fmla="*/ 2120947 h 6698675"/>
              <a:gd name="connsiteX9159" fmla="*/ 5397475 w 8267681"/>
              <a:gd name="connsiteY9159" fmla="*/ 2132696 h 6698675"/>
              <a:gd name="connsiteX9160" fmla="*/ 5383383 w 8267681"/>
              <a:gd name="connsiteY9160" fmla="*/ 2132696 h 6698675"/>
              <a:gd name="connsiteX9161" fmla="*/ 5373988 w 8267681"/>
              <a:gd name="connsiteY9161" fmla="*/ 2132696 h 6698675"/>
              <a:gd name="connsiteX9162" fmla="*/ 5373988 w 8267681"/>
              <a:gd name="connsiteY9162" fmla="*/ 2137391 h 6698675"/>
              <a:gd name="connsiteX9163" fmla="*/ 5392778 w 8267681"/>
              <a:gd name="connsiteY9163" fmla="*/ 2144443 h 6698675"/>
              <a:gd name="connsiteX9164" fmla="*/ 5395127 w 8267681"/>
              <a:gd name="connsiteY9164" fmla="*/ 2135047 h 6698675"/>
              <a:gd name="connsiteX9165" fmla="*/ 5406871 w 8267681"/>
              <a:gd name="connsiteY9165" fmla="*/ 2130344 h 6698675"/>
              <a:gd name="connsiteX9166" fmla="*/ 5406871 w 8267681"/>
              <a:gd name="connsiteY9166" fmla="*/ 2125650 h 6698675"/>
              <a:gd name="connsiteX9167" fmla="*/ 5404522 w 8267681"/>
              <a:gd name="connsiteY9167" fmla="*/ 2125650 h 6698675"/>
              <a:gd name="connsiteX9168" fmla="*/ 5404522 w 8267681"/>
              <a:gd name="connsiteY9168" fmla="*/ 2120947 h 6698675"/>
              <a:gd name="connsiteX9169" fmla="*/ 5416266 w 8267681"/>
              <a:gd name="connsiteY9169" fmla="*/ 2125650 h 6698675"/>
              <a:gd name="connsiteX9170" fmla="*/ 5402173 w 8267681"/>
              <a:gd name="connsiteY9170" fmla="*/ 2113899 h 6698675"/>
              <a:gd name="connsiteX9171" fmla="*/ 5402173 w 8267681"/>
              <a:gd name="connsiteY9171" fmla="*/ 2109199 h 6698675"/>
              <a:gd name="connsiteX9172" fmla="*/ 5397475 w 8267681"/>
              <a:gd name="connsiteY9172" fmla="*/ 2109199 h 6698675"/>
              <a:gd name="connsiteX9173" fmla="*/ 5385731 w 8267681"/>
              <a:gd name="connsiteY9173" fmla="*/ 2099803 h 6698675"/>
              <a:gd name="connsiteX9174" fmla="*/ 5376336 w 8267681"/>
              <a:gd name="connsiteY9174" fmla="*/ 2090408 h 6698675"/>
              <a:gd name="connsiteX9175" fmla="*/ 5376336 w 8267681"/>
              <a:gd name="connsiteY9175" fmla="*/ 2088061 h 6698675"/>
              <a:gd name="connsiteX9176" fmla="*/ 5383383 w 8267681"/>
              <a:gd name="connsiteY9176" fmla="*/ 2083360 h 6698675"/>
              <a:gd name="connsiteX9177" fmla="*/ 4885441 w 8267681"/>
              <a:gd name="connsiteY9177" fmla="*/ 2073967 h 6698675"/>
              <a:gd name="connsiteX9178" fmla="*/ 4885441 w 8267681"/>
              <a:gd name="connsiteY9178" fmla="*/ 2081019 h 6698675"/>
              <a:gd name="connsiteX9179" fmla="*/ 4892487 w 8267681"/>
              <a:gd name="connsiteY9179" fmla="*/ 2081019 h 6698675"/>
              <a:gd name="connsiteX9180" fmla="*/ 3972794 w 8267681"/>
              <a:gd name="connsiteY9180" fmla="*/ 2063291 h 6698675"/>
              <a:gd name="connsiteX9181" fmla="*/ 3952976 w 8267681"/>
              <a:gd name="connsiteY9181" fmla="*/ 2066928 h 6698675"/>
              <a:gd name="connsiteX9182" fmla="*/ 3972794 w 8267681"/>
              <a:gd name="connsiteY9182" fmla="*/ 2063291 h 6698675"/>
              <a:gd name="connsiteX9183" fmla="*/ 3932571 w 8267681"/>
              <a:gd name="connsiteY9183" fmla="*/ 2056210 h 6698675"/>
              <a:gd name="connsiteX9184" fmla="*/ 3915395 w 8267681"/>
              <a:gd name="connsiteY9184" fmla="*/ 2057527 h 6698675"/>
              <a:gd name="connsiteX9185" fmla="*/ 3932571 w 8267681"/>
              <a:gd name="connsiteY9185" fmla="*/ 2056210 h 6698675"/>
              <a:gd name="connsiteX9186" fmla="*/ 4688143 w 8267681"/>
              <a:gd name="connsiteY9186" fmla="*/ 2055183 h 6698675"/>
              <a:gd name="connsiteX9187" fmla="*/ 4681096 w 8267681"/>
              <a:gd name="connsiteY9187" fmla="*/ 2062226 h 6698675"/>
              <a:gd name="connsiteX9188" fmla="*/ 4699887 w 8267681"/>
              <a:gd name="connsiteY9188" fmla="*/ 2062226 h 6698675"/>
              <a:gd name="connsiteX9189" fmla="*/ 4688143 w 8267681"/>
              <a:gd name="connsiteY9189" fmla="*/ 2055183 h 6698675"/>
              <a:gd name="connsiteX9190" fmla="*/ 4883536 w 8267681"/>
              <a:gd name="connsiteY9190" fmla="*/ 2054203 h 6698675"/>
              <a:gd name="connsiteX9191" fmla="*/ 4880743 w 8267681"/>
              <a:gd name="connsiteY9191" fmla="*/ 2059776 h 6698675"/>
              <a:gd name="connsiteX9192" fmla="*/ 4880743 w 8267681"/>
              <a:gd name="connsiteY9192" fmla="*/ 2059879 h 6698675"/>
              <a:gd name="connsiteX9193" fmla="*/ 4887790 w 8267681"/>
              <a:gd name="connsiteY9193" fmla="*/ 2059879 h 6698675"/>
              <a:gd name="connsiteX9194" fmla="*/ 5258898 w 8267681"/>
              <a:gd name="connsiteY9194" fmla="*/ 2048132 h 6698675"/>
              <a:gd name="connsiteX9195" fmla="*/ 5261246 w 8267681"/>
              <a:gd name="connsiteY9195" fmla="*/ 2048132 h 6698675"/>
              <a:gd name="connsiteX9196" fmla="*/ 5259181 w 8267681"/>
              <a:gd name="connsiteY9196" fmla="*/ 2048984 h 6698675"/>
              <a:gd name="connsiteX9197" fmla="*/ 6278408 w 8267681"/>
              <a:gd name="connsiteY9197" fmla="*/ 2038855 h 6698675"/>
              <a:gd name="connsiteX9198" fmla="*/ 6299405 w 8267681"/>
              <a:gd name="connsiteY9198" fmla="*/ 2041088 h 6698675"/>
              <a:gd name="connsiteX9199" fmla="*/ 6533695 w 8267681"/>
              <a:gd name="connsiteY9199" fmla="*/ 2090411 h 6698675"/>
              <a:gd name="connsiteX9200" fmla="*/ 6614219 w 8267681"/>
              <a:gd name="connsiteY9200" fmla="*/ 2118772 h 6698675"/>
              <a:gd name="connsiteX9201" fmla="*/ 6642327 w 8267681"/>
              <a:gd name="connsiteY9201" fmla="*/ 2130346 h 6698675"/>
              <a:gd name="connsiteX9202" fmla="*/ 6837275 w 8267681"/>
              <a:gd name="connsiteY9202" fmla="*/ 2236026 h 6698675"/>
              <a:gd name="connsiteX9203" fmla="*/ 6581258 w 8267681"/>
              <a:gd name="connsiteY9203" fmla="*/ 2109202 h 6698675"/>
              <a:gd name="connsiteX9204" fmla="*/ 6423597 w 8267681"/>
              <a:gd name="connsiteY9204" fmla="*/ 2063984 h 6698675"/>
              <a:gd name="connsiteX9205" fmla="*/ 4659958 w 8267681"/>
              <a:gd name="connsiteY9205" fmla="*/ 2038738 h 6698675"/>
              <a:gd name="connsiteX9206" fmla="*/ 4659958 w 8267681"/>
              <a:gd name="connsiteY9206" fmla="*/ 2043438 h 6698675"/>
              <a:gd name="connsiteX9207" fmla="*/ 4662306 w 8267681"/>
              <a:gd name="connsiteY9207" fmla="*/ 2041086 h 6698675"/>
              <a:gd name="connsiteX9208" fmla="*/ 4659958 w 8267681"/>
              <a:gd name="connsiteY9208" fmla="*/ 2038738 h 6698675"/>
              <a:gd name="connsiteX9209" fmla="*/ 5653492 w 8267681"/>
              <a:gd name="connsiteY9209" fmla="*/ 2034040 h 6698675"/>
              <a:gd name="connsiteX9210" fmla="*/ 5651144 w 8267681"/>
              <a:gd name="connsiteY9210" fmla="*/ 2043438 h 6698675"/>
              <a:gd name="connsiteX9211" fmla="*/ 5644097 w 8267681"/>
              <a:gd name="connsiteY9211" fmla="*/ 2043438 h 6698675"/>
              <a:gd name="connsiteX9212" fmla="*/ 5641749 w 8267681"/>
              <a:gd name="connsiteY9212" fmla="*/ 2043438 h 6698675"/>
              <a:gd name="connsiteX9213" fmla="*/ 5641749 w 8267681"/>
              <a:gd name="connsiteY9213" fmla="*/ 2050483 h 6698675"/>
              <a:gd name="connsiteX9214" fmla="*/ 5655841 w 8267681"/>
              <a:gd name="connsiteY9214" fmla="*/ 2043438 h 6698675"/>
              <a:gd name="connsiteX9215" fmla="*/ 5653492 w 8267681"/>
              <a:gd name="connsiteY9215" fmla="*/ 2034040 h 6698675"/>
              <a:gd name="connsiteX9216" fmla="*/ 4986438 w 8267681"/>
              <a:gd name="connsiteY9216" fmla="*/ 2034040 h 6698675"/>
              <a:gd name="connsiteX9217" fmla="*/ 4981741 w 8267681"/>
              <a:gd name="connsiteY9217" fmla="*/ 2036390 h 6698675"/>
              <a:gd name="connsiteX9218" fmla="*/ 4977043 w 8267681"/>
              <a:gd name="connsiteY9218" fmla="*/ 2041086 h 6698675"/>
              <a:gd name="connsiteX9219" fmla="*/ 4978218 w 8267681"/>
              <a:gd name="connsiteY9219" fmla="*/ 2041969 h 6698675"/>
              <a:gd name="connsiteX9220" fmla="*/ 4977209 w 8267681"/>
              <a:gd name="connsiteY9220" fmla="*/ 2043030 h 6698675"/>
              <a:gd name="connsiteX9221" fmla="*/ 4972346 w 8267681"/>
              <a:gd name="connsiteY9221" fmla="*/ 2047353 h 6698675"/>
              <a:gd name="connsiteX9222" fmla="*/ 4972346 w 8267681"/>
              <a:gd name="connsiteY9222" fmla="*/ 2045787 h 6698675"/>
              <a:gd name="connsiteX9223" fmla="*/ 4969997 w 8267681"/>
              <a:gd name="connsiteY9223" fmla="*/ 2048132 h 6698675"/>
              <a:gd name="connsiteX9224" fmla="*/ 4967648 w 8267681"/>
              <a:gd name="connsiteY9224" fmla="*/ 2050483 h 6698675"/>
              <a:gd name="connsiteX9225" fmla="*/ 4969410 w 8267681"/>
              <a:gd name="connsiteY9225" fmla="*/ 2049896 h 6698675"/>
              <a:gd name="connsiteX9226" fmla="*/ 4969326 w 8267681"/>
              <a:gd name="connsiteY9226" fmla="*/ 2050036 h 6698675"/>
              <a:gd name="connsiteX9227" fmla="*/ 4967313 w 8267681"/>
              <a:gd name="connsiteY9227" fmla="*/ 2051825 h 6698675"/>
              <a:gd name="connsiteX9228" fmla="*/ 4965299 w 8267681"/>
              <a:gd name="connsiteY9228" fmla="*/ 2045787 h 6698675"/>
              <a:gd name="connsiteX9229" fmla="*/ 4951206 w 8267681"/>
              <a:gd name="connsiteY9229" fmla="*/ 2059879 h 6698675"/>
              <a:gd name="connsiteX9230" fmla="*/ 4946509 w 8267681"/>
              <a:gd name="connsiteY9230" fmla="*/ 2062226 h 6698675"/>
              <a:gd name="connsiteX9231" fmla="*/ 4948858 w 8267681"/>
              <a:gd name="connsiteY9231" fmla="*/ 2059879 h 6698675"/>
              <a:gd name="connsiteX9232" fmla="*/ 4953555 w 8267681"/>
              <a:gd name="connsiteY9232" fmla="*/ 2055183 h 6698675"/>
              <a:gd name="connsiteX9233" fmla="*/ 4951206 w 8267681"/>
              <a:gd name="connsiteY9233" fmla="*/ 2057527 h 6698675"/>
              <a:gd name="connsiteX9234" fmla="*/ 4948858 w 8267681"/>
              <a:gd name="connsiteY9234" fmla="*/ 2059879 h 6698675"/>
              <a:gd name="connsiteX9235" fmla="*/ 4946509 w 8267681"/>
              <a:gd name="connsiteY9235" fmla="*/ 2059879 h 6698675"/>
              <a:gd name="connsiteX9236" fmla="*/ 4930068 w 8267681"/>
              <a:gd name="connsiteY9236" fmla="*/ 2078665 h 6698675"/>
              <a:gd name="connsiteX9237" fmla="*/ 4923021 w 8267681"/>
              <a:gd name="connsiteY9237" fmla="*/ 2085712 h 6698675"/>
              <a:gd name="connsiteX9238" fmla="*/ 4920672 w 8267681"/>
              <a:gd name="connsiteY9238" fmla="*/ 2090411 h 6698675"/>
              <a:gd name="connsiteX9239" fmla="*/ 4911277 w 8267681"/>
              <a:gd name="connsiteY9239" fmla="*/ 2102160 h 6698675"/>
              <a:gd name="connsiteX9240" fmla="*/ 4906580 w 8267681"/>
              <a:gd name="connsiteY9240" fmla="*/ 2111553 h 6698675"/>
              <a:gd name="connsiteX9241" fmla="*/ 4901882 w 8267681"/>
              <a:gd name="connsiteY9241" fmla="*/ 2118599 h 6698675"/>
              <a:gd name="connsiteX9242" fmla="*/ 4908928 w 8267681"/>
              <a:gd name="connsiteY9242" fmla="*/ 2106854 h 6698675"/>
              <a:gd name="connsiteX9243" fmla="*/ 4906580 w 8267681"/>
              <a:gd name="connsiteY9243" fmla="*/ 2109202 h 6698675"/>
              <a:gd name="connsiteX9244" fmla="*/ 4852852 w 8267681"/>
              <a:gd name="connsiteY9244" fmla="*/ 2203730 h 6698675"/>
              <a:gd name="connsiteX9245" fmla="*/ 4840814 w 8267681"/>
              <a:gd name="connsiteY9245" fmla="*/ 2244780 h 6698675"/>
              <a:gd name="connsiteX9246" fmla="*/ 4840814 w 8267681"/>
              <a:gd name="connsiteY9246" fmla="*/ 2243076 h 6698675"/>
              <a:gd name="connsiteX9247" fmla="*/ 4838465 w 8267681"/>
              <a:gd name="connsiteY9247" fmla="*/ 2250408 h 6698675"/>
              <a:gd name="connsiteX9248" fmla="*/ 4837675 w 8267681"/>
              <a:gd name="connsiteY9248" fmla="*/ 2253473 h 6698675"/>
              <a:gd name="connsiteX9249" fmla="*/ 4838067 w 8267681"/>
              <a:gd name="connsiteY9249" fmla="*/ 2254139 h 6698675"/>
              <a:gd name="connsiteX9250" fmla="*/ 4840814 w 8267681"/>
              <a:gd name="connsiteY9250" fmla="*/ 2244780 h 6698675"/>
              <a:gd name="connsiteX9251" fmla="*/ 4840814 w 8267681"/>
              <a:gd name="connsiteY9251" fmla="*/ 2245423 h 6698675"/>
              <a:gd name="connsiteX9252" fmla="*/ 4843163 w 8267681"/>
              <a:gd name="connsiteY9252" fmla="*/ 2238373 h 6698675"/>
              <a:gd name="connsiteX9253" fmla="*/ 4847860 w 8267681"/>
              <a:gd name="connsiteY9253" fmla="*/ 2233674 h 6698675"/>
              <a:gd name="connsiteX9254" fmla="*/ 4847860 w 8267681"/>
              <a:gd name="connsiteY9254" fmla="*/ 2236026 h 6698675"/>
              <a:gd name="connsiteX9255" fmla="*/ 4850209 w 8267681"/>
              <a:gd name="connsiteY9255" fmla="*/ 2233674 h 6698675"/>
              <a:gd name="connsiteX9256" fmla="*/ 4852558 w 8267681"/>
              <a:gd name="connsiteY9256" fmla="*/ 2226630 h 6698675"/>
              <a:gd name="connsiteX9257" fmla="*/ 4857255 w 8267681"/>
              <a:gd name="connsiteY9257" fmla="*/ 2224282 h 6698675"/>
              <a:gd name="connsiteX9258" fmla="*/ 4857255 w 8267681"/>
              <a:gd name="connsiteY9258" fmla="*/ 2228978 h 6698675"/>
              <a:gd name="connsiteX9259" fmla="*/ 4859604 w 8267681"/>
              <a:gd name="connsiteY9259" fmla="*/ 2226630 h 6698675"/>
              <a:gd name="connsiteX9260" fmla="*/ 4859604 w 8267681"/>
              <a:gd name="connsiteY9260" fmla="*/ 2233674 h 6698675"/>
              <a:gd name="connsiteX9261" fmla="*/ 4861953 w 8267681"/>
              <a:gd name="connsiteY9261" fmla="*/ 2228978 h 6698675"/>
              <a:gd name="connsiteX9262" fmla="*/ 4861953 w 8267681"/>
              <a:gd name="connsiteY9262" fmla="*/ 2240724 h 6698675"/>
              <a:gd name="connsiteX9263" fmla="*/ 4861953 w 8267681"/>
              <a:gd name="connsiteY9263" fmla="*/ 2247765 h 6698675"/>
              <a:gd name="connsiteX9264" fmla="*/ 4866651 w 8267681"/>
              <a:gd name="connsiteY9264" fmla="*/ 2238373 h 6698675"/>
              <a:gd name="connsiteX9265" fmla="*/ 4866651 w 8267681"/>
              <a:gd name="connsiteY9265" fmla="*/ 2219581 h 6698675"/>
              <a:gd name="connsiteX9266" fmla="*/ 4866651 w 8267681"/>
              <a:gd name="connsiteY9266" fmla="*/ 2217233 h 6698675"/>
              <a:gd name="connsiteX9267" fmla="*/ 4868999 w 8267681"/>
              <a:gd name="connsiteY9267" fmla="*/ 2210186 h 6698675"/>
              <a:gd name="connsiteX9268" fmla="*/ 4868999 w 8267681"/>
              <a:gd name="connsiteY9268" fmla="*/ 2214885 h 6698675"/>
              <a:gd name="connsiteX9269" fmla="*/ 4871348 w 8267681"/>
              <a:gd name="connsiteY9269" fmla="*/ 2212534 h 6698675"/>
              <a:gd name="connsiteX9270" fmla="*/ 4871348 w 8267681"/>
              <a:gd name="connsiteY9270" fmla="*/ 2210186 h 6698675"/>
              <a:gd name="connsiteX9271" fmla="*/ 4873697 w 8267681"/>
              <a:gd name="connsiteY9271" fmla="*/ 2205490 h 6698675"/>
              <a:gd name="connsiteX9272" fmla="*/ 4873697 w 8267681"/>
              <a:gd name="connsiteY9272" fmla="*/ 2200795 h 6698675"/>
              <a:gd name="connsiteX9273" fmla="*/ 4883092 w 8267681"/>
              <a:gd name="connsiteY9273" fmla="*/ 2189045 h 6698675"/>
              <a:gd name="connsiteX9274" fmla="*/ 4885441 w 8267681"/>
              <a:gd name="connsiteY9274" fmla="*/ 2179641 h 6698675"/>
              <a:gd name="connsiteX9275" fmla="*/ 4897184 w 8267681"/>
              <a:gd name="connsiteY9275" fmla="*/ 2160874 h 6698675"/>
              <a:gd name="connsiteX9276" fmla="*/ 4899533 w 8267681"/>
              <a:gd name="connsiteY9276" fmla="*/ 2160874 h 6698675"/>
              <a:gd name="connsiteX9277" fmla="*/ 4901882 w 8267681"/>
              <a:gd name="connsiteY9277" fmla="*/ 2153852 h 6698675"/>
              <a:gd name="connsiteX9278" fmla="*/ 4904231 w 8267681"/>
              <a:gd name="connsiteY9278" fmla="*/ 2153852 h 6698675"/>
              <a:gd name="connsiteX9279" fmla="*/ 4908928 w 8267681"/>
              <a:gd name="connsiteY9279" fmla="*/ 2149151 h 6698675"/>
              <a:gd name="connsiteX9280" fmla="*/ 4911277 w 8267681"/>
              <a:gd name="connsiteY9280" fmla="*/ 2144444 h 6698675"/>
              <a:gd name="connsiteX9281" fmla="*/ 4911277 w 8267681"/>
              <a:gd name="connsiteY9281" fmla="*/ 2139749 h 6698675"/>
              <a:gd name="connsiteX9282" fmla="*/ 4915975 w 8267681"/>
              <a:gd name="connsiteY9282" fmla="*/ 2132698 h 6698675"/>
              <a:gd name="connsiteX9283" fmla="*/ 4925370 w 8267681"/>
              <a:gd name="connsiteY9283" fmla="*/ 2125650 h 6698675"/>
              <a:gd name="connsiteX9284" fmla="*/ 4930068 w 8267681"/>
              <a:gd name="connsiteY9284" fmla="*/ 2123299 h 6698675"/>
              <a:gd name="connsiteX9285" fmla="*/ 4925370 w 8267681"/>
              <a:gd name="connsiteY9285" fmla="*/ 2127997 h 6698675"/>
              <a:gd name="connsiteX9286" fmla="*/ 4925370 w 8267681"/>
              <a:gd name="connsiteY9286" fmla="*/ 2130346 h 6698675"/>
              <a:gd name="connsiteX9287" fmla="*/ 4925370 w 8267681"/>
              <a:gd name="connsiteY9287" fmla="*/ 2132698 h 6698675"/>
              <a:gd name="connsiteX9288" fmla="*/ 4946509 w 8267681"/>
              <a:gd name="connsiteY9288" fmla="*/ 2116252 h 6698675"/>
              <a:gd name="connsiteX9289" fmla="*/ 4946509 w 8267681"/>
              <a:gd name="connsiteY9289" fmla="*/ 2113903 h 6698675"/>
              <a:gd name="connsiteX9290" fmla="*/ 4951206 w 8267681"/>
              <a:gd name="connsiteY9290" fmla="*/ 2111553 h 6698675"/>
              <a:gd name="connsiteX9291" fmla="*/ 4951206 w 8267681"/>
              <a:gd name="connsiteY9291" fmla="*/ 2109202 h 6698675"/>
              <a:gd name="connsiteX9292" fmla="*/ 4948858 w 8267681"/>
              <a:gd name="connsiteY9292" fmla="*/ 2109202 h 6698675"/>
              <a:gd name="connsiteX9293" fmla="*/ 4948858 w 8267681"/>
              <a:gd name="connsiteY9293" fmla="*/ 2104502 h 6698675"/>
              <a:gd name="connsiteX9294" fmla="*/ 4946509 w 8267681"/>
              <a:gd name="connsiteY9294" fmla="*/ 2104502 h 6698675"/>
              <a:gd name="connsiteX9295" fmla="*/ 4941811 w 8267681"/>
              <a:gd name="connsiteY9295" fmla="*/ 2111553 h 6698675"/>
              <a:gd name="connsiteX9296" fmla="*/ 4939463 w 8267681"/>
              <a:gd name="connsiteY9296" fmla="*/ 2111553 h 6698675"/>
              <a:gd name="connsiteX9297" fmla="*/ 4937114 w 8267681"/>
              <a:gd name="connsiteY9297" fmla="*/ 2109202 h 6698675"/>
              <a:gd name="connsiteX9298" fmla="*/ 4934765 w 8267681"/>
              <a:gd name="connsiteY9298" fmla="*/ 2111553 h 6698675"/>
              <a:gd name="connsiteX9299" fmla="*/ 4937114 w 8267681"/>
              <a:gd name="connsiteY9299" fmla="*/ 2106854 h 6698675"/>
              <a:gd name="connsiteX9300" fmla="*/ 4937114 w 8267681"/>
              <a:gd name="connsiteY9300" fmla="*/ 2104502 h 6698675"/>
              <a:gd name="connsiteX9301" fmla="*/ 4941811 w 8267681"/>
              <a:gd name="connsiteY9301" fmla="*/ 2099806 h 6698675"/>
              <a:gd name="connsiteX9302" fmla="*/ 4937114 w 8267681"/>
              <a:gd name="connsiteY9302" fmla="*/ 2099806 h 6698675"/>
              <a:gd name="connsiteX9303" fmla="*/ 4925370 w 8267681"/>
              <a:gd name="connsiteY9303" fmla="*/ 2109202 h 6698675"/>
              <a:gd name="connsiteX9304" fmla="*/ 4937114 w 8267681"/>
              <a:gd name="connsiteY9304" fmla="*/ 2097458 h 6698675"/>
              <a:gd name="connsiteX9305" fmla="*/ 4951206 w 8267681"/>
              <a:gd name="connsiteY9305" fmla="*/ 2090411 h 6698675"/>
              <a:gd name="connsiteX9306" fmla="*/ 4955904 w 8267681"/>
              <a:gd name="connsiteY9306" fmla="*/ 2088062 h 6698675"/>
              <a:gd name="connsiteX9307" fmla="*/ 4972346 w 8267681"/>
              <a:gd name="connsiteY9307" fmla="*/ 2076317 h 6698675"/>
              <a:gd name="connsiteX9308" fmla="*/ 4958253 w 8267681"/>
              <a:gd name="connsiteY9308" fmla="*/ 2092760 h 6698675"/>
              <a:gd name="connsiteX9309" fmla="*/ 4953555 w 8267681"/>
              <a:gd name="connsiteY9309" fmla="*/ 2099806 h 6698675"/>
              <a:gd name="connsiteX9310" fmla="*/ 4955904 w 8267681"/>
              <a:gd name="connsiteY9310" fmla="*/ 2099806 h 6698675"/>
              <a:gd name="connsiteX9311" fmla="*/ 4960602 w 8267681"/>
              <a:gd name="connsiteY9311" fmla="*/ 2097458 h 6698675"/>
              <a:gd name="connsiteX9312" fmla="*/ 4967648 w 8267681"/>
              <a:gd name="connsiteY9312" fmla="*/ 2095111 h 6698675"/>
              <a:gd name="connsiteX9313" fmla="*/ 4965299 w 8267681"/>
              <a:gd name="connsiteY9313" fmla="*/ 2099806 h 6698675"/>
              <a:gd name="connsiteX9314" fmla="*/ 4974694 w 8267681"/>
              <a:gd name="connsiteY9314" fmla="*/ 2092760 h 6698675"/>
              <a:gd name="connsiteX9315" fmla="*/ 4972346 w 8267681"/>
              <a:gd name="connsiteY9315" fmla="*/ 2097458 h 6698675"/>
              <a:gd name="connsiteX9316" fmla="*/ 4979392 w 8267681"/>
              <a:gd name="connsiteY9316" fmla="*/ 2097458 h 6698675"/>
              <a:gd name="connsiteX9317" fmla="*/ 4984090 w 8267681"/>
              <a:gd name="connsiteY9317" fmla="*/ 2090411 h 6698675"/>
              <a:gd name="connsiteX9318" fmla="*/ 4981741 w 8267681"/>
              <a:gd name="connsiteY9318" fmla="*/ 2081019 h 6698675"/>
              <a:gd name="connsiteX9319" fmla="*/ 4972346 w 8267681"/>
              <a:gd name="connsiteY9319" fmla="*/ 2083361 h 6698675"/>
              <a:gd name="connsiteX9320" fmla="*/ 4972346 w 8267681"/>
              <a:gd name="connsiteY9320" fmla="*/ 2081019 h 6698675"/>
              <a:gd name="connsiteX9321" fmla="*/ 4969997 w 8267681"/>
              <a:gd name="connsiteY9321" fmla="*/ 2081019 h 6698675"/>
              <a:gd name="connsiteX9322" fmla="*/ 4974694 w 8267681"/>
              <a:gd name="connsiteY9322" fmla="*/ 2073967 h 6698675"/>
              <a:gd name="connsiteX9323" fmla="*/ 4974694 w 8267681"/>
              <a:gd name="connsiteY9323" fmla="*/ 2062226 h 6698675"/>
              <a:gd name="connsiteX9324" fmla="*/ 4972346 w 8267681"/>
              <a:gd name="connsiteY9324" fmla="*/ 2064576 h 6698675"/>
              <a:gd name="connsiteX9325" fmla="*/ 4967648 w 8267681"/>
              <a:gd name="connsiteY9325" fmla="*/ 2062226 h 6698675"/>
              <a:gd name="connsiteX9326" fmla="*/ 4967648 w 8267681"/>
              <a:gd name="connsiteY9326" fmla="*/ 2059879 h 6698675"/>
              <a:gd name="connsiteX9327" fmla="*/ 4965299 w 8267681"/>
              <a:gd name="connsiteY9327" fmla="*/ 2062226 h 6698675"/>
              <a:gd name="connsiteX9328" fmla="*/ 4962950 w 8267681"/>
              <a:gd name="connsiteY9328" fmla="*/ 2059879 h 6698675"/>
              <a:gd name="connsiteX9329" fmla="*/ 4967648 w 8267681"/>
              <a:gd name="connsiteY9329" fmla="*/ 2055183 h 6698675"/>
              <a:gd name="connsiteX9330" fmla="*/ 4965299 w 8267681"/>
              <a:gd name="connsiteY9330" fmla="*/ 2055183 h 6698675"/>
              <a:gd name="connsiteX9331" fmla="*/ 4962950 w 8267681"/>
              <a:gd name="connsiteY9331" fmla="*/ 2057527 h 6698675"/>
              <a:gd name="connsiteX9332" fmla="*/ 4958253 w 8267681"/>
              <a:gd name="connsiteY9332" fmla="*/ 2059879 h 6698675"/>
              <a:gd name="connsiteX9333" fmla="*/ 4967313 w 8267681"/>
              <a:gd name="connsiteY9333" fmla="*/ 2051825 h 6698675"/>
              <a:gd name="connsiteX9334" fmla="*/ 4967648 w 8267681"/>
              <a:gd name="connsiteY9334" fmla="*/ 2052830 h 6698675"/>
              <a:gd name="connsiteX9335" fmla="*/ 4969326 w 8267681"/>
              <a:gd name="connsiteY9335" fmla="*/ 2050036 h 6698675"/>
              <a:gd name="connsiteX9336" fmla="*/ 4972346 w 8267681"/>
              <a:gd name="connsiteY9336" fmla="*/ 2047353 h 6698675"/>
              <a:gd name="connsiteX9337" fmla="*/ 4972346 w 8267681"/>
              <a:gd name="connsiteY9337" fmla="*/ 2048132 h 6698675"/>
              <a:gd name="connsiteX9338" fmla="*/ 4977209 w 8267681"/>
              <a:gd name="connsiteY9338" fmla="*/ 2043030 h 6698675"/>
              <a:gd name="connsiteX9339" fmla="*/ 4979392 w 8267681"/>
              <a:gd name="connsiteY9339" fmla="*/ 2041086 h 6698675"/>
              <a:gd name="connsiteX9340" fmla="*/ 4981741 w 8267681"/>
              <a:gd name="connsiteY9340" fmla="*/ 2038738 h 6698675"/>
              <a:gd name="connsiteX9341" fmla="*/ 4984090 w 8267681"/>
              <a:gd name="connsiteY9341" fmla="*/ 2036390 h 6698675"/>
              <a:gd name="connsiteX9342" fmla="*/ 5258207 w 8267681"/>
              <a:gd name="connsiteY9342" fmla="*/ 2030997 h 6698675"/>
              <a:gd name="connsiteX9343" fmla="*/ 5258898 w 8267681"/>
              <a:gd name="connsiteY9343" fmla="*/ 2031688 h 6698675"/>
              <a:gd name="connsiteX9344" fmla="*/ 5254200 w 8267681"/>
              <a:gd name="connsiteY9344" fmla="*/ 2036390 h 6698675"/>
              <a:gd name="connsiteX9345" fmla="*/ 5257430 w 8267681"/>
              <a:gd name="connsiteY9345" fmla="*/ 2032866 h 6698675"/>
              <a:gd name="connsiteX9346" fmla="*/ 4896294 w 8267681"/>
              <a:gd name="connsiteY9346" fmla="*/ 2028748 h 6698675"/>
              <a:gd name="connsiteX9347" fmla="*/ 4895996 w 8267681"/>
              <a:gd name="connsiteY9347" fmla="*/ 2029341 h 6698675"/>
              <a:gd name="connsiteX9348" fmla="*/ 4897184 w 8267681"/>
              <a:gd name="connsiteY9348" fmla="*/ 2029341 h 6698675"/>
              <a:gd name="connsiteX9349" fmla="*/ 5258115 w 8267681"/>
              <a:gd name="connsiteY9349" fmla="*/ 2028559 h 6698675"/>
              <a:gd name="connsiteX9350" fmla="*/ 5258898 w 8267681"/>
              <a:gd name="connsiteY9350" fmla="*/ 2029341 h 6698675"/>
              <a:gd name="connsiteX9351" fmla="*/ 5258207 w 8267681"/>
              <a:gd name="connsiteY9351" fmla="*/ 2030997 h 6698675"/>
              <a:gd name="connsiteX9352" fmla="*/ 5256549 w 8267681"/>
              <a:gd name="connsiteY9352" fmla="*/ 2029341 h 6698675"/>
              <a:gd name="connsiteX9353" fmla="*/ 4993485 w 8267681"/>
              <a:gd name="connsiteY9353" fmla="*/ 2026995 h 6698675"/>
              <a:gd name="connsiteX9354" fmla="*/ 4988787 w 8267681"/>
              <a:gd name="connsiteY9354" fmla="*/ 2031688 h 6698675"/>
              <a:gd name="connsiteX9355" fmla="*/ 4986537 w 8267681"/>
              <a:gd name="connsiteY9355" fmla="*/ 2033942 h 6698675"/>
              <a:gd name="connsiteX9356" fmla="*/ 6379263 w 8267681"/>
              <a:gd name="connsiteY9356" fmla="*/ 2024644 h 6698675"/>
              <a:gd name="connsiteX9357" fmla="*/ 6414495 w 8267681"/>
              <a:gd name="connsiteY9357" fmla="*/ 2031688 h 6698675"/>
              <a:gd name="connsiteX9358" fmla="*/ 6423890 w 8267681"/>
              <a:gd name="connsiteY9358" fmla="*/ 2034040 h 6698675"/>
              <a:gd name="connsiteX9359" fmla="*/ 6412146 w 8267681"/>
              <a:gd name="connsiteY9359" fmla="*/ 2031688 h 6698675"/>
              <a:gd name="connsiteX9360" fmla="*/ 6379263 w 8267681"/>
              <a:gd name="connsiteY9360" fmla="*/ 2024644 h 6698675"/>
              <a:gd name="connsiteX9361" fmla="*/ 4913626 w 8267681"/>
              <a:gd name="connsiteY9361" fmla="*/ 2024644 h 6698675"/>
              <a:gd name="connsiteX9362" fmla="*/ 4913626 w 8267681"/>
              <a:gd name="connsiteY9362" fmla="*/ 2031688 h 6698675"/>
              <a:gd name="connsiteX9363" fmla="*/ 4923021 w 8267681"/>
              <a:gd name="connsiteY9363" fmla="*/ 2024644 h 6698675"/>
              <a:gd name="connsiteX9364" fmla="*/ 5336407 w 8267681"/>
              <a:gd name="connsiteY9364" fmla="*/ 2014813 h 6698675"/>
              <a:gd name="connsiteX9365" fmla="*/ 5336407 w 8267681"/>
              <a:gd name="connsiteY9365" fmla="*/ 2015249 h 6698675"/>
              <a:gd name="connsiteX9366" fmla="*/ 5337146 w 8267681"/>
              <a:gd name="connsiteY9366" fmla="*/ 2015249 h 6698675"/>
              <a:gd name="connsiteX9367" fmla="*/ 6064527 w 8267681"/>
              <a:gd name="connsiteY9367" fmla="*/ 2010553 h 6698675"/>
              <a:gd name="connsiteX9368" fmla="*/ 6062178 w 8267681"/>
              <a:gd name="connsiteY9368" fmla="*/ 2012900 h 6698675"/>
              <a:gd name="connsiteX9369" fmla="*/ 6083317 w 8267681"/>
              <a:gd name="connsiteY9369" fmla="*/ 2012900 h 6698675"/>
              <a:gd name="connsiteX9370" fmla="*/ 6085666 w 8267681"/>
              <a:gd name="connsiteY9370" fmla="*/ 2010553 h 6698675"/>
              <a:gd name="connsiteX9371" fmla="*/ 6064527 w 8267681"/>
              <a:gd name="connsiteY9371" fmla="*/ 2010553 h 6698675"/>
              <a:gd name="connsiteX9372" fmla="*/ 6294316 w 8267681"/>
              <a:gd name="connsiteY9372" fmla="*/ 2010163 h 6698675"/>
              <a:gd name="connsiteX9373" fmla="*/ 6299405 w 8267681"/>
              <a:gd name="connsiteY9373" fmla="*/ 2010553 h 6698675"/>
              <a:gd name="connsiteX9374" fmla="*/ 6327590 w 8267681"/>
              <a:gd name="connsiteY9374" fmla="*/ 2015247 h 6698675"/>
              <a:gd name="connsiteX9375" fmla="*/ 6297056 w 8267681"/>
              <a:gd name="connsiteY9375" fmla="*/ 2010553 h 6698675"/>
              <a:gd name="connsiteX9376" fmla="*/ 6127944 w 8267681"/>
              <a:gd name="connsiteY9376" fmla="*/ 2008212 h 6698675"/>
              <a:gd name="connsiteX9377" fmla="*/ 6144390 w 8267681"/>
              <a:gd name="connsiteY9377" fmla="*/ 2010553 h 6698675"/>
              <a:gd name="connsiteX9378" fmla="*/ 6127944 w 8267681"/>
              <a:gd name="connsiteY9378" fmla="*/ 2010553 h 6698675"/>
              <a:gd name="connsiteX9379" fmla="*/ 6160827 w 8267681"/>
              <a:gd name="connsiteY9379" fmla="*/ 2012900 h 6698675"/>
              <a:gd name="connsiteX9380" fmla="*/ 6144390 w 8267681"/>
              <a:gd name="connsiteY9380" fmla="*/ 2010553 h 6698675"/>
              <a:gd name="connsiteX9381" fmla="*/ 6163175 w 8267681"/>
              <a:gd name="connsiteY9381" fmla="*/ 2010553 h 6698675"/>
              <a:gd name="connsiteX9382" fmla="*/ 6127944 w 8267681"/>
              <a:gd name="connsiteY9382" fmla="*/ 2008212 h 6698675"/>
              <a:gd name="connsiteX9383" fmla="*/ 4723375 w 8267681"/>
              <a:gd name="connsiteY9383" fmla="*/ 2008212 h 6698675"/>
              <a:gd name="connsiteX9384" fmla="*/ 4739816 w 8267681"/>
              <a:gd name="connsiteY9384" fmla="*/ 2026993 h 6698675"/>
              <a:gd name="connsiteX9385" fmla="*/ 4760955 w 8267681"/>
              <a:gd name="connsiteY9385" fmla="*/ 2015247 h 6698675"/>
              <a:gd name="connsiteX9386" fmla="*/ 4751560 w 8267681"/>
              <a:gd name="connsiteY9386" fmla="*/ 2015247 h 6698675"/>
              <a:gd name="connsiteX9387" fmla="*/ 4737467 w 8267681"/>
              <a:gd name="connsiteY9387" fmla="*/ 2012900 h 6698675"/>
              <a:gd name="connsiteX9388" fmla="*/ 4728072 w 8267681"/>
              <a:gd name="connsiteY9388" fmla="*/ 2010553 h 6698675"/>
              <a:gd name="connsiteX9389" fmla="*/ 4723375 w 8267681"/>
              <a:gd name="connsiteY9389" fmla="*/ 2008212 h 6698675"/>
              <a:gd name="connsiteX9390" fmla="*/ 4631772 w 8267681"/>
              <a:gd name="connsiteY9390" fmla="*/ 2003507 h 6698675"/>
              <a:gd name="connsiteX9391" fmla="*/ 4580099 w 8267681"/>
              <a:gd name="connsiteY9391" fmla="*/ 2015247 h 6698675"/>
              <a:gd name="connsiteX9392" fmla="*/ 4631772 w 8267681"/>
              <a:gd name="connsiteY9392" fmla="*/ 2003507 h 6698675"/>
              <a:gd name="connsiteX9393" fmla="*/ 5536054 w 8267681"/>
              <a:gd name="connsiteY9393" fmla="*/ 2001159 h 6698675"/>
              <a:gd name="connsiteX9394" fmla="*/ 5540751 w 8267681"/>
              <a:gd name="connsiteY9394" fmla="*/ 2003509 h 6698675"/>
              <a:gd name="connsiteX9395" fmla="*/ 5545448 w 8267681"/>
              <a:gd name="connsiteY9395" fmla="*/ 2005860 h 6698675"/>
              <a:gd name="connsiteX9396" fmla="*/ 5536054 w 8267681"/>
              <a:gd name="connsiteY9396" fmla="*/ 2001159 h 6698675"/>
              <a:gd name="connsiteX9397" fmla="*/ 5465590 w 8267681"/>
              <a:gd name="connsiteY9397" fmla="*/ 2001156 h 6698675"/>
              <a:gd name="connsiteX9398" fmla="*/ 5472636 w 8267681"/>
              <a:gd name="connsiteY9398" fmla="*/ 2008209 h 6698675"/>
              <a:gd name="connsiteX9399" fmla="*/ 5467938 w 8267681"/>
              <a:gd name="connsiteY9399" fmla="*/ 2008209 h 6698675"/>
              <a:gd name="connsiteX9400" fmla="*/ 5465590 w 8267681"/>
              <a:gd name="connsiteY9400" fmla="*/ 2008209 h 6698675"/>
              <a:gd name="connsiteX9401" fmla="*/ 5465590 w 8267681"/>
              <a:gd name="connsiteY9401" fmla="*/ 2001156 h 6698675"/>
              <a:gd name="connsiteX9402" fmla="*/ 4928078 w 8267681"/>
              <a:gd name="connsiteY9402" fmla="*/ 2000649 h 6698675"/>
              <a:gd name="connsiteX9403" fmla="*/ 4910667 w 8267681"/>
              <a:gd name="connsiteY9403" fmla="*/ 2011913 h 6698675"/>
              <a:gd name="connsiteX9404" fmla="*/ 4920672 w 8267681"/>
              <a:gd name="connsiteY9404" fmla="*/ 2015249 h 6698675"/>
              <a:gd name="connsiteX9405" fmla="*/ 4927719 w 8267681"/>
              <a:gd name="connsiteY9405" fmla="*/ 2005860 h 6698675"/>
              <a:gd name="connsiteX9406" fmla="*/ 4928013 w 8267681"/>
              <a:gd name="connsiteY9406" fmla="*/ 2000755 h 6698675"/>
              <a:gd name="connsiteX9407" fmla="*/ 4603844 w 8267681"/>
              <a:gd name="connsiteY9407" fmla="*/ 1996131 h 6698675"/>
              <a:gd name="connsiteX9408" fmla="*/ 4598889 w 8267681"/>
              <a:gd name="connsiteY9408" fmla="*/ 1996461 h 6698675"/>
              <a:gd name="connsiteX9409" fmla="*/ 4603844 w 8267681"/>
              <a:gd name="connsiteY9409" fmla="*/ 1996131 h 6698675"/>
              <a:gd name="connsiteX9410" fmla="*/ 4839368 w 8267681"/>
              <a:gd name="connsiteY9410" fmla="*/ 1995558 h 6698675"/>
              <a:gd name="connsiteX9411" fmla="*/ 4840813 w 8267681"/>
              <a:gd name="connsiteY9411" fmla="*/ 1996461 h 6698675"/>
              <a:gd name="connsiteX9412" fmla="*/ 4840633 w 8267681"/>
              <a:gd name="connsiteY9412" fmla="*/ 1996642 h 6698675"/>
              <a:gd name="connsiteX9413" fmla="*/ 5601574 w 8267681"/>
              <a:gd name="connsiteY9413" fmla="*/ 1992646 h 6698675"/>
              <a:gd name="connsiteX9414" fmla="*/ 5603076 w 8267681"/>
              <a:gd name="connsiteY9414" fmla="*/ 1993275 h 6698675"/>
              <a:gd name="connsiteX9415" fmla="*/ 5601819 w 8267681"/>
              <a:gd name="connsiteY9415" fmla="*/ 1994112 h 6698675"/>
              <a:gd name="connsiteX9416" fmla="*/ 6139687 w 8267681"/>
              <a:gd name="connsiteY9416" fmla="*/ 1991764 h 6698675"/>
              <a:gd name="connsiteX9417" fmla="*/ 6130292 w 8267681"/>
              <a:gd name="connsiteY9417" fmla="*/ 2003509 h 6698675"/>
              <a:gd name="connsiteX9418" fmla="*/ 6167873 w 8267681"/>
              <a:gd name="connsiteY9418" fmla="*/ 2005860 h 6698675"/>
              <a:gd name="connsiteX9419" fmla="*/ 6179617 w 8267681"/>
              <a:gd name="connsiteY9419" fmla="*/ 1994112 h 6698675"/>
              <a:gd name="connsiteX9420" fmla="*/ 6139687 w 8267681"/>
              <a:gd name="connsiteY9420" fmla="*/ 1991764 h 6698675"/>
              <a:gd name="connsiteX9421" fmla="*/ 5521961 w 8267681"/>
              <a:gd name="connsiteY9421" fmla="*/ 1991764 h 6698675"/>
              <a:gd name="connsiteX9422" fmla="*/ 5529007 w 8267681"/>
              <a:gd name="connsiteY9422" fmla="*/ 1996460 h 6698675"/>
              <a:gd name="connsiteX9423" fmla="*/ 5524310 w 8267681"/>
              <a:gd name="connsiteY9423" fmla="*/ 1994112 h 6698675"/>
              <a:gd name="connsiteX9424" fmla="*/ 5521961 w 8267681"/>
              <a:gd name="connsiteY9424" fmla="*/ 1991764 h 6698675"/>
              <a:gd name="connsiteX9425" fmla="*/ 5517263 w 8267681"/>
              <a:gd name="connsiteY9425" fmla="*/ 1991764 h 6698675"/>
              <a:gd name="connsiteX9426" fmla="*/ 5519612 w 8267681"/>
              <a:gd name="connsiteY9426" fmla="*/ 1991764 h 6698675"/>
              <a:gd name="connsiteX9427" fmla="*/ 5529007 w 8267681"/>
              <a:gd name="connsiteY9427" fmla="*/ 1998810 h 6698675"/>
              <a:gd name="connsiteX9428" fmla="*/ 5524310 w 8267681"/>
              <a:gd name="connsiteY9428" fmla="*/ 1996460 h 6698675"/>
              <a:gd name="connsiteX9429" fmla="*/ 5519612 w 8267681"/>
              <a:gd name="connsiteY9429" fmla="*/ 1994112 h 6698675"/>
              <a:gd name="connsiteX9430" fmla="*/ 5517263 w 8267681"/>
              <a:gd name="connsiteY9430" fmla="*/ 1991764 h 6698675"/>
              <a:gd name="connsiteX9431" fmla="*/ 5042809 w 8267681"/>
              <a:gd name="connsiteY9431" fmla="*/ 1989415 h 6698675"/>
              <a:gd name="connsiteX9432" fmla="*/ 5045158 w 8267681"/>
              <a:gd name="connsiteY9432" fmla="*/ 1989415 h 6698675"/>
              <a:gd name="connsiteX9433" fmla="*/ 5038113 w 8267681"/>
              <a:gd name="connsiteY9433" fmla="*/ 1991764 h 6698675"/>
              <a:gd name="connsiteX9434" fmla="*/ 6078620 w 8267681"/>
              <a:gd name="connsiteY9434" fmla="*/ 1987067 h 6698675"/>
              <a:gd name="connsiteX9435" fmla="*/ 6069224 w 8267681"/>
              <a:gd name="connsiteY9435" fmla="*/ 1998811 h 6698675"/>
              <a:gd name="connsiteX9436" fmla="*/ 6092712 w 8267681"/>
              <a:gd name="connsiteY9436" fmla="*/ 1998811 h 6698675"/>
              <a:gd name="connsiteX9437" fmla="*/ 6102108 w 8267681"/>
              <a:gd name="connsiteY9437" fmla="*/ 1989415 h 6698675"/>
              <a:gd name="connsiteX9438" fmla="*/ 6078620 w 8267681"/>
              <a:gd name="connsiteY9438" fmla="*/ 1987067 h 6698675"/>
              <a:gd name="connsiteX9439" fmla="*/ 4927718 w 8267681"/>
              <a:gd name="connsiteY9439" fmla="*/ 1984718 h 6698675"/>
              <a:gd name="connsiteX9440" fmla="*/ 4925370 w 8267681"/>
              <a:gd name="connsiteY9440" fmla="*/ 1989415 h 6698675"/>
              <a:gd name="connsiteX9441" fmla="*/ 4926865 w 8267681"/>
              <a:gd name="connsiteY9441" fmla="*/ 1989629 h 6698675"/>
              <a:gd name="connsiteX9442" fmla="*/ 4927426 w 8267681"/>
              <a:gd name="connsiteY9442" fmla="*/ 1987948 h 6698675"/>
              <a:gd name="connsiteX9443" fmla="*/ 4931779 w 8267681"/>
              <a:gd name="connsiteY9443" fmla="*/ 1987424 h 6698675"/>
              <a:gd name="connsiteX9444" fmla="*/ 6146734 w 8267681"/>
              <a:gd name="connsiteY9444" fmla="*/ 1982369 h 6698675"/>
              <a:gd name="connsiteX9445" fmla="*/ 6144385 w 8267681"/>
              <a:gd name="connsiteY9445" fmla="*/ 1987067 h 6698675"/>
              <a:gd name="connsiteX9446" fmla="*/ 6179617 w 8267681"/>
              <a:gd name="connsiteY9446" fmla="*/ 1989415 h 6698675"/>
              <a:gd name="connsiteX9447" fmla="*/ 6181966 w 8267681"/>
              <a:gd name="connsiteY9447" fmla="*/ 1989415 h 6698675"/>
              <a:gd name="connsiteX9448" fmla="*/ 6186663 w 8267681"/>
              <a:gd name="connsiteY9448" fmla="*/ 1984719 h 6698675"/>
              <a:gd name="connsiteX9449" fmla="*/ 6146734 w 8267681"/>
              <a:gd name="connsiteY9449" fmla="*/ 1982369 h 6698675"/>
              <a:gd name="connsiteX9450" fmla="*/ 4941811 w 8267681"/>
              <a:gd name="connsiteY9450" fmla="*/ 1982369 h 6698675"/>
              <a:gd name="connsiteX9451" fmla="*/ 4939462 w 8267681"/>
              <a:gd name="connsiteY9451" fmla="*/ 1984718 h 6698675"/>
              <a:gd name="connsiteX9452" fmla="*/ 4932416 w 8267681"/>
              <a:gd name="connsiteY9452" fmla="*/ 1984718 h 6698675"/>
              <a:gd name="connsiteX9453" fmla="*/ 4933657 w 8267681"/>
              <a:gd name="connsiteY9453" fmla="*/ 1987199 h 6698675"/>
              <a:gd name="connsiteX9454" fmla="*/ 4934765 w 8267681"/>
              <a:gd name="connsiteY9454" fmla="*/ 1987067 h 6698675"/>
              <a:gd name="connsiteX9455" fmla="*/ 4944160 w 8267681"/>
              <a:gd name="connsiteY9455" fmla="*/ 1984719 h 6698675"/>
              <a:gd name="connsiteX9456" fmla="*/ 4944968 w 8267681"/>
              <a:gd name="connsiteY9456" fmla="*/ 1983947 h 6698675"/>
              <a:gd name="connsiteX9457" fmla="*/ 4967648 w 8267681"/>
              <a:gd name="connsiteY9457" fmla="*/ 1979498 h 6698675"/>
              <a:gd name="connsiteX9458" fmla="*/ 4964035 w 8267681"/>
              <a:gd name="connsiteY9458" fmla="*/ 1981105 h 6698675"/>
              <a:gd name="connsiteX9459" fmla="*/ 4967648 w 8267681"/>
              <a:gd name="connsiteY9459" fmla="*/ 1984719 h 6698675"/>
              <a:gd name="connsiteX9460" fmla="*/ 6083317 w 8267681"/>
              <a:gd name="connsiteY9460" fmla="*/ 1977673 h 6698675"/>
              <a:gd name="connsiteX9461" fmla="*/ 6080968 w 8267681"/>
              <a:gd name="connsiteY9461" fmla="*/ 1982369 h 6698675"/>
              <a:gd name="connsiteX9462" fmla="*/ 6085666 w 8267681"/>
              <a:gd name="connsiteY9462" fmla="*/ 1982369 h 6698675"/>
              <a:gd name="connsiteX9463" fmla="*/ 6104456 w 8267681"/>
              <a:gd name="connsiteY9463" fmla="*/ 1984719 h 6698675"/>
              <a:gd name="connsiteX9464" fmla="*/ 6109154 w 8267681"/>
              <a:gd name="connsiteY9464" fmla="*/ 1980020 h 6698675"/>
              <a:gd name="connsiteX9465" fmla="*/ 6083317 w 8267681"/>
              <a:gd name="connsiteY9465" fmla="*/ 1977673 h 6698675"/>
              <a:gd name="connsiteX9466" fmla="*/ 4993485 w 8267681"/>
              <a:gd name="connsiteY9466" fmla="*/ 1977673 h 6698675"/>
              <a:gd name="connsiteX9467" fmla="*/ 5000531 w 8267681"/>
              <a:gd name="connsiteY9467" fmla="*/ 1984719 h 6698675"/>
              <a:gd name="connsiteX9468" fmla="*/ 5000531 w 8267681"/>
              <a:gd name="connsiteY9468" fmla="*/ 1977673 h 6698675"/>
              <a:gd name="connsiteX9469" fmla="*/ 4676399 w 8267681"/>
              <a:gd name="connsiteY9469" fmla="*/ 1975323 h 6698675"/>
              <a:gd name="connsiteX9470" fmla="*/ 4629423 w 8267681"/>
              <a:gd name="connsiteY9470" fmla="*/ 1989415 h 6698675"/>
              <a:gd name="connsiteX9471" fmla="*/ 4676399 w 8267681"/>
              <a:gd name="connsiteY9471" fmla="*/ 1975323 h 6698675"/>
              <a:gd name="connsiteX9472" fmla="*/ 5411567 w 8267681"/>
              <a:gd name="connsiteY9472" fmla="*/ 1972972 h 6698675"/>
              <a:gd name="connsiteX9473" fmla="*/ 5425660 w 8267681"/>
              <a:gd name="connsiteY9473" fmla="*/ 1977671 h 6698675"/>
              <a:gd name="connsiteX9474" fmla="*/ 5411567 w 8267681"/>
              <a:gd name="connsiteY9474" fmla="*/ 1982367 h 6698675"/>
              <a:gd name="connsiteX9475" fmla="*/ 5406870 w 8267681"/>
              <a:gd name="connsiteY9475" fmla="*/ 1975321 h 6698675"/>
              <a:gd name="connsiteX9476" fmla="*/ 5411567 w 8267681"/>
              <a:gd name="connsiteY9476" fmla="*/ 1972972 h 6698675"/>
              <a:gd name="connsiteX9477" fmla="*/ 4815308 w 8267681"/>
              <a:gd name="connsiteY9477" fmla="*/ 1971213 h 6698675"/>
              <a:gd name="connsiteX9478" fmla="*/ 4793838 w 8267681"/>
              <a:gd name="connsiteY9478" fmla="*/ 1987067 h 6698675"/>
              <a:gd name="connsiteX9479" fmla="*/ 4826721 w 8267681"/>
              <a:gd name="connsiteY9479" fmla="*/ 1972974 h 6698675"/>
              <a:gd name="connsiteX9480" fmla="*/ 4815308 w 8267681"/>
              <a:gd name="connsiteY9480" fmla="*/ 1971213 h 6698675"/>
              <a:gd name="connsiteX9481" fmla="*/ 5054553 w 8267681"/>
              <a:gd name="connsiteY9481" fmla="*/ 1970625 h 6698675"/>
              <a:gd name="connsiteX9482" fmla="*/ 5054553 w 8267681"/>
              <a:gd name="connsiteY9482" fmla="*/ 1977673 h 6698675"/>
              <a:gd name="connsiteX9483" fmla="*/ 5063948 w 8267681"/>
              <a:gd name="connsiteY9483" fmla="*/ 1970625 h 6698675"/>
              <a:gd name="connsiteX9484" fmla="*/ 5014623 w 8267681"/>
              <a:gd name="connsiteY9484" fmla="*/ 1968276 h 6698675"/>
              <a:gd name="connsiteX9485" fmla="*/ 5007577 w 8267681"/>
              <a:gd name="connsiteY9485" fmla="*/ 1975323 h 6698675"/>
              <a:gd name="connsiteX9486" fmla="*/ 5014623 w 8267681"/>
              <a:gd name="connsiteY9486" fmla="*/ 1977673 h 6698675"/>
              <a:gd name="connsiteX9487" fmla="*/ 5195481 w 8267681"/>
              <a:gd name="connsiteY9487" fmla="*/ 1961230 h 6698675"/>
              <a:gd name="connsiteX9488" fmla="*/ 5190783 w 8267681"/>
              <a:gd name="connsiteY9488" fmla="*/ 1963579 h 6698675"/>
              <a:gd name="connsiteX9489" fmla="*/ 5174341 w 8267681"/>
              <a:gd name="connsiteY9489" fmla="*/ 1965927 h 6698675"/>
              <a:gd name="connsiteX9490" fmla="*/ 5174341 w 8267681"/>
              <a:gd name="connsiteY9490" fmla="*/ 1968276 h 6698675"/>
              <a:gd name="connsiteX9491" fmla="*/ 5164946 w 8267681"/>
              <a:gd name="connsiteY9491" fmla="*/ 1968276 h 6698675"/>
              <a:gd name="connsiteX9492" fmla="*/ 5153203 w 8267681"/>
              <a:gd name="connsiteY9492" fmla="*/ 1975323 h 6698675"/>
              <a:gd name="connsiteX9493" fmla="*/ 5157900 w 8267681"/>
              <a:gd name="connsiteY9493" fmla="*/ 1972974 h 6698675"/>
              <a:gd name="connsiteX9494" fmla="*/ 5164946 w 8267681"/>
              <a:gd name="connsiteY9494" fmla="*/ 1972974 h 6698675"/>
              <a:gd name="connsiteX9495" fmla="*/ 5164946 w 8267681"/>
              <a:gd name="connsiteY9495" fmla="*/ 1977673 h 6698675"/>
              <a:gd name="connsiteX9496" fmla="*/ 5167295 w 8267681"/>
              <a:gd name="connsiteY9496" fmla="*/ 1982369 h 6698675"/>
              <a:gd name="connsiteX9497" fmla="*/ 5171993 w 8267681"/>
              <a:gd name="connsiteY9497" fmla="*/ 1980020 h 6698675"/>
              <a:gd name="connsiteX9498" fmla="*/ 5169644 w 8267681"/>
              <a:gd name="connsiteY9498" fmla="*/ 1977673 h 6698675"/>
              <a:gd name="connsiteX9499" fmla="*/ 5183737 w 8267681"/>
              <a:gd name="connsiteY9499" fmla="*/ 1977673 h 6698675"/>
              <a:gd name="connsiteX9500" fmla="*/ 5200178 w 8267681"/>
              <a:gd name="connsiteY9500" fmla="*/ 1972974 h 6698675"/>
              <a:gd name="connsiteX9501" fmla="*/ 5214271 w 8267681"/>
              <a:gd name="connsiteY9501" fmla="*/ 1965927 h 6698675"/>
              <a:gd name="connsiteX9502" fmla="*/ 5207225 w 8267681"/>
              <a:gd name="connsiteY9502" fmla="*/ 1963579 h 6698675"/>
              <a:gd name="connsiteX9503" fmla="*/ 5204876 w 8267681"/>
              <a:gd name="connsiteY9503" fmla="*/ 1963579 h 6698675"/>
              <a:gd name="connsiteX9504" fmla="*/ 5204876 w 8267681"/>
              <a:gd name="connsiteY9504" fmla="*/ 1961230 h 6698675"/>
              <a:gd name="connsiteX9505" fmla="*/ 5200178 w 8267681"/>
              <a:gd name="connsiteY9505" fmla="*/ 1961230 h 6698675"/>
              <a:gd name="connsiteX9506" fmla="*/ 5195481 w 8267681"/>
              <a:gd name="connsiteY9506" fmla="*/ 1961230 h 6698675"/>
              <a:gd name="connsiteX9507" fmla="*/ 4981741 w 8267681"/>
              <a:gd name="connsiteY9507" fmla="*/ 1958882 h 6698675"/>
              <a:gd name="connsiteX9508" fmla="*/ 4974694 w 8267681"/>
              <a:gd name="connsiteY9508" fmla="*/ 1968276 h 6698675"/>
              <a:gd name="connsiteX9509" fmla="*/ 4984090 w 8267681"/>
              <a:gd name="connsiteY9509" fmla="*/ 1970625 h 6698675"/>
              <a:gd name="connsiteX9510" fmla="*/ 4991136 w 8267681"/>
              <a:gd name="connsiteY9510" fmla="*/ 1975323 h 6698675"/>
              <a:gd name="connsiteX9511" fmla="*/ 4998182 w 8267681"/>
              <a:gd name="connsiteY9511" fmla="*/ 1965927 h 6698675"/>
              <a:gd name="connsiteX9512" fmla="*/ 4981741 w 8267681"/>
              <a:gd name="connsiteY9512" fmla="*/ 1958882 h 6698675"/>
              <a:gd name="connsiteX9513" fmla="*/ 4845511 w 8267681"/>
              <a:gd name="connsiteY9513" fmla="*/ 1958881 h 6698675"/>
              <a:gd name="connsiteX9514" fmla="*/ 4826721 w 8267681"/>
              <a:gd name="connsiteY9514" fmla="*/ 1984718 h 6698675"/>
              <a:gd name="connsiteX9515" fmla="*/ 4839368 w 8267681"/>
              <a:gd name="connsiteY9515" fmla="*/ 1995558 h 6698675"/>
              <a:gd name="connsiteX9516" fmla="*/ 4822023 w 8267681"/>
              <a:gd name="connsiteY9516" fmla="*/ 1984718 h 6698675"/>
              <a:gd name="connsiteX9517" fmla="*/ 4812628 w 8267681"/>
              <a:gd name="connsiteY9517" fmla="*/ 1991764 h 6698675"/>
              <a:gd name="connsiteX9518" fmla="*/ 4803233 w 8267681"/>
              <a:gd name="connsiteY9518" fmla="*/ 1998811 h 6698675"/>
              <a:gd name="connsiteX9519" fmla="*/ 4805582 w 8267681"/>
              <a:gd name="connsiteY9519" fmla="*/ 2001159 h 6698675"/>
              <a:gd name="connsiteX9520" fmla="*/ 4819675 w 8267681"/>
              <a:gd name="connsiteY9520" fmla="*/ 2012900 h 6698675"/>
              <a:gd name="connsiteX9521" fmla="*/ 4826721 w 8267681"/>
              <a:gd name="connsiteY9521" fmla="*/ 2019944 h 6698675"/>
              <a:gd name="connsiteX9522" fmla="*/ 4836116 w 8267681"/>
              <a:gd name="connsiteY9522" fmla="*/ 2017598 h 6698675"/>
              <a:gd name="connsiteX9523" fmla="*/ 4836116 w 8267681"/>
              <a:gd name="connsiteY9523" fmla="*/ 2001159 h 6698675"/>
              <a:gd name="connsiteX9524" fmla="*/ 4840633 w 8267681"/>
              <a:gd name="connsiteY9524" fmla="*/ 1996642 h 6698675"/>
              <a:gd name="connsiteX9525" fmla="*/ 4843162 w 8267681"/>
              <a:gd name="connsiteY9525" fmla="*/ 1998811 h 6698675"/>
              <a:gd name="connsiteX9526" fmla="*/ 4894835 w 8267681"/>
              <a:gd name="connsiteY9526" fmla="*/ 1984718 h 6698675"/>
              <a:gd name="connsiteX9527" fmla="*/ 4873696 w 8267681"/>
              <a:gd name="connsiteY9527" fmla="*/ 1968277 h 6698675"/>
              <a:gd name="connsiteX9528" fmla="*/ 4845511 w 8267681"/>
              <a:gd name="connsiteY9528" fmla="*/ 1958881 h 6698675"/>
              <a:gd name="connsiteX9529" fmla="*/ 5047780 w 8267681"/>
              <a:gd name="connsiteY9529" fmla="*/ 1954730 h 6698675"/>
              <a:gd name="connsiteX9530" fmla="*/ 5046669 w 8267681"/>
              <a:gd name="connsiteY9530" fmla="*/ 1955022 h 6698675"/>
              <a:gd name="connsiteX9531" fmla="*/ 5040460 w 8267681"/>
              <a:gd name="connsiteY9531" fmla="*/ 1961230 h 6698675"/>
              <a:gd name="connsiteX9532" fmla="*/ 5047507 w 8267681"/>
              <a:gd name="connsiteY9532" fmla="*/ 1965927 h 6698675"/>
              <a:gd name="connsiteX9533" fmla="*/ 5049855 w 8267681"/>
              <a:gd name="connsiteY9533" fmla="*/ 1958882 h 6698675"/>
              <a:gd name="connsiteX9534" fmla="*/ 5500822 w 8267681"/>
              <a:gd name="connsiteY9534" fmla="*/ 1954185 h 6698675"/>
              <a:gd name="connsiteX9535" fmla="*/ 5500822 w 8267681"/>
              <a:gd name="connsiteY9535" fmla="*/ 1965927 h 6698675"/>
              <a:gd name="connsiteX9536" fmla="*/ 5507868 w 8267681"/>
              <a:gd name="connsiteY9536" fmla="*/ 1961230 h 6698675"/>
              <a:gd name="connsiteX9537" fmla="*/ 4988787 w 8267681"/>
              <a:gd name="connsiteY9537" fmla="*/ 1951836 h 6698675"/>
              <a:gd name="connsiteX9538" fmla="*/ 5005228 w 8267681"/>
              <a:gd name="connsiteY9538" fmla="*/ 1961230 h 6698675"/>
              <a:gd name="connsiteX9539" fmla="*/ 5005228 w 8267681"/>
              <a:gd name="connsiteY9539" fmla="*/ 1951836 h 6698675"/>
              <a:gd name="connsiteX9540" fmla="*/ 4998182 w 8267681"/>
              <a:gd name="connsiteY9540" fmla="*/ 1954185 h 6698675"/>
              <a:gd name="connsiteX9541" fmla="*/ 5397475 w 8267681"/>
              <a:gd name="connsiteY9541" fmla="*/ 1949487 h 6698675"/>
              <a:gd name="connsiteX9542" fmla="*/ 5397475 w 8267681"/>
              <a:gd name="connsiteY9542" fmla="*/ 1951836 h 6698675"/>
              <a:gd name="connsiteX9543" fmla="*/ 5383383 w 8267681"/>
              <a:gd name="connsiteY9543" fmla="*/ 1951836 h 6698675"/>
              <a:gd name="connsiteX9544" fmla="*/ 5371639 w 8267681"/>
              <a:gd name="connsiteY9544" fmla="*/ 1954185 h 6698675"/>
              <a:gd name="connsiteX9545" fmla="*/ 5368914 w 8267681"/>
              <a:gd name="connsiteY9545" fmla="*/ 1956294 h 6698675"/>
              <a:gd name="connsiteX9546" fmla="*/ 5378684 w 8267681"/>
              <a:gd name="connsiteY9546" fmla="*/ 1998811 h 6698675"/>
              <a:gd name="connsiteX9547" fmla="*/ 5379436 w 8267681"/>
              <a:gd name="connsiteY9547" fmla="*/ 2017595 h 6698675"/>
              <a:gd name="connsiteX9548" fmla="*/ 5383382 w 8267681"/>
              <a:gd name="connsiteY9548" fmla="*/ 2017595 h 6698675"/>
              <a:gd name="connsiteX9549" fmla="*/ 5385731 w 8267681"/>
              <a:gd name="connsiteY9549" fmla="*/ 2012896 h 6698675"/>
              <a:gd name="connsiteX9550" fmla="*/ 5385731 w 8267681"/>
              <a:gd name="connsiteY9550" fmla="*/ 2005857 h 6698675"/>
              <a:gd name="connsiteX9551" fmla="*/ 5390428 w 8267681"/>
              <a:gd name="connsiteY9551" fmla="*/ 2005857 h 6698675"/>
              <a:gd name="connsiteX9552" fmla="*/ 5392777 w 8267681"/>
              <a:gd name="connsiteY9552" fmla="*/ 2003507 h 6698675"/>
              <a:gd name="connsiteX9553" fmla="*/ 5395126 w 8267681"/>
              <a:gd name="connsiteY9553" fmla="*/ 2005857 h 6698675"/>
              <a:gd name="connsiteX9554" fmla="*/ 5397475 w 8267681"/>
              <a:gd name="connsiteY9554" fmla="*/ 2005857 h 6698675"/>
              <a:gd name="connsiteX9555" fmla="*/ 5399824 w 8267681"/>
              <a:gd name="connsiteY9555" fmla="*/ 2001156 h 6698675"/>
              <a:gd name="connsiteX9556" fmla="*/ 5383382 w 8267681"/>
              <a:gd name="connsiteY9556" fmla="*/ 1991762 h 6698675"/>
              <a:gd name="connsiteX9557" fmla="*/ 5390428 w 8267681"/>
              <a:gd name="connsiteY9557" fmla="*/ 1980018 h 6698675"/>
              <a:gd name="connsiteX9558" fmla="*/ 5392777 w 8267681"/>
              <a:gd name="connsiteY9558" fmla="*/ 1980018 h 6698675"/>
              <a:gd name="connsiteX9559" fmla="*/ 5402172 w 8267681"/>
              <a:gd name="connsiteY9559" fmla="*/ 1984714 h 6698675"/>
              <a:gd name="connsiteX9560" fmla="*/ 5406870 w 8267681"/>
              <a:gd name="connsiteY9560" fmla="*/ 1984714 h 6698675"/>
              <a:gd name="connsiteX9561" fmla="*/ 5409219 w 8267681"/>
              <a:gd name="connsiteY9561" fmla="*/ 1987064 h 6698675"/>
              <a:gd name="connsiteX9562" fmla="*/ 5404521 w 8267681"/>
              <a:gd name="connsiteY9562" fmla="*/ 1991762 h 6698675"/>
              <a:gd name="connsiteX9563" fmla="*/ 5409219 w 8267681"/>
              <a:gd name="connsiteY9563" fmla="*/ 1996458 h 6698675"/>
              <a:gd name="connsiteX9564" fmla="*/ 5413916 w 8267681"/>
              <a:gd name="connsiteY9564" fmla="*/ 1994109 h 6698675"/>
              <a:gd name="connsiteX9565" fmla="*/ 5418614 w 8267681"/>
              <a:gd name="connsiteY9565" fmla="*/ 1998808 h 6698675"/>
              <a:gd name="connsiteX9566" fmla="*/ 5451497 w 8267681"/>
              <a:gd name="connsiteY9566" fmla="*/ 2001156 h 6698675"/>
              <a:gd name="connsiteX9567" fmla="*/ 5451497 w 8267681"/>
              <a:gd name="connsiteY9567" fmla="*/ 2003507 h 6698675"/>
              <a:gd name="connsiteX9568" fmla="*/ 5446799 w 8267681"/>
              <a:gd name="connsiteY9568" fmla="*/ 2003507 h 6698675"/>
              <a:gd name="connsiteX9569" fmla="*/ 5446799 w 8267681"/>
              <a:gd name="connsiteY9569" fmla="*/ 2005857 h 6698675"/>
              <a:gd name="connsiteX9570" fmla="*/ 5420963 w 8267681"/>
              <a:gd name="connsiteY9570" fmla="*/ 2005857 h 6698675"/>
              <a:gd name="connsiteX9571" fmla="*/ 5420963 w 8267681"/>
              <a:gd name="connsiteY9571" fmla="*/ 2008206 h 6698675"/>
              <a:gd name="connsiteX9572" fmla="*/ 5428009 w 8267681"/>
              <a:gd name="connsiteY9572" fmla="*/ 2012896 h 6698675"/>
              <a:gd name="connsiteX9573" fmla="*/ 5416265 w 8267681"/>
              <a:gd name="connsiteY9573" fmla="*/ 2010551 h 6698675"/>
              <a:gd name="connsiteX9574" fmla="*/ 5411568 w 8267681"/>
              <a:gd name="connsiteY9574" fmla="*/ 2024642 h 6698675"/>
              <a:gd name="connsiteX9575" fmla="*/ 5404521 w 8267681"/>
              <a:gd name="connsiteY9575" fmla="*/ 2026992 h 6698675"/>
              <a:gd name="connsiteX9576" fmla="*/ 5399824 w 8267681"/>
              <a:gd name="connsiteY9576" fmla="*/ 2024642 h 6698675"/>
              <a:gd name="connsiteX9577" fmla="*/ 5383382 w 8267681"/>
              <a:gd name="connsiteY9577" fmla="*/ 2026992 h 6698675"/>
              <a:gd name="connsiteX9578" fmla="*/ 5379812 w 8267681"/>
              <a:gd name="connsiteY9578" fmla="*/ 2026992 h 6698675"/>
              <a:gd name="connsiteX9579" fmla="*/ 5381033 w 8267681"/>
              <a:gd name="connsiteY9579" fmla="*/ 2057527 h 6698675"/>
              <a:gd name="connsiteX9580" fmla="*/ 5350498 w 8267681"/>
              <a:gd name="connsiteY9580" fmla="*/ 2057527 h 6698675"/>
              <a:gd name="connsiteX9581" fmla="*/ 5339636 w 8267681"/>
              <a:gd name="connsiteY9581" fmla="*/ 2016716 h 6698675"/>
              <a:gd name="connsiteX9582" fmla="*/ 5338756 w 8267681"/>
              <a:gd name="connsiteY9582" fmla="*/ 2016198 h 6698675"/>
              <a:gd name="connsiteX9583" fmla="*/ 5338756 w 8267681"/>
              <a:gd name="connsiteY9583" fmla="*/ 2022296 h 6698675"/>
              <a:gd name="connsiteX9584" fmla="*/ 5338756 w 8267681"/>
              <a:gd name="connsiteY9584" fmla="*/ 2024644 h 6698675"/>
              <a:gd name="connsiteX9585" fmla="*/ 5322315 w 8267681"/>
              <a:gd name="connsiteY9585" fmla="*/ 2024644 h 6698675"/>
              <a:gd name="connsiteX9586" fmla="*/ 5315268 w 8267681"/>
              <a:gd name="connsiteY9586" fmla="*/ 2029341 h 6698675"/>
              <a:gd name="connsiteX9587" fmla="*/ 5310571 w 8267681"/>
              <a:gd name="connsiteY9587" fmla="*/ 2034040 h 6698675"/>
              <a:gd name="connsiteX9588" fmla="*/ 5294129 w 8267681"/>
              <a:gd name="connsiteY9588" fmla="*/ 2038738 h 6698675"/>
              <a:gd name="connsiteX9589" fmla="*/ 5296478 w 8267681"/>
              <a:gd name="connsiteY9589" fmla="*/ 2026995 h 6698675"/>
              <a:gd name="connsiteX9590" fmla="*/ 5289432 w 8267681"/>
              <a:gd name="connsiteY9590" fmla="*/ 2024644 h 6698675"/>
              <a:gd name="connsiteX9591" fmla="*/ 5270641 w 8267681"/>
              <a:gd name="connsiteY9591" fmla="*/ 2008212 h 6698675"/>
              <a:gd name="connsiteX9592" fmla="*/ 5275339 w 8267681"/>
              <a:gd name="connsiteY9592" fmla="*/ 1998810 h 6698675"/>
              <a:gd name="connsiteX9593" fmla="*/ 5272990 w 8267681"/>
              <a:gd name="connsiteY9593" fmla="*/ 1998810 h 6698675"/>
              <a:gd name="connsiteX9594" fmla="*/ 5263595 w 8267681"/>
              <a:gd name="connsiteY9594" fmla="*/ 1998810 h 6698675"/>
              <a:gd name="connsiteX9595" fmla="*/ 5265944 w 8267681"/>
              <a:gd name="connsiteY9595" fmla="*/ 1994112 h 6698675"/>
              <a:gd name="connsiteX9596" fmla="*/ 5249502 w 8267681"/>
              <a:gd name="connsiteY9596" fmla="*/ 1998810 h 6698675"/>
              <a:gd name="connsiteX9597" fmla="*/ 5249502 w 8267681"/>
              <a:gd name="connsiteY9597" fmla="*/ 2003509 h 6698675"/>
              <a:gd name="connsiteX9598" fmla="*/ 5247154 w 8267681"/>
              <a:gd name="connsiteY9598" fmla="*/ 2008212 h 6698675"/>
              <a:gd name="connsiteX9599" fmla="*/ 5249502 w 8267681"/>
              <a:gd name="connsiteY9599" fmla="*/ 2008212 h 6698675"/>
              <a:gd name="connsiteX9600" fmla="*/ 5251851 w 8267681"/>
              <a:gd name="connsiteY9600" fmla="*/ 2015249 h 6698675"/>
              <a:gd name="connsiteX9601" fmla="*/ 5258898 w 8267681"/>
              <a:gd name="connsiteY9601" fmla="*/ 2012900 h 6698675"/>
              <a:gd name="connsiteX9602" fmla="*/ 5256549 w 8267681"/>
              <a:gd name="connsiteY9602" fmla="*/ 2019944 h 6698675"/>
              <a:gd name="connsiteX9603" fmla="*/ 5263595 w 8267681"/>
              <a:gd name="connsiteY9603" fmla="*/ 2017598 h 6698675"/>
              <a:gd name="connsiteX9604" fmla="*/ 5268293 w 8267681"/>
              <a:gd name="connsiteY9604" fmla="*/ 2024644 h 6698675"/>
              <a:gd name="connsiteX9605" fmla="*/ 5265944 w 8267681"/>
              <a:gd name="connsiteY9605" fmla="*/ 2024644 h 6698675"/>
              <a:gd name="connsiteX9606" fmla="*/ 5258115 w 8267681"/>
              <a:gd name="connsiteY9606" fmla="*/ 2028559 h 6698675"/>
              <a:gd name="connsiteX9607" fmla="*/ 5251851 w 8267681"/>
              <a:gd name="connsiteY9607" fmla="*/ 2022296 h 6698675"/>
              <a:gd name="connsiteX9608" fmla="*/ 5237758 w 8267681"/>
              <a:gd name="connsiteY9608" fmla="*/ 2022296 h 6698675"/>
              <a:gd name="connsiteX9609" fmla="*/ 5235410 w 8267681"/>
              <a:gd name="connsiteY9609" fmla="*/ 2026995 h 6698675"/>
              <a:gd name="connsiteX9610" fmla="*/ 5228363 w 8267681"/>
              <a:gd name="connsiteY9610" fmla="*/ 2026995 h 6698675"/>
              <a:gd name="connsiteX9611" fmla="*/ 5226014 w 8267681"/>
              <a:gd name="connsiteY9611" fmla="*/ 2031688 h 6698675"/>
              <a:gd name="connsiteX9612" fmla="*/ 5228363 w 8267681"/>
              <a:gd name="connsiteY9612" fmla="*/ 2034040 h 6698675"/>
              <a:gd name="connsiteX9613" fmla="*/ 5223666 w 8267681"/>
              <a:gd name="connsiteY9613" fmla="*/ 2038738 h 6698675"/>
              <a:gd name="connsiteX9614" fmla="*/ 5228363 w 8267681"/>
              <a:gd name="connsiteY9614" fmla="*/ 2043438 h 6698675"/>
              <a:gd name="connsiteX9615" fmla="*/ 5244805 w 8267681"/>
              <a:gd name="connsiteY9615" fmla="*/ 2038738 h 6698675"/>
              <a:gd name="connsiteX9616" fmla="*/ 5254200 w 8267681"/>
              <a:gd name="connsiteY9616" fmla="*/ 2036390 h 6698675"/>
              <a:gd name="connsiteX9617" fmla="*/ 5258898 w 8267681"/>
              <a:gd name="connsiteY9617" fmla="*/ 2038738 h 6698675"/>
              <a:gd name="connsiteX9618" fmla="*/ 5249502 w 8267681"/>
              <a:gd name="connsiteY9618" fmla="*/ 2050483 h 6698675"/>
              <a:gd name="connsiteX9619" fmla="*/ 5256255 w 8267681"/>
              <a:gd name="connsiteY9619" fmla="*/ 2050190 h 6698675"/>
              <a:gd name="connsiteX9620" fmla="*/ 5259181 w 8267681"/>
              <a:gd name="connsiteY9620" fmla="*/ 2048984 h 6698675"/>
              <a:gd name="connsiteX9621" fmla="*/ 5261246 w 8267681"/>
              <a:gd name="connsiteY9621" fmla="*/ 2055183 h 6698675"/>
              <a:gd name="connsiteX9622" fmla="*/ 5263595 w 8267681"/>
              <a:gd name="connsiteY9622" fmla="*/ 2055183 h 6698675"/>
              <a:gd name="connsiteX9623" fmla="*/ 5268293 w 8267681"/>
              <a:gd name="connsiteY9623" fmla="*/ 2048132 h 6698675"/>
              <a:gd name="connsiteX9624" fmla="*/ 5277688 w 8267681"/>
              <a:gd name="connsiteY9624" fmla="*/ 2045787 h 6698675"/>
              <a:gd name="connsiteX9625" fmla="*/ 5282385 w 8267681"/>
              <a:gd name="connsiteY9625" fmla="*/ 2048132 h 6698675"/>
              <a:gd name="connsiteX9626" fmla="*/ 5287083 w 8267681"/>
              <a:gd name="connsiteY9626" fmla="*/ 2045787 h 6698675"/>
              <a:gd name="connsiteX9627" fmla="*/ 5291780 w 8267681"/>
              <a:gd name="connsiteY9627" fmla="*/ 2045787 h 6698675"/>
              <a:gd name="connsiteX9628" fmla="*/ 5291780 w 8267681"/>
              <a:gd name="connsiteY9628" fmla="*/ 2043438 h 6698675"/>
              <a:gd name="connsiteX9629" fmla="*/ 5294129 w 8267681"/>
              <a:gd name="connsiteY9629" fmla="*/ 2043438 h 6698675"/>
              <a:gd name="connsiteX9630" fmla="*/ 5294129 w 8267681"/>
              <a:gd name="connsiteY9630" fmla="*/ 2048132 h 6698675"/>
              <a:gd name="connsiteX9631" fmla="*/ 5284734 w 8267681"/>
              <a:gd name="connsiteY9631" fmla="*/ 2052830 h 6698675"/>
              <a:gd name="connsiteX9632" fmla="*/ 5284734 w 8267681"/>
              <a:gd name="connsiteY9632" fmla="*/ 2055183 h 6698675"/>
              <a:gd name="connsiteX9633" fmla="*/ 5272990 w 8267681"/>
              <a:gd name="connsiteY9633" fmla="*/ 2052830 h 6698675"/>
              <a:gd name="connsiteX9634" fmla="*/ 5275339 w 8267681"/>
              <a:gd name="connsiteY9634" fmla="*/ 2059879 h 6698675"/>
              <a:gd name="connsiteX9635" fmla="*/ 5270641 w 8267681"/>
              <a:gd name="connsiteY9635" fmla="*/ 2059879 h 6698675"/>
              <a:gd name="connsiteX9636" fmla="*/ 5265944 w 8267681"/>
              <a:gd name="connsiteY9636" fmla="*/ 2057527 h 6698675"/>
              <a:gd name="connsiteX9637" fmla="*/ 5256549 w 8267681"/>
              <a:gd name="connsiteY9637" fmla="*/ 2059879 h 6698675"/>
              <a:gd name="connsiteX9638" fmla="*/ 5256549 w 8267681"/>
              <a:gd name="connsiteY9638" fmla="*/ 2062226 h 6698675"/>
              <a:gd name="connsiteX9639" fmla="*/ 5270641 w 8267681"/>
              <a:gd name="connsiteY9639" fmla="*/ 2066928 h 6698675"/>
              <a:gd name="connsiteX9640" fmla="*/ 5277688 w 8267681"/>
              <a:gd name="connsiteY9640" fmla="*/ 2076317 h 6698675"/>
              <a:gd name="connsiteX9641" fmla="*/ 5280036 w 8267681"/>
              <a:gd name="connsiteY9641" fmla="*/ 2076317 h 6698675"/>
              <a:gd name="connsiteX9642" fmla="*/ 5280036 w 8267681"/>
              <a:gd name="connsiteY9642" fmla="*/ 2090411 h 6698675"/>
              <a:gd name="connsiteX9643" fmla="*/ 5268293 w 8267681"/>
              <a:gd name="connsiteY9643" fmla="*/ 2095111 h 6698675"/>
              <a:gd name="connsiteX9644" fmla="*/ 5223666 w 8267681"/>
              <a:gd name="connsiteY9644" fmla="*/ 2102160 h 6698675"/>
              <a:gd name="connsiteX9645" fmla="*/ 5228363 w 8267681"/>
              <a:gd name="connsiteY9645" fmla="*/ 2106854 h 6698675"/>
              <a:gd name="connsiteX9646" fmla="*/ 5223666 w 8267681"/>
              <a:gd name="connsiteY9646" fmla="*/ 2116252 h 6698675"/>
              <a:gd name="connsiteX9647" fmla="*/ 5228363 w 8267681"/>
              <a:gd name="connsiteY9647" fmla="*/ 2120948 h 6698675"/>
              <a:gd name="connsiteX9648" fmla="*/ 5223666 w 8267681"/>
              <a:gd name="connsiteY9648" fmla="*/ 2120948 h 6698675"/>
              <a:gd name="connsiteX9649" fmla="*/ 5223666 w 8267681"/>
              <a:gd name="connsiteY9649" fmla="*/ 2125650 h 6698675"/>
              <a:gd name="connsiteX9650" fmla="*/ 5228363 w 8267681"/>
              <a:gd name="connsiteY9650" fmla="*/ 2130346 h 6698675"/>
              <a:gd name="connsiteX9651" fmla="*/ 5226014 w 8267681"/>
              <a:gd name="connsiteY9651" fmla="*/ 2135051 h 6698675"/>
              <a:gd name="connsiteX9652" fmla="*/ 5226014 w 8267681"/>
              <a:gd name="connsiteY9652" fmla="*/ 2142092 h 6698675"/>
              <a:gd name="connsiteX9653" fmla="*/ 5240107 w 8267681"/>
              <a:gd name="connsiteY9653" fmla="*/ 2139749 h 6698675"/>
              <a:gd name="connsiteX9654" fmla="*/ 5244805 w 8267681"/>
              <a:gd name="connsiteY9654" fmla="*/ 2149151 h 6698675"/>
              <a:gd name="connsiteX9655" fmla="*/ 5216620 w 8267681"/>
              <a:gd name="connsiteY9655" fmla="*/ 2181994 h 6698675"/>
              <a:gd name="connsiteX9656" fmla="*/ 5218968 w 8267681"/>
              <a:gd name="connsiteY9656" fmla="*/ 2189045 h 6698675"/>
              <a:gd name="connsiteX9657" fmla="*/ 5193132 w 8267681"/>
              <a:gd name="connsiteY9657" fmla="*/ 2214885 h 6698675"/>
              <a:gd name="connsiteX9658" fmla="*/ 5181388 w 8267681"/>
              <a:gd name="connsiteY9658" fmla="*/ 2228978 h 6698675"/>
              <a:gd name="connsiteX9659" fmla="*/ 5171993 w 8267681"/>
              <a:gd name="connsiteY9659" fmla="*/ 2245423 h 6698675"/>
              <a:gd name="connsiteX9660" fmla="*/ 5167295 w 8267681"/>
              <a:gd name="connsiteY9660" fmla="*/ 2245423 h 6698675"/>
              <a:gd name="connsiteX9661" fmla="*/ 5167295 w 8267681"/>
              <a:gd name="connsiteY9661" fmla="*/ 2259511 h 6698675"/>
              <a:gd name="connsiteX9662" fmla="*/ 5171993 w 8267681"/>
              <a:gd name="connsiteY9662" fmla="*/ 2261861 h 6698675"/>
              <a:gd name="connsiteX9663" fmla="*/ 5171993 w 8267681"/>
              <a:gd name="connsiteY9663" fmla="*/ 2273606 h 6698675"/>
              <a:gd name="connsiteX9664" fmla="*/ 5171993 w 8267681"/>
              <a:gd name="connsiteY9664" fmla="*/ 2280654 h 6698675"/>
              <a:gd name="connsiteX9665" fmla="*/ 5162598 w 8267681"/>
              <a:gd name="connsiteY9665" fmla="*/ 2297102 h 6698675"/>
              <a:gd name="connsiteX9666" fmla="*/ 5167295 w 8267681"/>
              <a:gd name="connsiteY9666" fmla="*/ 2304141 h 6698675"/>
              <a:gd name="connsiteX9667" fmla="*/ 5167295 w 8267681"/>
              <a:gd name="connsiteY9667" fmla="*/ 2315889 h 6698675"/>
              <a:gd name="connsiteX9668" fmla="*/ 5183737 w 8267681"/>
              <a:gd name="connsiteY9668" fmla="*/ 2329971 h 6698675"/>
              <a:gd name="connsiteX9669" fmla="*/ 5195481 w 8267681"/>
              <a:gd name="connsiteY9669" fmla="*/ 2348763 h 6698675"/>
              <a:gd name="connsiteX9670" fmla="*/ 5230712 w 8267681"/>
              <a:gd name="connsiteY9670" fmla="*/ 2372252 h 6698675"/>
              <a:gd name="connsiteX9671" fmla="*/ 5233061 w 8267681"/>
              <a:gd name="connsiteY9671" fmla="*/ 2372252 h 6698675"/>
              <a:gd name="connsiteX9672" fmla="*/ 5251851 w 8267681"/>
              <a:gd name="connsiteY9672" fmla="*/ 2367559 h 6698675"/>
              <a:gd name="connsiteX9673" fmla="*/ 5256549 w 8267681"/>
              <a:gd name="connsiteY9673" fmla="*/ 2367559 h 6698675"/>
              <a:gd name="connsiteX9674" fmla="*/ 5270641 w 8267681"/>
              <a:gd name="connsiteY9674" fmla="*/ 2372252 h 6698675"/>
              <a:gd name="connsiteX9675" fmla="*/ 5303524 w 8267681"/>
              <a:gd name="connsiteY9675" fmla="*/ 2360508 h 6698675"/>
              <a:gd name="connsiteX9676" fmla="*/ 5315268 w 8267681"/>
              <a:gd name="connsiteY9676" fmla="*/ 2360508 h 6698675"/>
              <a:gd name="connsiteX9677" fmla="*/ 5331710 w 8267681"/>
              <a:gd name="connsiteY9677" fmla="*/ 2376948 h 6698675"/>
              <a:gd name="connsiteX9678" fmla="*/ 5343453 w 8267681"/>
              <a:gd name="connsiteY9678" fmla="*/ 2374601 h 6698675"/>
              <a:gd name="connsiteX9679" fmla="*/ 5348151 w 8267681"/>
              <a:gd name="connsiteY9679" fmla="*/ 2374601 h 6698675"/>
              <a:gd name="connsiteX9680" fmla="*/ 5359895 w 8267681"/>
              <a:gd name="connsiteY9680" fmla="*/ 2386351 h 6698675"/>
              <a:gd name="connsiteX9681" fmla="*/ 5355197 w 8267681"/>
              <a:gd name="connsiteY9681" fmla="*/ 2402786 h 6698675"/>
              <a:gd name="connsiteX9682" fmla="*/ 5355197 w 8267681"/>
              <a:gd name="connsiteY9682" fmla="*/ 2407487 h 6698675"/>
              <a:gd name="connsiteX9683" fmla="*/ 5350500 w 8267681"/>
              <a:gd name="connsiteY9683" fmla="*/ 2407487 h 6698675"/>
              <a:gd name="connsiteX9684" fmla="*/ 5369290 w 8267681"/>
              <a:gd name="connsiteY9684" fmla="*/ 2433321 h 6698675"/>
              <a:gd name="connsiteX9685" fmla="*/ 5383383 w 8267681"/>
              <a:gd name="connsiteY9685" fmla="*/ 2461507 h 6698675"/>
              <a:gd name="connsiteX9686" fmla="*/ 5378685 w 8267681"/>
              <a:gd name="connsiteY9686" fmla="*/ 2466205 h 6698675"/>
              <a:gd name="connsiteX9687" fmla="*/ 5385731 w 8267681"/>
              <a:gd name="connsiteY9687" fmla="*/ 2482648 h 6698675"/>
              <a:gd name="connsiteX9688" fmla="*/ 5369290 w 8267681"/>
              <a:gd name="connsiteY9688" fmla="*/ 2517883 h 6698675"/>
              <a:gd name="connsiteX9689" fmla="*/ 5369290 w 8267681"/>
              <a:gd name="connsiteY9689" fmla="*/ 2522581 h 6698675"/>
              <a:gd name="connsiteX9690" fmla="*/ 5388080 w 8267681"/>
              <a:gd name="connsiteY9690" fmla="*/ 2560164 h 6698675"/>
              <a:gd name="connsiteX9691" fmla="*/ 5392778 w 8267681"/>
              <a:gd name="connsiteY9691" fmla="*/ 2595400 h 6698675"/>
              <a:gd name="connsiteX9692" fmla="*/ 5402173 w 8267681"/>
              <a:gd name="connsiteY9692" fmla="*/ 2609494 h 6698675"/>
              <a:gd name="connsiteX9693" fmla="*/ 5409219 w 8267681"/>
              <a:gd name="connsiteY9693" fmla="*/ 2621239 h 6698675"/>
              <a:gd name="connsiteX9694" fmla="*/ 5430359 w 8267681"/>
              <a:gd name="connsiteY9694" fmla="*/ 2640031 h 6698675"/>
              <a:gd name="connsiteX9695" fmla="*/ 5437405 w 8267681"/>
              <a:gd name="connsiteY9695" fmla="*/ 2635333 h 6698675"/>
              <a:gd name="connsiteX9696" fmla="*/ 5442102 w 8267681"/>
              <a:gd name="connsiteY9696" fmla="*/ 2635333 h 6698675"/>
              <a:gd name="connsiteX9697" fmla="*/ 5451497 w 8267681"/>
              <a:gd name="connsiteY9697" fmla="*/ 2635333 h 6698675"/>
              <a:gd name="connsiteX9698" fmla="*/ 5479683 w 8267681"/>
              <a:gd name="connsiteY9698" fmla="*/ 2616541 h 6698675"/>
              <a:gd name="connsiteX9699" fmla="*/ 5503170 w 8267681"/>
              <a:gd name="connsiteY9699" fmla="*/ 2593051 h 6698675"/>
              <a:gd name="connsiteX9700" fmla="*/ 5505519 w 8267681"/>
              <a:gd name="connsiteY9700" fmla="*/ 2576608 h 6698675"/>
              <a:gd name="connsiteX9701" fmla="*/ 5521961 w 8267681"/>
              <a:gd name="connsiteY9701" fmla="*/ 2560164 h 6698675"/>
              <a:gd name="connsiteX9702" fmla="*/ 5521961 w 8267681"/>
              <a:gd name="connsiteY9702" fmla="*/ 2553118 h 6698675"/>
              <a:gd name="connsiteX9703" fmla="*/ 5519612 w 8267681"/>
              <a:gd name="connsiteY9703" fmla="*/ 2534326 h 6698675"/>
              <a:gd name="connsiteX9704" fmla="*/ 5557192 w 8267681"/>
              <a:gd name="connsiteY9704" fmla="*/ 2499090 h 6698675"/>
              <a:gd name="connsiteX9705" fmla="*/ 5557192 w 8267681"/>
              <a:gd name="connsiteY9705" fmla="*/ 2470903 h 6698675"/>
              <a:gd name="connsiteX9706" fmla="*/ 5550146 w 8267681"/>
              <a:gd name="connsiteY9706" fmla="*/ 2452111 h 6698675"/>
              <a:gd name="connsiteX9707" fmla="*/ 5552495 w 8267681"/>
              <a:gd name="connsiteY9707" fmla="*/ 2445068 h 6698675"/>
              <a:gd name="connsiteX9708" fmla="*/ 5547797 w 8267681"/>
              <a:gd name="connsiteY9708" fmla="*/ 2440367 h 6698675"/>
              <a:gd name="connsiteX9709" fmla="*/ 5594773 w 8267681"/>
              <a:gd name="connsiteY9709" fmla="*/ 2376948 h 6698675"/>
              <a:gd name="connsiteX9710" fmla="*/ 5611214 w 8267681"/>
              <a:gd name="connsiteY9710" fmla="*/ 2341718 h 6698675"/>
              <a:gd name="connsiteX9711" fmla="*/ 5592424 w 8267681"/>
              <a:gd name="connsiteY9711" fmla="*/ 2325277 h 6698675"/>
              <a:gd name="connsiteX9712" fmla="*/ 5587727 w 8267681"/>
              <a:gd name="connsiteY9712" fmla="*/ 2327617 h 6698675"/>
              <a:gd name="connsiteX9713" fmla="*/ 5583029 w 8267681"/>
              <a:gd name="connsiteY9713" fmla="*/ 2325277 h 6698675"/>
              <a:gd name="connsiteX9714" fmla="*/ 5575983 w 8267681"/>
              <a:gd name="connsiteY9714" fmla="*/ 2327617 h 6698675"/>
              <a:gd name="connsiteX9715" fmla="*/ 5568936 w 8267681"/>
              <a:gd name="connsiteY9715" fmla="*/ 2320594 h 6698675"/>
              <a:gd name="connsiteX9716" fmla="*/ 5571285 w 8267681"/>
              <a:gd name="connsiteY9716" fmla="*/ 2313539 h 6698675"/>
              <a:gd name="connsiteX9717" fmla="*/ 5585378 w 8267681"/>
              <a:gd name="connsiteY9717" fmla="*/ 2308840 h 6698675"/>
              <a:gd name="connsiteX9718" fmla="*/ 5585378 w 8267681"/>
              <a:gd name="connsiteY9718" fmla="*/ 2311192 h 6698675"/>
              <a:gd name="connsiteX9719" fmla="*/ 5618261 w 8267681"/>
              <a:gd name="connsiteY9719" fmla="*/ 2299444 h 6698675"/>
              <a:gd name="connsiteX9720" fmla="*/ 5632353 w 8267681"/>
              <a:gd name="connsiteY9720" fmla="*/ 2285352 h 6698675"/>
              <a:gd name="connsiteX9721" fmla="*/ 5641749 w 8267681"/>
              <a:gd name="connsiteY9721" fmla="*/ 2280654 h 6698675"/>
              <a:gd name="connsiteX9722" fmla="*/ 5641749 w 8267681"/>
              <a:gd name="connsiteY9722" fmla="*/ 2273606 h 6698675"/>
              <a:gd name="connsiteX9723" fmla="*/ 5648795 w 8267681"/>
              <a:gd name="connsiteY9723" fmla="*/ 2261861 h 6698675"/>
              <a:gd name="connsiteX9724" fmla="*/ 5630005 w 8267681"/>
              <a:gd name="connsiteY9724" fmla="*/ 2233674 h 6698675"/>
              <a:gd name="connsiteX9725" fmla="*/ 5620609 w 8267681"/>
              <a:gd name="connsiteY9725" fmla="*/ 2245423 h 6698675"/>
              <a:gd name="connsiteX9726" fmla="*/ 5606517 w 8267681"/>
              <a:gd name="connsiteY9726" fmla="*/ 2231320 h 6698675"/>
              <a:gd name="connsiteX9727" fmla="*/ 5601819 w 8267681"/>
              <a:gd name="connsiteY9727" fmla="*/ 2233674 h 6698675"/>
              <a:gd name="connsiteX9728" fmla="*/ 5599470 w 8267681"/>
              <a:gd name="connsiteY9728" fmla="*/ 2224282 h 6698675"/>
              <a:gd name="connsiteX9729" fmla="*/ 5585378 w 8267681"/>
              <a:gd name="connsiteY9729" fmla="*/ 2205490 h 6698675"/>
              <a:gd name="connsiteX9730" fmla="*/ 5587727 w 8267681"/>
              <a:gd name="connsiteY9730" fmla="*/ 2205490 h 6698675"/>
              <a:gd name="connsiteX9731" fmla="*/ 5597122 w 8267681"/>
              <a:gd name="connsiteY9731" fmla="*/ 2207839 h 6698675"/>
              <a:gd name="connsiteX9732" fmla="*/ 5622958 w 8267681"/>
              <a:gd name="connsiteY9732" fmla="*/ 2233674 h 6698675"/>
              <a:gd name="connsiteX9733" fmla="*/ 5630005 w 8267681"/>
              <a:gd name="connsiteY9733" fmla="*/ 2231320 h 6698675"/>
              <a:gd name="connsiteX9734" fmla="*/ 5637051 w 8267681"/>
              <a:gd name="connsiteY9734" fmla="*/ 2243076 h 6698675"/>
              <a:gd name="connsiteX9735" fmla="*/ 5660538 w 8267681"/>
              <a:gd name="connsiteY9735" fmla="*/ 2247765 h 6698675"/>
              <a:gd name="connsiteX9736" fmla="*/ 5672282 w 8267681"/>
              <a:gd name="connsiteY9736" fmla="*/ 2247765 h 6698675"/>
              <a:gd name="connsiteX9737" fmla="*/ 5691073 w 8267681"/>
              <a:gd name="connsiteY9737" fmla="*/ 2264209 h 6698675"/>
              <a:gd name="connsiteX9738" fmla="*/ 5688724 w 8267681"/>
              <a:gd name="connsiteY9738" fmla="*/ 2264209 h 6698675"/>
              <a:gd name="connsiteX9739" fmla="*/ 5698119 w 8267681"/>
              <a:gd name="connsiteY9739" fmla="*/ 2275956 h 6698675"/>
              <a:gd name="connsiteX9740" fmla="*/ 5702817 w 8267681"/>
              <a:gd name="connsiteY9740" fmla="*/ 2273606 h 6698675"/>
              <a:gd name="connsiteX9741" fmla="*/ 5705166 w 8267681"/>
              <a:gd name="connsiteY9741" fmla="*/ 2280654 h 6698675"/>
              <a:gd name="connsiteX9742" fmla="*/ 5723956 w 8267681"/>
              <a:gd name="connsiteY9742" fmla="*/ 2348763 h 6698675"/>
              <a:gd name="connsiteX9743" fmla="*/ 5728653 w 8267681"/>
              <a:gd name="connsiteY9743" fmla="*/ 2337017 h 6698675"/>
              <a:gd name="connsiteX9744" fmla="*/ 5728653 w 8267681"/>
              <a:gd name="connsiteY9744" fmla="*/ 2329971 h 6698675"/>
              <a:gd name="connsiteX9745" fmla="*/ 5728653 w 8267681"/>
              <a:gd name="connsiteY9745" fmla="*/ 2311192 h 6698675"/>
              <a:gd name="connsiteX9746" fmla="*/ 5733351 w 8267681"/>
              <a:gd name="connsiteY9746" fmla="*/ 2304141 h 6698675"/>
              <a:gd name="connsiteX9747" fmla="*/ 5738048 w 8267681"/>
              <a:gd name="connsiteY9747" fmla="*/ 2285352 h 6698675"/>
              <a:gd name="connsiteX9748" fmla="*/ 5738048 w 8267681"/>
              <a:gd name="connsiteY9748" fmla="*/ 2280654 h 6698675"/>
              <a:gd name="connsiteX9749" fmla="*/ 5740397 w 8267681"/>
              <a:gd name="connsiteY9749" fmla="*/ 2280654 h 6698675"/>
              <a:gd name="connsiteX9750" fmla="*/ 5742746 w 8267681"/>
              <a:gd name="connsiteY9750" fmla="*/ 2280654 h 6698675"/>
              <a:gd name="connsiteX9751" fmla="*/ 5742746 w 8267681"/>
              <a:gd name="connsiteY9751" fmla="*/ 2276873 h 6698675"/>
              <a:gd name="connsiteX9752" fmla="*/ 5749792 w 8267681"/>
              <a:gd name="connsiteY9752" fmla="*/ 2304369 h 6698675"/>
              <a:gd name="connsiteX9753" fmla="*/ 5749792 w 8267681"/>
              <a:gd name="connsiteY9753" fmla="*/ 2311192 h 6698675"/>
              <a:gd name="connsiteX9754" fmla="*/ 5752141 w 8267681"/>
              <a:gd name="connsiteY9754" fmla="*/ 2315889 h 6698675"/>
              <a:gd name="connsiteX9755" fmla="*/ 5754490 w 8267681"/>
              <a:gd name="connsiteY9755" fmla="*/ 2334671 h 6698675"/>
              <a:gd name="connsiteX9756" fmla="*/ 5754490 w 8267681"/>
              <a:gd name="connsiteY9756" fmla="*/ 2332323 h 6698675"/>
              <a:gd name="connsiteX9757" fmla="*/ 5754490 w 8267681"/>
              <a:gd name="connsiteY9757" fmla="*/ 2329971 h 6698675"/>
              <a:gd name="connsiteX9758" fmla="*/ 5752141 w 8267681"/>
              <a:gd name="connsiteY9758" fmla="*/ 2313539 h 6698675"/>
              <a:gd name="connsiteX9759" fmla="*/ 5749792 w 8267681"/>
              <a:gd name="connsiteY9759" fmla="*/ 2304369 h 6698675"/>
              <a:gd name="connsiteX9760" fmla="*/ 5749792 w 8267681"/>
              <a:gd name="connsiteY9760" fmla="*/ 2301787 h 6698675"/>
              <a:gd name="connsiteX9761" fmla="*/ 5747444 w 8267681"/>
              <a:gd name="connsiteY9761" fmla="*/ 2292397 h 6698675"/>
              <a:gd name="connsiteX9762" fmla="*/ 5742746 w 8267681"/>
              <a:gd name="connsiteY9762" fmla="*/ 2275956 h 6698675"/>
              <a:gd name="connsiteX9763" fmla="*/ 5742746 w 8267681"/>
              <a:gd name="connsiteY9763" fmla="*/ 2276873 h 6698675"/>
              <a:gd name="connsiteX9764" fmla="*/ 5729534 w 8267681"/>
              <a:gd name="connsiteY9764" fmla="*/ 2225310 h 6698675"/>
              <a:gd name="connsiteX9765" fmla="*/ 5573634 w 8267681"/>
              <a:gd name="connsiteY9765" fmla="*/ 2015249 h 6698675"/>
              <a:gd name="connsiteX9766" fmla="*/ 5571285 w 8267681"/>
              <a:gd name="connsiteY9766" fmla="*/ 2012900 h 6698675"/>
              <a:gd name="connsiteX9767" fmla="*/ 5566587 w 8267681"/>
              <a:gd name="connsiteY9767" fmla="*/ 2010553 h 6698675"/>
              <a:gd name="connsiteX9768" fmla="*/ 5561890 w 8267681"/>
              <a:gd name="connsiteY9768" fmla="*/ 2008212 h 6698675"/>
              <a:gd name="connsiteX9769" fmla="*/ 5557192 w 8267681"/>
              <a:gd name="connsiteY9769" fmla="*/ 2005860 h 6698675"/>
              <a:gd name="connsiteX9770" fmla="*/ 5554843 w 8267681"/>
              <a:gd name="connsiteY9770" fmla="*/ 2003509 h 6698675"/>
              <a:gd name="connsiteX9771" fmla="*/ 5550146 w 8267681"/>
              <a:gd name="connsiteY9771" fmla="*/ 2001159 h 6698675"/>
              <a:gd name="connsiteX9772" fmla="*/ 5529007 w 8267681"/>
              <a:gd name="connsiteY9772" fmla="*/ 1991764 h 6698675"/>
              <a:gd name="connsiteX9773" fmla="*/ 5531356 w 8267681"/>
              <a:gd name="connsiteY9773" fmla="*/ 1994112 h 6698675"/>
              <a:gd name="connsiteX9774" fmla="*/ 5526658 w 8267681"/>
              <a:gd name="connsiteY9774" fmla="*/ 1991764 h 6698675"/>
              <a:gd name="connsiteX9775" fmla="*/ 5519612 w 8267681"/>
              <a:gd name="connsiteY9775" fmla="*/ 1987067 h 6698675"/>
              <a:gd name="connsiteX9776" fmla="*/ 5524310 w 8267681"/>
              <a:gd name="connsiteY9776" fmla="*/ 1989415 h 6698675"/>
              <a:gd name="connsiteX9777" fmla="*/ 5517263 w 8267681"/>
              <a:gd name="connsiteY9777" fmla="*/ 1984719 h 6698675"/>
              <a:gd name="connsiteX9778" fmla="*/ 5505519 w 8267681"/>
              <a:gd name="connsiteY9778" fmla="*/ 1980020 h 6698675"/>
              <a:gd name="connsiteX9779" fmla="*/ 5512566 w 8267681"/>
              <a:gd name="connsiteY9779" fmla="*/ 1984719 h 6698675"/>
              <a:gd name="connsiteX9780" fmla="*/ 5507868 w 8267681"/>
              <a:gd name="connsiteY9780" fmla="*/ 1987067 h 6698675"/>
              <a:gd name="connsiteX9781" fmla="*/ 5500822 w 8267681"/>
              <a:gd name="connsiteY9781" fmla="*/ 1989415 h 6698675"/>
              <a:gd name="connsiteX9782" fmla="*/ 5503170 w 8267681"/>
              <a:gd name="connsiteY9782" fmla="*/ 1991764 h 6698675"/>
              <a:gd name="connsiteX9783" fmla="*/ 5484380 w 8267681"/>
              <a:gd name="connsiteY9783" fmla="*/ 1984719 h 6698675"/>
              <a:gd name="connsiteX9784" fmla="*/ 5493775 w 8267681"/>
              <a:gd name="connsiteY9784" fmla="*/ 1989415 h 6698675"/>
              <a:gd name="connsiteX9785" fmla="*/ 5493775 w 8267681"/>
              <a:gd name="connsiteY9785" fmla="*/ 1991764 h 6698675"/>
              <a:gd name="connsiteX9786" fmla="*/ 5479683 w 8267681"/>
              <a:gd name="connsiteY9786" fmla="*/ 1987067 h 6698675"/>
              <a:gd name="connsiteX9787" fmla="*/ 5474985 w 8267681"/>
              <a:gd name="connsiteY9787" fmla="*/ 1982369 h 6698675"/>
              <a:gd name="connsiteX9788" fmla="*/ 5474985 w 8267681"/>
              <a:gd name="connsiteY9788" fmla="*/ 1980020 h 6698675"/>
              <a:gd name="connsiteX9789" fmla="*/ 5465590 w 8267681"/>
              <a:gd name="connsiteY9789" fmla="*/ 1975323 h 6698675"/>
              <a:gd name="connsiteX9790" fmla="*/ 5491427 w 8267681"/>
              <a:gd name="connsiteY9790" fmla="*/ 1984719 h 6698675"/>
              <a:gd name="connsiteX9791" fmla="*/ 5500822 w 8267681"/>
              <a:gd name="connsiteY9791" fmla="*/ 1984719 h 6698675"/>
              <a:gd name="connsiteX9792" fmla="*/ 5477334 w 8267681"/>
              <a:gd name="connsiteY9792" fmla="*/ 1970625 h 6698675"/>
              <a:gd name="connsiteX9793" fmla="*/ 5451497 w 8267681"/>
              <a:gd name="connsiteY9793" fmla="*/ 1958882 h 6698675"/>
              <a:gd name="connsiteX9794" fmla="*/ 5449148 w 8267681"/>
              <a:gd name="connsiteY9794" fmla="*/ 1958882 h 6698675"/>
              <a:gd name="connsiteX9795" fmla="*/ 5439753 w 8267681"/>
              <a:gd name="connsiteY9795" fmla="*/ 1956533 h 6698675"/>
              <a:gd name="connsiteX9796" fmla="*/ 5446800 w 8267681"/>
              <a:gd name="connsiteY9796" fmla="*/ 1958882 h 6698675"/>
              <a:gd name="connsiteX9797" fmla="*/ 5425661 w 8267681"/>
              <a:gd name="connsiteY9797" fmla="*/ 1951836 h 6698675"/>
              <a:gd name="connsiteX9798" fmla="*/ 5425661 w 8267681"/>
              <a:gd name="connsiteY9798" fmla="*/ 1954185 h 6698675"/>
              <a:gd name="connsiteX9799" fmla="*/ 5411568 w 8267681"/>
              <a:gd name="connsiteY9799" fmla="*/ 1949487 h 6698675"/>
              <a:gd name="connsiteX9800" fmla="*/ 5409219 w 8267681"/>
              <a:gd name="connsiteY9800" fmla="*/ 1951836 h 6698675"/>
              <a:gd name="connsiteX9801" fmla="*/ 5402173 w 8267681"/>
              <a:gd name="connsiteY9801" fmla="*/ 1949487 h 6698675"/>
              <a:gd name="connsiteX9802" fmla="*/ 5397475 w 8267681"/>
              <a:gd name="connsiteY9802" fmla="*/ 1949487 h 6698675"/>
              <a:gd name="connsiteX9803" fmla="*/ 4984086 w 8267681"/>
              <a:gd name="connsiteY9803" fmla="*/ 1944452 h 6698675"/>
              <a:gd name="connsiteX9804" fmla="*/ 4985558 w 8267681"/>
              <a:gd name="connsiteY9804" fmla="*/ 1945083 h 6698675"/>
              <a:gd name="connsiteX9805" fmla="*/ 4985589 w 8267681"/>
              <a:gd name="connsiteY9805" fmla="*/ 1944989 h 6698675"/>
              <a:gd name="connsiteX9806" fmla="*/ 1520023 w 8267681"/>
              <a:gd name="connsiteY9806" fmla="*/ 1943885 h 6698675"/>
              <a:gd name="connsiteX9807" fmla="*/ 1536103 w 8267681"/>
              <a:gd name="connsiteY9807" fmla="*/ 1944839 h 6698675"/>
              <a:gd name="connsiteX9808" fmla="*/ 1522011 w 8267681"/>
              <a:gd name="connsiteY9808" fmla="*/ 1947187 h 6698675"/>
              <a:gd name="connsiteX9809" fmla="*/ 1520023 w 8267681"/>
              <a:gd name="connsiteY9809" fmla="*/ 1943885 h 6698675"/>
              <a:gd name="connsiteX9810" fmla="*/ 5517263 w 8267681"/>
              <a:gd name="connsiteY9810" fmla="*/ 1942441 h 6698675"/>
              <a:gd name="connsiteX9811" fmla="*/ 5514914 w 8267681"/>
              <a:gd name="connsiteY9811" fmla="*/ 1944789 h 6698675"/>
              <a:gd name="connsiteX9812" fmla="*/ 5521961 w 8267681"/>
              <a:gd name="connsiteY9812" fmla="*/ 1954185 h 6698675"/>
              <a:gd name="connsiteX9813" fmla="*/ 5512566 w 8267681"/>
              <a:gd name="connsiteY9813" fmla="*/ 1963579 h 6698675"/>
              <a:gd name="connsiteX9814" fmla="*/ 5526658 w 8267681"/>
              <a:gd name="connsiteY9814" fmla="*/ 1944789 h 6698675"/>
              <a:gd name="connsiteX9815" fmla="*/ 1211967 w 8267681"/>
              <a:gd name="connsiteY9815" fmla="*/ 1940123 h 6698675"/>
              <a:gd name="connsiteX9816" fmla="*/ 1219016 w 8267681"/>
              <a:gd name="connsiteY9816" fmla="*/ 1944821 h 6698675"/>
              <a:gd name="connsiteX9817" fmla="*/ 1211967 w 8267681"/>
              <a:gd name="connsiteY9817" fmla="*/ 1951864 h 6698675"/>
              <a:gd name="connsiteX9818" fmla="*/ 1204923 w 8267681"/>
              <a:gd name="connsiteY9818" fmla="*/ 1944821 h 6698675"/>
              <a:gd name="connsiteX9819" fmla="*/ 5078040 w 8267681"/>
              <a:gd name="connsiteY9819" fmla="*/ 1940091 h 6698675"/>
              <a:gd name="connsiteX9820" fmla="*/ 5080390 w 8267681"/>
              <a:gd name="connsiteY9820" fmla="*/ 1941119 h 6698675"/>
              <a:gd name="connsiteX9821" fmla="*/ 5080390 w 8267681"/>
              <a:gd name="connsiteY9821" fmla="*/ 1940091 h 6698675"/>
              <a:gd name="connsiteX9822" fmla="*/ 5080389 w 8267681"/>
              <a:gd name="connsiteY9822" fmla="*/ 1940091 h 6698675"/>
              <a:gd name="connsiteX9823" fmla="*/ 5078040 w 8267681"/>
              <a:gd name="connsiteY9823" fmla="*/ 1940091 h 6698675"/>
              <a:gd name="connsiteX9824" fmla="*/ 5185597 w 8267681"/>
              <a:gd name="connsiteY9824" fmla="*/ 1938231 h 6698675"/>
              <a:gd name="connsiteX9825" fmla="*/ 5168615 w 8267681"/>
              <a:gd name="connsiteY9825" fmla="*/ 1941156 h 6698675"/>
              <a:gd name="connsiteX9826" fmla="*/ 5162513 w 8267681"/>
              <a:gd name="connsiteY9826" fmla="*/ 1940410 h 6698675"/>
              <a:gd name="connsiteX9827" fmla="*/ 5111737 w 8267681"/>
              <a:gd name="connsiteY9827" fmla="*/ 1954834 h 6698675"/>
              <a:gd name="connsiteX9828" fmla="*/ 5115620 w 8267681"/>
              <a:gd name="connsiteY9828" fmla="*/ 1956533 h 6698675"/>
              <a:gd name="connsiteX9829" fmla="*/ 5109660 w 8267681"/>
              <a:gd name="connsiteY9829" fmla="*/ 1955682 h 6698675"/>
              <a:gd name="connsiteX9830" fmla="*/ 5040460 w 8267681"/>
              <a:gd name="connsiteY9830" fmla="*/ 1989415 h 6698675"/>
              <a:gd name="connsiteX9831" fmla="*/ 5038111 w 8267681"/>
              <a:gd name="connsiteY9831" fmla="*/ 1989415 h 6698675"/>
              <a:gd name="connsiteX9832" fmla="*/ 5033414 w 8267681"/>
              <a:gd name="connsiteY9832" fmla="*/ 1991764 h 6698675"/>
              <a:gd name="connsiteX9833" fmla="*/ 5031065 w 8267681"/>
              <a:gd name="connsiteY9833" fmla="*/ 1994112 h 6698675"/>
              <a:gd name="connsiteX9834" fmla="*/ 5033414 w 8267681"/>
              <a:gd name="connsiteY9834" fmla="*/ 1994112 h 6698675"/>
              <a:gd name="connsiteX9835" fmla="*/ 5038111 w 8267681"/>
              <a:gd name="connsiteY9835" fmla="*/ 1991764 h 6698675"/>
              <a:gd name="connsiteX9836" fmla="*/ 5035763 w 8267681"/>
              <a:gd name="connsiteY9836" fmla="*/ 1994112 h 6698675"/>
              <a:gd name="connsiteX9837" fmla="*/ 5031065 w 8267681"/>
              <a:gd name="connsiteY9837" fmla="*/ 1996460 h 6698675"/>
              <a:gd name="connsiteX9838" fmla="*/ 5028716 w 8267681"/>
              <a:gd name="connsiteY9838" fmla="*/ 1998810 h 6698675"/>
              <a:gd name="connsiteX9839" fmla="*/ 5031065 w 8267681"/>
              <a:gd name="connsiteY9839" fmla="*/ 1998810 h 6698675"/>
              <a:gd name="connsiteX9840" fmla="*/ 5033414 w 8267681"/>
              <a:gd name="connsiteY9840" fmla="*/ 1996460 h 6698675"/>
              <a:gd name="connsiteX9841" fmla="*/ 5042809 w 8267681"/>
              <a:gd name="connsiteY9841" fmla="*/ 1991764 h 6698675"/>
              <a:gd name="connsiteX9842" fmla="*/ 5047507 w 8267681"/>
              <a:gd name="connsiteY9842" fmla="*/ 1989415 h 6698675"/>
              <a:gd name="connsiteX9843" fmla="*/ 5042809 w 8267681"/>
              <a:gd name="connsiteY9843" fmla="*/ 1994112 h 6698675"/>
              <a:gd name="connsiteX9844" fmla="*/ 5033414 w 8267681"/>
              <a:gd name="connsiteY9844" fmla="*/ 1998810 h 6698675"/>
              <a:gd name="connsiteX9845" fmla="*/ 5026367 w 8267681"/>
              <a:gd name="connsiteY9845" fmla="*/ 2005860 h 6698675"/>
              <a:gd name="connsiteX9846" fmla="*/ 5024019 w 8267681"/>
              <a:gd name="connsiteY9846" fmla="*/ 2010553 h 6698675"/>
              <a:gd name="connsiteX9847" fmla="*/ 5026367 w 8267681"/>
              <a:gd name="connsiteY9847" fmla="*/ 2010553 h 6698675"/>
              <a:gd name="connsiteX9848" fmla="*/ 5024019 w 8267681"/>
              <a:gd name="connsiteY9848" fmla="*/ 2012900 h 6698675"/>
              <a:gd name="connsiteX9849" fmla="*/ 5026367 w 8267681"/>
              <a:gd name="connsiteY9849" fmla="*/ 2012900 h 6698675"/>
              <a:gd name="connsiteX9850" fmla="*/ 5031065 w 8267681"/>
              <a:gd name="connsiteY9850" fmla="*/ 2022296 h 6698675"/>
              <a:gd name="connsiteX9851" fmla="*/ 5038111 w 8267681"/>
              <a:gd name="connsiteY9851" fmla="*/ 2019944 h 6698675"/>
              <a:gd name="connsiteX9852" fmla="*/ 5042809 w 8267681"/>
              <a:gd name="connsiteY9852" fmla="*/ 2019944 h 6698675"/>
              <a:gd name="connsiteX9853" fmla="*/ 5042809 w 8267681"/>
              <a:gd name="connsiteY9853" fmla="*/ 2022296 h 6698675"/>
              <a:gd name="connsiteX9854" fmla="*/ 5052204 w 8267681"/>
              <a:gd name="connsiteY9854" fmla="*/ 2017598 h 6698675"/>
              <a:gd name="connsiteX9855" fmla="*/ 5061599 w 8267681"/>
              <a:gd name="connsiteY9855" fmla="*/ 2008212 h 6698675"/>
              <a:gd name="connsiteX9856" fmla="*/ 5061599 w 8267681"/>
              <a:gd name="connsiteY9856" fmla="*/ 2005860 h 6698675"/>
              <a:gd name="connsiteX9857" fmla="*/ 5075693 w 8267681"/>
              <a:gd name="connsiteY9857" fmla="*/ 1996460 h 6698675"/>
              <a:gd name="connsiteX9858" fmla="*/ 5073343 w 8267681"/>
              <a:gd name="connsiteY9858" fmla="*/ 1996460 h 6698675"/>
              <a:gd name="connsiteX9859" fmla="*/ 5073343 w 8267681"/>
              <a:gd name="connsiteY9859" fmla="*/ 1994112 h 6698675"/>
              <a:gd name="connsiteX9860" fmla="*/ 5085088 w 8267681"/>
              <a:gd name="connsiteY9860" fmla="*/ 1989415 h 6698675"/>
              <a:gd name="connsiteX9861" fmla="*/ 5087437 w 8267681"/>
              <a:gd name="connsiteY9861" fmla="*/ 1987067 h 6698675"/>
              <a:gd name="connsiteX9862" fmla="*/ 5096832 w 8267681"/>
              <a:gd name="connsiteY9862" fmla="*/ 1984719 h 6698675"/>
              <a:gd name="connsiteX9863" fmla="*/ 5120319 w 8267681"/>
              <a:gd name="connsiteY9863" fmla="*/ 1970625 h 6698675"/>
              <a:gd name="connsiteX9864" fmla="*/ 5125017 w 8267681"/>
              <a:gd name="connsiteY9864" fmla="*/ 1970625 h 6698675"/>
              <a:gd name="connsiteX9865" fmla="*/ 5171993 w 8267681"/>
              <a:gd name="connsiteY9865" fmla="*/ 1951836 h 6698675"/>
              <a:gd name="connsiteX9866" fmla="*/ 5167295 w 8267681"/>
              <a:gd name="connsiteY9866" fmla="*/ 1951836 h 6698675"/>
              <a:gd name="connsiteX9867" fmla="*/ 5150854 w 8267681"/>
              <a:gd name="connsiteY9867" fmla="*/ 1954185 h 6698675"/>
              <a:gd name="connsiteX9868" fmla="*/ 5148505 w 8267681"/>
              <a:gd name="connsiteY9868" fmla="*/ 1954185 h 6698675"/>
              <a:gd name="connsiteX9869" fmla="*/ 5141459 w 8267681"/>
              <a:gd name="connsiteY9869" fmla="*/ 1956533 h 6698675"/>
              <a:gd name="connsiteX9870" fmla="*/ 5157900 w 8267681"/>
              <a:gd name="connsiteY9870" fmla="*/ 1949487 h 6698675"/>
              <a:gd name="connsiteX9871" fmla="*/ 5162598 w 8267681"/>
              <a:gd name="connsiteY9871" fmla="*/ 1951836 h 6698675"/>
              <a:gd name="connsiteX9872" fmla="*/ 5171993 w 8267681"/>
              <a:gd name="connsiteY9872" fmla="*/ 1949487 h 6698675"/>
              <a:gd name="connsiteX9873" fmla="*/ 5171993 w 8267681"/>
              <a:gd name="connsiteY9873" fmla="*/ 1947138 h 6698675"/>
              <a:gd name="connsiteX9874" fmla="*/ 5164946 w 8267681"/>
              <a:gd name="connsiteY9874" fmla="*/ 1944789 h 6698675"/>
              <a:gd name="connsiteX9875" fmla="*/ 5157900 w 8267681"/>
              <a:gd name="connsiteY9875" fmla="*/ 1944789 h 6698675"/>
              <a:gd name="connsiteX9876" fmla="*/ 5164946 w 8267681"/>
              <a:gd name="connsiteY9876" fmla="*/ 1942441 h 6698675"/>
              <a:gd name="connsiteX9877" fmla="*/ 5174341 w 8267681"/>
              <a:gd name="connsiteY9877" fmla="*/ 1942441 h 6698675"/>
              <a:gd name="connsiteX9878" fmla="*/ 5183737 w 8267681"/>
              <a:gd name="connsiteY9878" fmla="*/ 1940092 h 6698675"/>
              <a:gd name="connsiteX9879" fmla="*/ 4965299 w 8267681"/>
              <a:gd name="connsiteY9879" fmla="*/ 1937743 h 6698675"/>
              <a:gd name="connsiteX9880" fmla="*/ 4948857 w 8267681"/>
              <a:gd name="connsiteY9880" fmla="*/ 1942441 h 6698675"/>
              <a:gd name="connsiteX9881" fmla="*/ 4955903 w 8267681"/>
              <a:gd name="connsiteY9881" fmla="*/ 1949486 h 6698675"/>
              <a:gd name="connsiteX9882" fmla="*/ 4944160 w 8267681"/>
              <a:gd name="connsiteY9882" fmla="*/ 1947138 h 6698675"/>
              <a:gd name="connsiteX9883" fmla="*/ 4939462 w 8267681"/>
              <a:gd name="connsiteY9883" fmla="*/ 1958881 h 6698675"/>
              <a:gd name="connsiteX9884" fmla="*/ 4941811 w 8267681"/>
              <a:gd name="connsiteY9884" fmla="*/ 1958881 h 6698675"/>
              <a:gd name="connsiteX9885" fmla="*/ 4939462 w 8267681"/>
              <a:gd name="connsiteY9885" fmla="*/ 1961230 h 6698675"/>
              <a:gd name="connsiteX9886" fmla="*/ 4937114 w 8267681"/>
              <a:gd name="connsiteY9886" fmla="*/ 1965928 h 6698675"/>
              <a:gd name="connsiteX9887" fmla="*/ 4947004 w 8267681"/>
              <a:gd name="connsiteY9887" fmla="*/ 1971579 h 6698675"/>
              <a:gd name="connsiteX9888" fmla="*/ 4946509 w 8267681"/>
              <a:gd name="connsiteY9888" fmla="*/ 1970625 h 6698675"/>
              <a:gd name="connsiteX9889" fmla="*/ 4953555 w 8267681"/>
              <a:gd name="connsiteY9889" fmla="*/ 1963579 h 6698675"/>
              <a:gd name="connsiteX9890" fmla="*/ 4953555 w 8267681"/>
              <a:gd name="connsiteY9890" fmla="*/ 1975323 h 6698675"/>
              <a:gd name="connsiteX9891" fmla="*/ 4955903 w 8267681"/>
              <a:gd name="connsiteY9891" fmla="*/ 1975323 h 6698675"/>
              <a:gd name="connsiteX9892" fmla="*/ 4960600 w 8267681"/>
              <a:gd name="connsiteY9892" fmla="*/ 1977673 h 6698675"/>
              <a:gd name="connsiteX9893" fmla="*/ 4960602 w 8267681"/>
              <a:gd name="connsiteY9893" fmla="*/ 1977673 h 6698675"/>
              <a:gd name="connsiteX9894" fmla="*/ 4962950 w 8267681"/>
              <a:gd name="connsiteY9894" fmla="*/ 1975323 h 6698675"/>
              <a:gd name="connsiteX9895" fmla="*/ 4960602 w 8267681"/>
              <a:gd name="connsiteY9895" fmla="*/ 1963579 h 6698675"/>
              <a:gd name="connsiteX9896" fmla="*/ 4953555 w 8267681"/>
              <a:gd name="connsiteY9896" fmla="*/ 1956533 h 6698675"/>
              <a:gd name="connsiteX9897" fmla="*/ 4969997 w 8267681"/>
              <a:gd name="connsiteY9897" fmla="*/ 1956533 h 6698675"/>
              <a:gd name="connsiteX9898" fmla="*/ 4965299 w 8267681"/>
              <a:gd name="connsiteY9898" fmla="*/ 1949487 h 6698675"/>
              <a:gd name="connsiteX9899" fmla="*/ 4975869 w 8267681"/>
              <a:gd name="connsiteY9899" fmla="*/ 1948606 h 6698675"/>
              <a:gd name="connsiteX9900" fmla="*/ 4979233 w 8267681"/>
              <a:gd name="connsiteY9900" fmla="*/ 1942719 h 6698675"/>
              <a:gd name="connsiteX9901" fmla="*/ 5363636 w 8267681"/>
              <a:gd name="connsiteY9901" fmla="*/ 1933324 h 6698675"/>
              <a:gd name="connsiteX9902" fmla="*/ 5363796 w 8267681"/>
              <a:gd name="connsiteY9902" fmla="*/ 1934021 h 6698675"/>
              <a:gd name="connsiteX9903" fmla="*/ 5369290 w 8267681"/>
              <a:gd name="connsiteY9903" fmla="*/ 1935394 h 6698675"/>
              <a:gd name="connsiteX9904" fmla="*/ 5373988 w 8267681"/>
              <a:gd name="connsiteY9904" fmla="*/ 1935394 h 6698675"/>
              <a:gd name="connsiteX9905" fmla="*/ 5430359 w 8267681"/>
              <a:gd name="connsiteY9905" fmla="*/ 1933046 h 6698675"/>
              <a:gd name="connsiteX9906" fmla="*/ 5437405 w 8267681"/>
              <a:gd name="connsiteY9906" fmla="*/ 1940092 h 6698675"/>
              <a:gd name="connsiteX9907" fmla="*/ 5437405 w 8267681"/>
              <a:gd name="connsiteY9907" fmla="*/ 1933046 h 6698675"/>
              <a:gd name="connsiteX9908" fmla="*/ 5381034 w 8267681"/>
              <a:gd name="connsiteY9908" fmla="*/ 1933046 h 6698675"/>
              <a:gd name="connsiteX9909" fmla="*/ 5385731 w 8267681"/>
              <a:gd name="connsiteY9909" fmla="*/ 1937743 h 6698675"/>
              <a:gd name="connsiteX9910" fmla="*/ 5390429 w 8267681"/>
              <a:gd name="connsiteY9910" fmla="*/ 1937743 h 6698675"/>
              <a:gd name="connsiteX9911" fmla="*/ 5392778 w 8267681"/>
              <a:gd name="connsiteY9911" fmla="*/ 1937743 h 6698675"/>
              <a:gd name="connsiteX9912" fmla="*/ 5395127 w 8267681"/>
              <a:gd name="connsiteY9912" fmla="*/ 1937743 h 6698675"/>
              <a:gd name="connsiteX9913" fmla="*/ 5388080 w 8267681"/>
              <a:gd name="connsiteY9913" fmla="*/ 1935394 h 6698675"/>
              <a:gd name="connsiteX9914" fmla="*/ 5381034 w 8267681"/>
              <a:gd name="connsiteY9914" fmla="*/ 1933046 h 6698675"/>
              <a:gd name="connsiteX9915" fmla="*/ 5195481 w 8267681"/>
              <a:gd name="connsiteY9915" fmla="*/ 1930697 h 6698675"/>
              <a:gd name="connsiteX9916" fmla="*/ 5186085 w 8267681"/>
              <a:gd name="connsiteY9916" fmla="*/ 1933046 h 6698675"/>
              <a:gd name="connsiteX9917" fmla="*/ 5188434 w 8267681"/>
              <a:gd name="connsiteY9917" fmla="*/ 1933046 h 6698675"/>
              <a:gd name="connsiteX9918" fmla="*/ 5182188 w 8267681"/>
              <a:gd name="connsiteY9918" fmla="*/ 1934821 h 6698675"/>
              <a:gd name="connsiteX9919" fmla="*/ 5183413 w 8267681"/>
              <a:gd name="connsiteY9919" fmla="*/ 1935394 h 6698675"/>
              <a:gd name="connsiteX9920" fmla="*/ 5183737 w 8267681"/>
              <a:gd name="connsiteY9920" fmla="*/ 1935394 h 6698675"/>
              <a:gd name="connsiteX9921" fmla="*/ 5190783 w 8267681"/>
              <a:gd name="connsiteY9921" fmla="*/ 1933046 h 6698675"/>
              <a:gd name="connsiteX9922" fmla="*/ 5200178 w 8267681"/>
              <a:gd name="connsiteY9922" fmla="*/ 1930697 h 6698675"/>
              <a:gd name="connsiteX9923" fmla="*/ 5197829 w 8267681"/>
              <a:gd name="connsiteY9923" fmla="*/ 1930697 h 6698675"/>
              <a:gd name="connsiteX9924" fmla="*/ 5167295 w 8267681"/>
              <a:gd name="connsiteY9924" fmla="*/ 1925999 h 6698675"/>
              <a:gd name="connsiteX9925" fmla="*/ 5170777 w 8267681"/>
              <a:gd name="connsiteY9925" fmla="*/ 1929482 h 6698675"/>
              <a:gd name="connsiteX9926" fmla="*/ 5174341 w 8267681"/>
              <a:gd name="connsiteY9926" fmla="*/ 1931149 h 6698675"/>
              <a:gd name="connsiteX9927" fmla="*/ 5174341 w 8267681"/>
              <a:gd name="connsiteY9927" fmla="*/ 1925999 h 6698675"/>
              <a:gd name="connsiteX9928" fmla="*/ 4944160 w 8267681"/>
              <a:gd name="connsiteY9928" fmla="*/ 1918953 h 6698675"/>
              <a:gd name="connsiteX9929" fmla="*/ 4941811 w 8267681"/>
              <a:gd name="connsiteY9929" fmla="*/ 1923651 h 6698675"/>
              <a:gd name="connsiteX9930" fmla="*/ 4944160 w 8267681"/>
              <a:gd name="connsiteY9930" fmla="*/ 1923651 h 6698675"/>
              <a:gd name="connsiteX9931" fmla="*/ 4948857 w 8267681"/>
              <a:gd name="connsiteY9931" fmla="*/ 1923651 h 6698675"/>
              <a:gd name="connsiteX9932" fmla="*/ 4944160 w 8267681"/>
              <a:gd name="connsiteY9932" fmla="*/ 1918953 h 6698675"/>
              <a:gd name="connsiteX9933" fmla="*/ 5507868 w 8267681"/>
              <a:gd name="connsiteY9933" fmla="*/ 1911907 h 6698675"/>
              <a:gd name="connsiteX9934" fmla="*/ 5517263 w 8267681"/>
              <a:gd name="connsiteY9934" fmla="*/ 1911907 h 6698675"/>
              <a:gd name="connsiteX9935" fmla="*/ 5512566 w 8267681"/>
              <a:gd name="connsiteY9935" fmla="*/ 1918954 h 6698675"/>
              <a:gd name="connsiteX9936" fmla="*/ 5176690 w 8267681"/>
              <a:gd name="connsiteY9936" fmla="*/ 1911907 h 6698675"/>
              <a:gd name="connsiteX9937" fmla="*/ 5169644 w 8267681"/>
              <a:gd name="connsiteY9937" fmla="*/ 1918954 h 6698675"/>
              <a:gd name="connsiteX9938" fmla="*/ 5176690 w 8267681"/>
              <a:gd name="connsiteY9938" fmla="*/ 1921303 h 6698675"/>
              <a:gd name="connsiteX9939" fmla="*/ 5181388 w 8267681"/>
              <a:gd name="connsiteY9939" fmla="*/ 1918954 h 6698675"/>
              <a:gd name="connsiteX9940" fmla="*/ 4991135 w 8267681"/>
              <a:gd name="connsiteY9940" fmla="*/ 1909558 h 6698675"/>
              <a:gd name="connsiteX9941" fmla="*/ 4988787 w 8267681"/>
              <a:gd name="connsiteY9941" fmla="*/ 1911907 h 6698675"/>
              <a:gd name="connsiteX9942" fmla="*/ 4986438 w 8267681"/>
              <a:gd name="connsiteY9942" fmla="*/ 1911907 h 6698675"/>
              <a:gd name="connsiteX9943" fmla="*/ 4986438 w 8267681"/>
              <a:gd name="connsiteY9943" fmla="*/ 1914256 h 6698675"/>
              <a:gd name="connsiteX9944" fmla="*/ 4981740 w 8267681"/>
              <a:gd name="connsiteY9944" fmla="*/ 1916605 h 6698675"/>
              <a:gd name="connsiteX9945" fmla="*/ 4974694 w 8267681"/>
              <a:gd name="connsiteY9945" fmla="*/ 1926000 h 6698675"/>
              <a:gd name="connsiteX9946" fmla="*/ 4972345 w 8267681"/>
              <a:gd name="connsiteY9946" fmla="*/ 1928348 h 6698675"/>
              <a:gd name="connsiteX9947" fmla="*/ 4972345 w 8267681"/>
              <a:gd name="connsiteY9947" fmla="*/ 1930697 h 6698675"/>
              <a:gd name="connsiteX9948" fmla="*/ 4969996 w 8267681"/>
              <a:gd name="connsiteY9948" fmla="*/ 1933046 h 6698675"/>
              <a:gd name="connsiteX9949" fmla="*/ 4986384 w 8267681"/>
              <a:gd name="connsiteY9949" fmla="*/ 1942604 h 6698675"/>
              <a:gd name="connsiteX9950" fmla="*/ 4986438 w 8267681"/>
              <a:gd name="connsiteY9950" fmla="*/ 1942441 h 6698675"/>
              <a:gd name="connsiteX9951" fmla="*/ 4988787 w 8267681"/>
              <a:gd name="connsiteY9951" fmla="*/ 1940092 h 6698675"/>
              <a:gd name="connsiteX9952" fmla="*/ 4986438 w 8267681"/>
              <a:gd name="connsiteY9952" fmla="*/ 1935394 h 6698675"/>
              <a:gd name="connsiteX9953" fmla="*/ 4993485 w 8267681"/>
              <a:gd name="connsiteY9953" fmla="*/ 1935394 h 6698675"/>
              <a:gd name="connsiteX9954" fmla="*/ 4993485 w 8267681"/>
              <a:gd name="connsiteY9954" fmla="*/ 1928349 h 6698675"/>
              <a:gd name="connsiteX9955" fmla="*/ 4998182 w 8267681"/>
              <a:gd name="connsiteY9955" fmla="*/ 1937743 h 6698675"/>
              <a:gd name="connsiteX9956" fmla="*/ 5007577 w 8267681"/>
              <a:gd name="connsiteY9956" fmla="*/ 1949487 h 6698675"/>
              <a:gd name="connsiteX9957" fmla="*/ 5016972 w 8267681"/>
              <a:gd name="connsiteY9957" fmla="*/ 1949487 h 6698675"/>
              <a:gd name="connsiteX9958" fmla="*/ 5031065 w 8267681"/>
              <a:gd name="connsiteY9958" fmla="*/ 1942441 h 6698675"/>
              <a:gd name="connsiteX9959" fmla="*/ 5031065 w 8267681"/>
              <a:gd name="connsiteY9959" fmla="*/ 1949486 h 6698675"/>
              <a:gd name="connsiteX9960" fmla="*/ 5036113 w 8267681"/>
              <a:gd name="connsiteY9960" fmla="*/ 1946121 h 6698675"/>
              <a:gd name="connsiteX9961" fmla="*/ 5033414 w 8267681"/>
              <a:gd name="connsiteY9961" fmla="*/ 1942441 h 6698675"/>
              <a:gd name="connsiteX9962" fmla="*/ 5042809 w 8267681"/>
              <a:gd name="connsiteY9962" fmla="*/ 1937743 h 6698675"/>
              <a:gd name="connsiteX9963" fmla="*/ 5049855 w 8267681"/>
              <a:gd name="connsiteY9963" fmla="*/ 1937743 h 6698675"/>
              <a:gd name="connsiteX9964" fmla="*/ 5051582 w 8267681"/>
              <a:gd name="connsiteY9964" fmla="*/ 1937455 h 6698675"/>
              <a:gd name="connsiteX9965" fmla="*/ 5399486 w 8267681"/>
              <a:gd name="connsiteY9965" fmla="*/ 1905069 h 6698675"/>
              <a:gd name="connsiteX9966" fmla="*/ 5400134 w 8267681"/>
              <a:gd name="connsiteY9966" fmla="*/ 1905100 h 6698675"/>
              <a:gd name="connsiteX9967" fmla="*/ 5399824 w 8267681"/>
              <a:gd name="connsiteY9967" fmla="*/ 1905449 h 6698675"/>
              <a:gd name="connsiteX9968" fmla="*/ 5387073 w 8267681"/>
              <a:gd name="connsiteY9968" fmla="*/ 1902512 h 6698675"/>
              <a:gd name="connsiteX9969" fmla="*/ 5391604 w 8267681"/>
              <a:gd name="connsiteY9969" fmla="*/ 1902512 h 6698675"/>
              <a:gd name="connsiteX9970" fmla="*/ 5388080 w 8267681"/>
              <a:gd name="connsiteY9970" fmla="*/ 1904861 h 6698675"/>
              <a:gd name="connsiteX9971" fmla="*/ 5395127 w 8267681"/>
              <a:gd name="connsiteY9971" fmla="*/ 1900164 h 6698675"/>
              <a:gd name="connsiteX9972" fmla="*/ 5399486 w 8267681"/>
              <a:gd name="connsiteY9972" fmla="*/ 1905069 h 6698675"/>
              <a:gd name="connsiteX9973" fmla="*/ 5395127 w 8267681"/>
              <a:gd name="connsiteY9973" fmla="*/ 1904861 h 6698675"/>
              <a:gd name="connsiteX9974" fmla="*/ 5395127 w 8267681"/>
              <a:gd name="connsiteY9974" fmla="*/ 1902512 h 6698675"/>
              <a:gd name="connsiteX9975" fmla="*/ 5391604 w 8267681"/>
              <a:gd name="connsiteY9975" fmla="*/ 1902512 h 6698675"/>
              <a:gd name="connsiteX9976" fmla="*/ 5140620 w 8267681"/>
              <a:gd name="connsiteY9976" fmla="*/ 1898233 h 6698675"/>
              <a:gd name="connsiteX9977" fmla="*/ 5127364 w 8267681"/>
              <a:gd name="connsiteY9977" fmla="*/ 1904862 h 6698675"/>
              <a:gd name="connsiteX9978" fmla="*/ 5127364 w 8267681"/>
              <a:gd name="connsiteY9978" fmla="*/ 1907210 h 6698675"/>
              <a:gd name="connsiteX9979" fmla="*/ 5122667 w 8267681"/>
              <a:gd name="connsiteY9979" fmla="*/ 1909558 h 6698675"/>
              <a:gd name="connsiteX9980" fmla="*/ 5135723 w 8267681"/>
              <a:gd name="connsiteY9980" fmla="*/ 1914667 h 6698675"/>
              <a:gd name="connsiteX9981" fmla="*/ 5142046 w 8267681"/>
              <a:gd name="connsiteY9981" fmla="*/ 1911320 h 6698675"/>
              <a:gd name="connsiteX9982" fmla="*/ 5148505 w 8267681"/>
              <a:gd name="connsiteY9982" fmla="*/ 1902512 h 6698675"/>
              <a:gd name="connsiteX9983" fmla="*/ 5139110 w 8267681"/>
              <a:gd name="connsiteY9983" fmla="*/ 1902512 h 6698675"/>
              <a:gd name="connsiteX9984" fmla="*/ 4901882 w 8267681"/>
              <a:gd name="connsiteY9984" fmla="*/ 1897815 h 6698675"/>
              <a:gd name="connsiteX9985" fmla="*/ 4920672 w 8267681"/>
              <a:gd name="connsiteY9985" fmla="*/ 1921302 h 6698675"/>
              <a:gd name="connsiteX9986" fmla="*/ 4925370 w 8267681"/>
              <a:gd name="connsiteY9986" fmla="*/ 1911907 h 6698675"/>
              <a:gd name="connsiteX9987" fmla="*/ 4901882 w 8267681"/>
              <a:gd name="connsiteY9987" fmla="*/ 1897815 h 6698675"/>
              <a:gd name="connsiteX9988" fmla="*/ 4972345 w 8267681"/>
              <a:gd name="connsiteY9988" fmla="*/ 1895467 h 6698675"/>
              <a:gd name="connsiteX9989" fmla="*/ 4969996 w 8267681"/>
              <a:gd name="connsiteY9989" fmla="*/ 1897815 h 6698675"/>
              <a:gd name="connsiteX9990" fmla="*/ 4962950 w 8267681"/>
              <a:gd name="connsiteY9990" fmla="*/ 1897815 h 6698675"/>
              <a:gd name="connsiteX9991" fmla="*/ 4948857 w 8267681"/>
              <a:gd name="connsiteY9991" fmla="*/ 1914256 h 6698675"/>
              <a:gd name="connsiteX9992" fmla="*/ 4955903 w 8267681"/>
              <a:gd name="connsiteY9992" fmla="*/ 1918953 h 6698675"/>
              <a:gd name="connsiteX9993" fmla="*/ 4958252 w 8267681"/>
              <a:gd name="connsiteY9993" fmla="*/ 1918953 h 6698675"/>
              <a:gd name="connsiteX9994" fmla="*/ 4958252 w 8267681"/>
              <a:gd name="connsiteY9994" fmla="*/ 1914256 h 6698675"/>
              <a:gd name="connsiteX9995" fmla="*/ 4965299 w 8267681"/>
              <a:gd name="connsiteY9995" fmla="*/ 1907210 h 6698675"/>
              <a:gd name="connsiteX9996" fmla="*/ 4967647 w 8267681"/>
              <a:gd name="connsiteY9996" fmla="*/ 1902513 h 6698675"/>
              <a:gd name="connsiteX9997" fmla="*/ 4977043 w 8267681"/>
              <a:gd name="connsiteY9997" fmla="*/ 1897815 h 6698675"/>
              <a:gd name="connsiteX9998" fmla="*/ 4972345 w 8267681"/>
              <a:gd name="connsiteY9998" fmla="*/ 1895467 h 6698675"/>
              <a:gd name="connsiteX9999" fmla="*/ 5093014 w 8267681"/>
              <a:gd name="connsiteY9999" fmla="*/ 1891650 h 6698675"/>
              <a:gd name="connsiteX10000" fmla="*/ 5106226 w 8267681"/>
              <a:gd name="connsiteY10000" fmla="*/ 1893118 h 6698675"/>
              <a:gd name="connsiteX10001" fmla="*/ 5094482 w 8267681"/>
              <a:gd name="connsiteY10001" fmla="*/ 1893118 h 6698675"/>
              <a:gd name="connsiteX10002" fmla="*/ 5092133 w 8267681"/>
              <a:gd name="connsiteY10002" fmla="*/ 1890769 h 6698675"/>
              <a:gd name="connsiteX10003" fmla="*/ 5093014 w 8267681"/>
              <a:gd name="connsiteY10003" fmla="*/ 1891650 h 6698675"/>
              <a:gd name="connsiteX10004" fmla="*/ 5092133 w 8267681"/>
              <a:gd name="connsiteY10004" fmla="*/ 1891552 h 6698675"/>
              <a:gd name="connsiteX10005" fmla="*/ 5327012 w 8267681"/>
              <a:gd name="connsiteY10005" fmla="*/ 1888420 h 6698675"/>
              <a:gd name="connsiteX10006" fmla="*/ 5327012 w 8267681"/>
              <a:gd name="connsiteY10006" fmla="*/ 1888421 h 6698675"/>
              <a:gd name="connsiteX10007" fmla="*/ 5329359 w 8267681"/>
              <a:gd name="connsiteY10007" fmla="*/ 1888421 h 6698675"/>
              <a:gd name="connsiteX10008" fmla="*/ 5329359 w 8267681"/>
              <a:gd name="connsiteY10008" fmla="*/ 1888420 h 6698675"/>
              <a:gd name="connsiteX10009" fmla="*/ 5021669 w 8267681"/>
              <a:gd name="connsiteY10009" fmla="*/ 1888420 h 6698675"/>
              <a:gd name="connsiteX10010" fmla="*/ 5066296 w 8267681"/>
              <a:gd name="connsiteY10010" fmla="*/ 1909558 h 6698675"/>
              <a:gd name="connsiteX10011" fmla="*/ 5070781 w 8267681"/>
              <a:gd name="connsiteY10011" fmla="*/ 1906569 h 6698675"/>
              <a:gd name="connsiteX10012" fmla="*/ 5068832 w 8267681"/>
              <a:gd name="connsiteY10012" fmla="*/ 1900723 h 6698675"/>
              <a:gd name="connsiteX10013" fmla="*/ 4995833 w 8267681"/>
              <a:gd name="connsiteY10013" fmla="*/ 1888420 h 6698675"/>
              <a:gd name="connsiteX10014" fmla="*/ 4993484 w 8267681"/>
              <a:gd name="connsiteY10014" fmla="*/ 1890769 h 6698675"/>
              <a:gd name="connsiteX10015" fmla="*/ 5052204 w 8267681"/>
              <a:gd name="connsiteY10015" fmla="*/ 1918953 h 6698675"/>
              <a:gd name="connsiteX10016" fmla="*/ 5059250 w 8267681"/>
              <a:gd name="connsiteY10016" fmla="*/ 1916605 h 6698675"/>
              <a:gd name="connsiteX10017" fmla="*/ 5061599 w 8267681"/>
              <a:gd name="connsiteY10017" fmla="*/ 1914256 h 6698675"/>
              <a:gd name="connsiteX10018" fmla="*/ 4995833 w 8267681"/>
              <a:gd name="connsiteY10018" fmla="*/ 1888420 h 6698675"/>
              <a:gd name="connsiteX10019" fmla="*/ 3321155 w 8267681"/>
              <a:gd name="connsiteY10019" fmla="*/ 1883723 h 6698675"/>
              <a:gd name="connsiteX10020" fmla="*/ 3199017 w 8267681"/>
              <a:gd name="connsiteY10020" fmla="*/ 2118599 h 6698675"/>
              <a:gd name="connsiteX10021" fmla="*/ 3231901 w 8267681"/>
              <a:gd name="connsiteY10021" fmla="*/ 2139749 h 6698675"/>
              <a:gd name="connsiteX10022" fmla="*/ 3311758 w 8267681"/>
              <a:gd name="connsiteY10022" fmla="*/ 1975323 h 6698675"/>
              <a:gd name="connsiteX10023" fmla="*/ 3321155 w 8267681"/>
              <a:gd name="connsiteY10023" fmla="*/ 1883723 h 6698675"/>
              <a:gd name="connsiteX10024" fmla="*/ 5270398 w 8267681"/>
              <a:gd name="connsiteY10024" fmla="*/ 1883075 h 6698675"/>
              <a:gd name="connsiteX10025" fmla="*/ 5268293 w 8267681"/>
              <a:gd name="connsiteY10025" fmla="*/ 1897815 h 6698675"/>
              <a:gd name="connsiteX10026" fmla="*/ 5265944 w 8267681"/>
              <a:gd name="connsiteY10026" fmla="*/ 1907210 h 6698675"/>
              <a:gd name="connsiteX10027" fmla="*/ 5282385 w 8267681"/>
              <a:gd name="connsiteY10027" fmla="*/ 1900164 h 6698675"/>
              <a:gd name="connsiteX10028" fmla="*/ 5282385 w 8267681"/>
              <a:gd name="connsiteY10028" fmla="*/ 1893118 h 6698675"/>
              <a:gd name="connsiteX10029" fmla="*/ 5282384 w 8267681"/>
              <a:gd name="connsiteY10029" fmla="*/ 1893118 h 6698675"/>
              <a:gd name="connsiteX10030" fmla="*/ 5282384 w 8267681"/>
              <a:gd name="connsiteY10030" fmla="*/ 1890769 h 6698675"/>
              <a:gd name="connsiteX10031" fmla="*/ 5277686 w 8267681"/>
              <a:gd name="connsiteY10031" fmla="*/ 1888420 h 6698675"/>
              <a:gd name="connsiteX10032" fmla="*/ 5272989 w 8267681"/>
              <a:gd name="connsiteY10032" fmla="*/ 1883723 h 6698675"/>
              <a:gd name="connsiteX10033" fmla="*/ 4262537 w 8267681"/>
              <a:gd name="connsiteY10033" fmla="*/ 1881264 h 6698675"/>
              <a:gd name="connsiteX10034" fmla="*/ 4253619 w 8267681"/>
              <a:gd name="connsiteY10034" fmla="*/ 1895467 h 6698675"/>
              <a:gd name="connsiteX10035" fmla="*/ 4262537 w 8267681"/>
              <a:gd name="connsiteY10035" fmla="*/ 1881264 h 6698675"/>
              <a:gd name="connsiteX10036" fmla="*/ 5237758 w 8267681"/>
              <a:gd name="connsiteY10036" fmla="*/ 1874328 h 6698675"/>
              <a:gd name="connsiteX10037" fmla="*/ 5230712 w 8267681"/>
              <a:gd name="connsiteY10037" fmla="*/ 1881374 h 6698675"/>
              <a:gd name="connsiteX10038" fmla="*/ 5242456 w 8267681"/>
              <a:gd name="connsiteY10038" fmla="*/ 1881374 h 6698675"/>
              <a:gd name="connsiteX10039" fmla="*/ 4892487 w 8267681"/>
              <a:gd name="connsiteY10039" fmla="*/ 1871980 h 6698675"/>
              <a:gd name="connsiteX10040" fmla="*/ 4892487 w 8267681"/>
              <a:gd name="connsiteY10040" fmla="*/ 1874329 h 6698675"/>
              <a:gd name="connsiteX10041" fmla="*/ 4923021 w 8267681"/>
              <a:gd name="connsiteY10041" fmla="*/ 1897815 h 6698675"/>
              <a:gd name="connsiteX10042" fmla="*/ 4937114 w 8267681"/>
              <a:gd name="connsiteY10042" fmla="*/ 1895467 h 6698675"/>
              <a:gd name="connsiteX10043" fmla="*/ 4939462 w 8267681"/>
              <a:gd name="connsiteY10043" fmla="*/ 1893118 h 6698675"/>
              <a:gd name="connsiteX10044" fmla="*/ 4941811 w 8267681"/>
              <a:gd name="connsiteY10044" fmla="*/ 1890769 h 6698675"/>
              <a:gd name="connsiteX10045" fmla="*/ 4944160 w 8267681"/>
              <a:gd name="connsiteY10045" fmla="*/ 1886071 h 6698675"/>
              <a:gd name="connsiteX10046" fmla="*/ 4946509 w 8267681"/>
              <a:gd name="connsiteY10046" fmla="*/ 1886071 h 6698675"/>
              <a:gd name="connsiteX10047" fmla="*/ 4915974 w 8267681"/>
              <a:gd name="connsiteY10047" fmla="*/ 1881374 h 6698675"/>
              <a:gd name="connsiteX10048" fmla="*/ 4906579 w 8267681"/>
              <a:gd name="connsiteY10048" fmla="*/ 1876676 h 6698675"/>
              <a:gd name="connsiteX10049" fmla="*/ 4892487 w 8267681"/>
              <a:gd name="connsiteY10049" fmla="*/ 1871980 h 6698675"/>
              <a:gd name="connsiteX10050" fmla="*/ 5251557 w 8267681"/>
              <a:gd name="connsiteY10050" fmla="*/ 1869631 h 6698675"/>
              <a:gd name="connsiteX10051" fmla="*/ 5258595 w 8267681"/>
              <a:gd name="connsiteY10051" fmla="*/ 1873961 h 6698675"/>
              <a:gd name="connsiteX10052" fmla="*/ 5258309 w 8267681"/>
              <a:gd name="connsiteY10052" fmla="*/ 1871392 h 6698675"/>
              <a:gd name="connsiteX10053" fmla="*/ 5254199 w 8267681"/>
              <a:gd name="connsiteY10053" fmla="*/ 1869631 h 6698675"/>
              <a:gd name="connsiteX10054" fmla="*/ 4131482 w 8267681"/>
              <a:gd name="connsiteY10054" fmla="*/ 1869631 h 6698675"/>
              <a:gd name="connsiteX10055" fmla="*/ 4131482 w 8267681"/>
              <a:gd name="connsiteY10055" fmla="*/ 1902513 h 6698675"/>
              <a:gd name="connsiteX10056" fmla="*/ 4150273 w 8267681"/>
              <a:gd name="connsiteY10056" fmla="*/ 1937743 h 6698675"/>
              <a:gd name="connsiteX10057" fmla="*/ 4119738 w 8267681"/>
              <a:gd name="connsiteY10057" fmla="*/ 1965928 h 6698675"/>
              <a:gd name="connsiteX10058" fmla="*/ 4084507 w 8267681"/>
              <a:gd name="connsiteY10058" fmla="*/ 1951835 h 6698675"/>
              <a:gd name="connsiteX10059" fmla="*/ 4089204 w 8267681"/>
              <a:gd name="connsiteY10059" fmla="*/ 1987067 h 6698675"/>
              <a:gd name="connsiteX10060" fmla="*/ 4063368 w 8267681"/>
              <a:gd name="connsiteY10060" fmla="*/ 1982369 h 6698675"/>
              <a:gd name="connsiteX10061" fmla="*/ 4075111 w 8267681"/>
              <a:gd name="connsiteY10061" fmla="*/ 2001159 h 6698675"/>
              <a:gd name="connsiteX10062" fmla="*/ 4030485 w 8267681"/>
              <a:gd name="connsiteY10062" fmla="*/ 2010553 h 6698675"/>
              <a:gd name="connsiteX10063" fmla="*/ 4039880 w 8267681"/>
              <a:gd name="connsiteY10063" fmla="*/ 2034040 h 6698675"/>
              <a:gd name="connsiteX10064" fmla="*/ 4011695 w 8267681"/>
              <a:gd name="connsiteY10064" fmla="*/ 2036390 h 6698675"/>
              <a:gd name="connsiteX10065" fmla="*/ 4030485 w 8267681"/>
              <a:gd name="connsiteY10065" fmla="*/ 2057527 h 6698675"/>
              <a:gd name="connsiteX10066" fmla="*/ 3992904 w 8267681"/>
              <a:gd name="connsiteY10066" fmla="*/ 2069276 h 6698675"/>
              <a:gd name="connsiteX10067" fmla="*/ 4016392 w 8267681"/>
              <a:gd name="connsiteY10067" fmla="*/ 2092760 h 6698675"/>
              <a:gd name="connsiteX10068" fmla="*/ 4016392 w 8267681"/>
              <a:gd name="connsiteY10068" fmla="*/ 2125650 h 6698675"/>
              <a:gd name="connsiteX10069" fmla="*/ 3981160 w 8267681"/>
              <a:gd name="connsiteY10069" fmla="*/ 2144444 h 6698675"/>
              <a:gd name="connsiteX10070" fmla="*/ 3999951 w 8267681"/>
              <a:gd name="connsiteY10070" fmla="*/ 2132696 h 6698675"/>
              <a:gd name="connsiteX10071" fmla="*/ 4014043 w 8267681"/>
              <a:gd name="connsiteY10071" fmla="*/ 2212534 h 6698675"/>
              <a:gd name="connsiteX10072" fmla="*/ 4053974 w 8267681"/>
              <a:gd name="connsiteY10072" fmla="*/ 2250114 h 6698675"/>
              <a:gd name="connsiteX10073" fmla="*/ 4061019 w 8267681"/>
              <a:gd name="connsiteY10073" fmla="*/ 2287702 h 6698675"/>
              <a:gd name="connsiteX10074" fmla="*/ 4082158 w 8267681"/>
              <a:gd name="connsiteY10074" fmla="*/ 2282998 h 6698675"/>
              <a:gd name="connsiteX10075" fmla="*/ 4070414 w 8267681"/>
              <a:gd name="connsiteY10075" fmla="*/ 2311189 h 6698675"/>
              <a:gd name="connsiteX10076" fmla="*/ 4107995 w 8267681"/>
              <a:gd name="connsiteY10076" fmla="*/ 2320594 h 6698675"/>
              <a:gd name="connsiteX10077" fmla="*/ 4107995 w 8267681"/>
              <a:gd name="connsiteY10077" fmla="*/ 2402786 h 6698675"/>
              <a:gd name="connsiteX10078" fmla="*/ 4154970 w 8267681"/>
              <a:gd name="connsiteY10078" fmla="*/ 2339369 h 6698675"/>
              <a:gd name="connsiteX10079" fmla="*/ 4208992 w 8267681"/>
              <a:gd name="connsiteY10079" fmla="*/ 2341718 h 6698675"/>
              <a:gd name="connsiteX10080" fmla="*/ 4309989 w 8267681"/>
              <a:gd name="connsiteY10080" fmla="*/ 2327617 h 6698675"/>
              <a:gd name="connsiteX10081" fmla="*/ 4305292 w 8267681"/>
              <a:gd name="connsiteY10081" fmla="*/ 2325277 h 6698675"/>
              <a:gd name="connsiteX10082" fmla="*/ 4333477 w 8267681"/>
              <a:gd name="connsiteY10082" fmla="*/ 2322938 h 6698675"/>
              <a:gd name="connsiteX10083" fmla="*/ 4368709 w 8267681"/>
              <a:gd name="connsiteY10083" fmla="*/ 2405140 h 6698675"/>
              <a:gd name="connsiteX10084" fmla="*/ 4349919 w 8267681"/>
              <a:gd name="connsiteY10084" fmla="*/ 2351110 h 6698675"/>
              <a:gd name="connsiteX10085" fmla="*/ 4375755 w 8267681"/>
              <a:gd name="connsiteY10085" fmla="*/ 2369902 h 6698675"/>
              <a:gd name="connsiteX10086" fmla="*/ 4342872 w 8267681"/>
              <a:gd name="connsiteY10086" fmla="*/ 2334671 h 6698675"/>
              <a:gd name="connsiteX10087" fmla="*/ 4352267 w 8267681"/>
              <a:gd name="connsiteY10087" fmla="*/ 2311189 h 6698675"/>
              <a:gd name="connsiteX10088" fmla="*/ 4389848 w 8267681"/>
              <a:gd name="connsiteY10088" fmla="*/ 2299442 h 6698675"/>
              <a:gd name="connsiteX10089" fmla="*/ 4415684 w 8267681"/>
              <a:gd name="connsiteY10089" fmla="*/ 2268908 h 6698675"/>
              <a:gd name="connsiteX10090" fmla="*/ 4422731 w 8267681"/>
              <a:gd name="connsiteY10090" fmla="*/ 2203143 h 6698675"/>
              <a:gd name="connsiteX10091" fmla="*/ 4500241 w 8267681"/>
              <a:gd name="connsiteY10091" fmla="*/ 2214885 h 6698675"/>
              <a:gd name="connsiteX10092" fmla="*/ 4432126 w 8267681"/>
              <a:gd name="connsiteY10092" fmla="*/ 2200795 h 6698675"/>
              <a:gd name="connsiteX10093" fmla="*/ 4429777 w 8267681"/>
              <a:gd name="connsiteY10093" fmla="*/ 2139749 h 6698675"/>
              <a:gd name="connsiteX10094" fmla="*/ 4446219 w 8267681"/>
              <a:gd name="connsiteY10094" fmla="*/ 2146800 h 6698675"/>
              <a:gd name="connsiteX10095" fmla="*/ 4439172 w 8267681"/>
              <a:gd name="connsiteY10095" fmla="*/ 2062226 h 6698675"/>
              <a:gd name="connsiteX10096" fmla="*/ 4378104 w 8267681"/>
              <a:gd name="connsiteY10096" fmla="*/ 1963579 h 6698675"/>
              <a:gd name="connsiteX10097" fmla="*/ 4371058 w 8267681"/>
              <a:gd name="connsiteY10097" fmla="*/ 1980021 h 6698675"/>
              <a:gd name="connsiteX10098" fmla="*/ 4342872 w 8267681"/>
              <a:gd name="connsiteY10098" fmla="*/ 1968277 h 6698675"/>
              <a:gd name="connsiteX10099" fmla="*/ 4281804 w 8267681"/>
              <a:gd name="connsiteY10099" fmla="*/ 1916605 h 6698675"/>
              <a:gd name="connsiteX10100" fmla="*/ 4187853 w 8267681"/>
              <a:gd name="connsiteY10100" fmla="*/ 1933046 h 6698675"/>
              <a:gd name="connsiteX10101" fmla="*/ 4159668 w 8267681"/>
              <a:gd name="connsiteY10101" fmla="*/ 1935395 h 6698675"/>
              <a:gd name="connsiteX10102" fmla="*/ 4131482 w 8267681"/>
              <a:gd name="connsiteY10102" fmla="*/ 1869631 h 6698675"/>
              <a:gd name="connsiteX10103" fmla="*/ 930123 w 8267681"/>
              <a:gd name="connsiteY10103" fmla="*/ 1857936 h 6698675"/>
              <a:gd name="connsiteX10104" fmla="*/ 1002929 w 8267681"/>
              <a:gd name="connsiteY10104" fmla="*/ 1867330 h 6698675"/>
              <a:gd name="connsiteX10105" fmla="*/ 930123 w 8267681"/>
              <a:gd name="connsiteY10105" fmla="*/ 1857936 h 6698675"/>
              <a:gd name="connsiteX10106" fmla="*/ 5186084 w 8267681"/>
              <a:gd name="connsiteY10106" fmla="*/ 1850841 h 6698675"/>
              <a:gd name="connsiteX10107" fmla="*/ 5176689 w 8267681"/>
              <a:gd name="connsiteY10107" fmla="*/ 1860236 h 6698675"/>
              <a:gd name="connsiteX10108" fmla="*/ 5174340 w 8267681"/>
              <a:gd name="connsiteY10108" fmla="*/ 1860236 h 6698675"/>
              <a:gd name="connsiteX10109" fmla="*/ 5164945 w 8267681"/>
              <a:gd name="connsiteY10109" fmla="*/ 1881374 h 6698675"/>
              <a:gd name="connsiteX10110" fmla="*/ 5160248 w 8267681"/>
              <a:gd name="connsiteY10110" fmla="*/ 1883723 h 6698675"/>
              <a:gd name="connsiteX10111" fmla="*/ 5157899 w 8267681"/>
              <a:gd name="connsiteY10111" fmla="*/ 1888420 h 6698675"/>
              <a:gd name="connsiteX10112" fmla="*/ 5155550 w 8267681"/>
              <a:gd name="connsiteY10112" fmla="*/ 1888420 h 6698675"/>
              <a:gd name="connsiteX10113" fmla="*/ 5155551 w 8267681"/>
              <a:gd name="connsiteY10113" fmla="*/ 1888421 h 6698675"/>
              <a:gd name="connsiteX10114" fmla="*/ 5157900 w 8267681"/>
              <a:gd name="connsiteY10114" fmla="*/ 1902512 h 6698675"/>
              <a:gd name="connsiteX10115" fmla="*/ 5150854 w 8267681"/>
              <a:gd name="connsiteY10115" fmla="*/ 1902512 h 6698675"/>
              <a:gd name="connsiteX10116" fmla="*/ 5150854 w 8267681"/>
              <a:gd name="connsiteY10116" fmla="*/ 1911907 h 6698675"/>
              <a:gd name="connsiteX10117" fmla="*/ 5160249 w 8267681"/>
              <a:gd name="connsiteY10117" fmla="*/ 1904861 h 6698675"/>
              <a:gd name="connsiteX10118" fmla="*/ 5160249 w 8267681"/>
              <a:gd name="connsiteY10118" fmla="*/ 1914256 h 6698675"/>
              <a:gd name="connsiteX10119" fmla="*/ 5150854 w 8267681"/>
              <a:gd name="connsiteY10119" fmla="*/ 1914256 h 6698675"/>
              <a:gd name="connsiteX10120" fmla="*/ 5150854 w 8267681"/>
              <a:gd name="connsiteY10120" fmla="*/ 1920588 h 6698675"/>
              <a:gd name="connsiteX10121" fmla="*/ 5153055 w 8267681"/>
              <a:gd name="connsiteY10121" fmla="*/ 1921449 h 6698675"/>
              <a:gd name="connsiteX10122" fmla="*/ 5157900 w 8267681"/>
              <a:gd name="connsiteY10122" fmla="*/ 1916605 h 6698675"/>
              <a:gd name="connsiteX10123" fmla="*/ 5164946 w 8267681"/>
              <a:gd name="connsiteY10123" fmla="*/ 1918954 h 6698675"/>
              <a:gd name="connsiteX10124" fmla="*/ 5169644 w 8267681"/>
              <a:gd name="connsiteY10124" fmla="*/ 1909559 h 6698675"/>
              <a:gd name="connsiteX10125" fmla="*/ 5164946 w 8267681"/>
              <a:gd name="connsiteY10125" fmla="*/ 1900164 h 6698675"/>
              <a:gd name="connsiteX10126" fmla="*/ 5179039 w 8267681"/>
              <a:gd name="connsiteY10126" fmla="*/ 1904861 h 6698675"/>
              <a:gd name="connsiteX10127" fmla="*/ 5174341 w 8267681"/>
              <a:gd name="connsiteY10127" fmla="*/ 1895466 h 6698675"/>
              <a:gd name="connsiteX10128" fmla="*/ 5186085 w 8267681"/>
              <a:gd name="connsiteY10128" fmla="*/ 1886072 h 6698675"/>
              <a:gd name="connsiteX10129" fmla="*/ 5186085 w 8267681"/>
              <a:gd name="connsiteY10129" fmla="*/ 1879026 h 6698675"/>
              <a:gd name="connsiteX10130" fmla="*/ 5188434 w 8267681"/>
              <a:gd name="connsiteY10130" fmla="*/ 1876677 h 6698675"/>
              <a:gd name="connsiteX10131" fmla="*/ 5193132 w 8267681"/>
              <a:gd name="connsiteY10131" fmla="*/ 1879026 h 6698675"/>
              <a:gd name="connsiteX10132" fmla="*/ 5193132 w 8267681"/>
              <a:gd name="connsiteY10132" fmla="*/ 1869631 h 6698675"/>
              <a:gd name="connsiteX10133" fmla="*/ 5202527 w 8267681"/>
              <a:gd name="connsiteY10133" fmla="*/ 1876677 h 6698675"/>
              <a:gd name="connsiteX10134" fmla="*/ 5207225 w 8267681"/>
              <a:gd name="connsiteY10134" fmla="*/ 1869631 h 6698675"/>
              <a:gd name="connsiteX10135" fmla="*/ 5211922 w 8267681"/>
              <a:gd name="connsiteY10135" fmla="*/ 1871979 h 6698675"/>
              <a:gd name="connsiteX10136" fmla="*/ 5218968 w 8267681"/>
              <a:gd name="connsiteY10136" fmla="*/ 1867282 h 6698675"/>
              <a:gd name="connsiteX10137" fmla="*/ 5228363 w 8267681"/>
              <a:gd name="connsiteY10137" fmla="*/ 1876677 h 6698675"/>
              <a:gd name="connsiteX10138" fmla="*/ 5240107 w 8267681"/>
              <a:gd name="connsiteY10138" fmla="*/ 1862584 h 6698675"/>
              <a:gd name="connsiteX10139" fmla="*/ 5246211 w 8267681"/>
              <a:gd name="connsiteY10139" fmla="*/ 1866341 h 6698675"/>
              <a:gd name="connsiteX10140" fmla="*/ 5242924 w 8267681"/>
              <a:gd name="connsiteY10140" fmla="*/ 1863054 h 6698675"/>
              <a:gd name="connsiteX10141" fmla="*/ 5240107 w 8267681"/>
              <a:gd name="connsiteY10141" fmla="*/ 1862584 h 6698675"/>
              <a:gd name="connsiteX10142" fmla="*/ 5235412 w 8267681"/>
              <a:gd name="connsiteY10142" fmla="*/ 1855542 h 6698675"/>
              <a:gd name="connsiteX10143" fmla="*/ 5235409 w 8267681"/>
              <a:gd name="connsiteY10143" fmla="*/ 1855539 h 6698675"/>
              <a:gd name="connsiteX10144" fmla="*/ 5228363 w 8267681"/>
              <a:gd name="connsiteY10144" fmla="*/ 1860236 h 6698675"/>
              <a:gd name="connsiteX10145" fmla="*/ 5221904 w 8267681"/>
              <a:gd name="connsiteY10145" fmla="*/ 1852896 h 6698675"/>
              <a:gd name="connsiteX10146" fmla="*/ 5221560 w 8267681"/>
              <a:gd name="connsiteY10146" fmla="*/ 1851829 h 6698675"/>
              <a:gd name="connsiteX10147" fmla="*/ 5216618 w 8267681"/>
              <a:gd name="connsiteY10147" fmla="*/ 1850841 h 6698675"/>
              <a:gd name="connsiteX10148" fmla="*/ 5186084 w 8267681"/>
              <a:gd name="connsiteY10148" fmla="*/ 1850841 h 6698675"/>
              <a:gd name="connsiteX10149" fmla="*/ 5277688 w 8267681"/>
              <a:gd name="connsiteY10149" fmla="*/ 1848493 h 6698675"/>
              <a:gd name="connsiteX10150" fmla="*/ 5268293 w 8267681"/>
              <a:gd name="connsiteY10150" fmla="*/ 1860236 h 6698675"/>
              <a:gd name="connsiteX10151" fmla="*/ 5261246 w 8267681"/>
              <a:gd name="connsiteY10151" fmla="*/ 1855539 h 6698675"/>
              <a:gd name="connsiteX10152" fmla="*/ 5258898 w 8267681"/>
              <a:gd name="connsiteY10152" fmla="*/ 1860236 h 6698675"/>
              <a:gd name="connsiteX10153" fmla="*/ 5258896 w 8267681"/>
              <a:gd name="connsiteY10153" fmla="*/ 1860237 h 6698675"/>
              <a:gd name="connsiteX10154" fmla="*/ 5258896 w 8267681"/>
              <a:gd name="connsiteY10154" fmla="*/ 1862585 h 6698675"/>
              <a:gd name="connsiteX10155" fmla="*/ 5263594 w 8267681"/>
              <a:gd name="connsiteY10155" fmla="*/ 1871980 h 6698675"/>
              <a:gd name="connsiteX10156" fmla="*/ 5263594 w 8267681"/>
              <a:gd name="connsiteY10156" fmla="*/ 1869631 h 6698675"/>
              <a:gd name="connsiteX10157" fmla="*/ 5265943 w 8267681"/>
              <a:gd name="connsiteY10157" fmla="*/ 1871980 h 6698675"/>
              <a:gd name="connsiteX10158" fmla="*/ 5275338 w 8267681"/>
              <a:gd name="connsiteY10158" fmla="*/ 1874329 h 6698675"/>
              <a:gd name="connsiteX10159" fmla="*/ 5277686 w 8267681"/>
              <a:gd name="connsiteY10159" fmla="*/ 1879026 h 6698675"/>
              <a:gd name="connsiteX10160" fmla="*/ 5284732 w 8267681"/>
              <a:gd name="connsiteY10160" fmla="*/ 1881374 h 6698675"/>
              <a:gd name="connsiteX10161" fmla="*/ 5286667 w 8267681"/>
              <a:gd name="connsiteY10161" fmla="*/ 1885243 h 6698675"/>
              <a:gd name="connsiteX10162" fmla="*/ 5290899 w 8267681"/>
              <a:gd name="connsiteY10162" fmla="*/ 1883429 h 6698675"/>
              <a:gd name="connsiteX10163" fmla="*/ 5291780 w 8267681"/>
              <a:gd name="connsiteY10163" fmla="*/ 1886072 h 6698675"/>
              <a:gd name="connsiteX10164" fmla="*/ 5294129 w 8267681"/>
              <a:gd name="connsiteY10164" fmla="*/ 1888421 h 6698675"/>
              <a:gd name="connsiteX10165" fmla="*/ 5296770 w 8267681"/>
              <a:gd name="connsiteY10165" fmla="*/ 1890475 h 6698675"/>
              <a:gd name="connsiteX10166" fmla="*/ 5299537 w 8267681"/>
              <a:gd name="connsiteY10166" fmla="*/ 1890660 h 6698675"/>
              <a:gd name="connsiteX10167" fmla="*/ 5296478 w 8267681"/>
              <a:gd name="connsiteY10167" fmla="*/ 1886072 h 6698675"/>
              <a:gd name="connsiteX10168" fmla="*/ 5305873 w 8267681"/>
              <a:gd name="connsiteY10168" fmla="*/ 1886072 h 6698675"/>
              <a:gd name="connsiteX10169" fmla="*/ 5303524 w 8267681"/>
              <a:gd name="connsiteY10169" fmla="*/ 1876677 h 6698675"/>
              <a:gd name="connsiteX10170" fmla="*/ 5301176 w 8267681"/>
              <a:gd name="connsiteY10170" fmla="*/ 1869631 h 6698675"/>
              <a:gd name="connsiteX10171" fmla="*/ 5291780 w 8267681"/>
              <a:gd name="connsiteY10171" fmla="*/ 1871979 h 6698675"/>
              <a:gd name="connsiteX10172" fmla="*/ 5282385 w 8267681"/>
              <a:gd name="connsiteY10172" fmla="*/ 1869631 h 6698675"/>
              <a:gd name="connsiteX10173" fmla="*/ 5277688 w 8267681"/>
              <a:gd name="connsiteY10173" fmla="*/ 1860236 h 6698675"/>
              <a:gd name="connsiteX10174" fmla="*/ 5277688 w 8267681"/>
              <a:gd name="connsiteY10174" fmla="*/ 1848493 h 6698675"/>
              <a:gd name="connsiteX10175" fmla="*/ 805634 w 8267681"/>
              <a:gd name="connsiteY10175" fmla="*/ 1836793 h 6698675"/>
              <a:gd name="connsiteX10176" fmla="*/ 862010 w 8267681"/>
              <a:gd name="connsiteY10176" fmla="*/ 1860285 h 6698675"/>
              <a:gd name="connsiteX10177" fmla="*/ 831469 w 8267681"/>
              <a:gd name="connsiteY10177" fmla="*/ 1855586 h 6698675"/>
              <a:gd name="connsiteX10178" fmla="*/ 5014623 w 8267681"/>
              <a:gd name="connsiteY10178" fmla="*/ 1820308 h 6698675"/>
              <a:gd name="connsiteX10179" fmla="*/ 4998182 w 8267681"/>
              <a:gd name="connsiteY10179" fmla="*/ 1825005 h 6698675"/>
              <a:gd name="connsiteX10180" fmla="*/ 4988787 w 8267681"/>
              <a:gd name="connsiteY10180" fmla="*/ 1836749 h 6698675"/>
              <a:gd name="connsiteX10181" fmla="*/ 4986438 w 8267681"/>
              <a:gd name="connsiteY10181" fmla="*/ 1848492 h 6698675"/>
              <a:gd name="connsiteX10182" fmla="*/ 5002879 w 8267681"/>
              <a:gd name="connsiteY10182" fmla="*/ 1855538 h 6698675"/>
              <a:gd name="connsiteX10183" fmla="*/ 5002879 w 8267681"/>
              <a:gd name="connsiteY10183" fmla="*/ 1853189 h 6698675"/>
              <a:gd name="connsiteX10184" fmla="*/ 5007577 w 8267681"/>
              <a:gd name="connsiteY10184" fmla="*/ 1846143 h 6698675"/>
              <a:gd name="connsiteX10185" fmla="*/ 5019321 w 8267681"/>
              <a:gd name="connsiteY10185" fmla="*/ 1820308 h 6698675"/>
              <a:gd name="connsiteX10186" fmla="*/ 5014623 w 8267681"/>
              <a:gd name="connsiteY10186" fmla="*/ 1820308 h 6698675"/>
              <a:gd name="connsiteX10187" fmla="*/ 5187688 w 8267681"/>
              <a:gd name="connsiteY10187" fmla="*/ 1810340 h 6698675"/>
              <a:gd name="connsiteX10188" fmla="*/ 5183735 w 8267681"/>
              <a:gd name="connsiteY10188" fmla="*/ 1815611 h 6698675"/>
              <a:gd name="connsiteX10189" fmla="*/ 5183735 w 8267681"/>
              <a:gd name="connsiteY10189" fmla="*/ 1820308 h 6698675"/>
              <a:gd name="connsiteX10190" fmla="*/ 5179037 w 8267681"/>
              <a:gd name="connsiteY10190" fmla="*/ 1827354 h 6698675"/>
              <a:gd name="connsiteX10191" fmla="*/ 5179037 w 8267681"/>
              <a:gd name="connsiteY10191" fmla="*/ 1832051 h 6698675"/>
              <a:gd name="connsiteX10192" fmla="*/ 5174340 w 8267681"/>
              <a:gd name="connsiteY10192" fmla="*/ 1841447 h 6698675"/>
              <a:gd name="connsiteX10193" fmla="*/ 5183735 w 8267681"/>
              <a:gd name="connsiteY10193" fmla="*/ 1841447 h 6698675"/>
              <a:gd name="connsiteX10194" fmla="*/ 5186084 w 8267681"/>
              <a:gd name="connsiteY10194" fmla="*/ 1839098 h 6698675"/>
              <a:gd name="connsiteX10195" fmla="*/ 5193130 w 8267681"/>
              <a:gd name="connsiteY10195" fmla="*/ 1839098 h 6698675"/>
              <a:gd name="connsiteX10196" fmla="*/ 5200177 w 8267681"/>
              <a:gd name="connsiteY10196" fmla="*/ 1834107 h 6698675"/>
              <a:gd name="connsiteX10197" fmla="*/ 5202527 w 8267681"/>
              <a:gd name="connsiteY10197" fmla="*/ 1831855 h 6698675"/>
              <a:gd name="connsiteX10198" fmla="*/ 5202527 w 8267681"/>
              <a:gd name="connsiteY10198" fmla="*/ 1829702 h 6698675"/>
              <a:gd name="connsiteX10199" fmla="*/ 5193132 w 8267681"/>
              <a:gd name="connsiteY10199" fmla="*/ 1836749 h 6698675"/>
              <a:gd name="connsiteX10200" fmla="*/ 5183737 w 8267681"/>
              <a:gd name="connsiteY10200" fmla="*/ 1827354 h 6698675"/>
              <a:gd name="connsiteX10201" fmla="*/ 5202527 w 8267681"/>
              <a:gd name="connsiteY10201" fmla="*/ 1820308 h 6698675"/>
              <a:gd name="connsiteX10202" fmla="*/ 5202527 w 8267681"/>
              <a:gd name="connsiteY10202" fmla="*/ 1810913 h 6698675"/>
              <a:gd name="connsiteX10203" fmla="*/ 5193132 w 8267681"/>
              <a:gd name="connsiteY10203" fmla="*/ 1810913 h 6698675"/>
              <a:gd name="connsiteX10204" fmla="*/ 4988787 w 8267681"/>
              <a:gd name="connsiteY10204" fmla="*/ 1806216 h 6698675"/>
              <a:gd name="connsiteX10205" fmla="*/ 4913626 w 8267681"/>
              <a:gd name="connsiteY10205" fmla="*/ 1815611 h 6698675"/>
              <a:gd name="connsiteX10206" fmla="*/ 4955903 w 8267681"/>
              <a:gd name="connsiteY10206" fmla="*/ 1822656 h 6698675"/>
              <a:gd name="connsiteX10207" fmla="*/ 4908928 w 8267681"/>
              <a:gd name="connsiteY10207" fmla="*/ 1825005 h 6698675"/>
              <a:gd name="connsiteX10208" fmla="*/ 4960601 w 8267681"/>
              <a:gd name="connsiteY10208" fmla="*/ 1839098 h 6698675"/>
              <a:gd name="connsiteX10209" fmla="*/ 4972345 w 8267681"/>
              <a:gd name="connsiteY10209" fmla="*/ 1843795 h 6698675"/>
              <a:gd name="connsiteX10210" fmla="*/ 4979391 w 8267681"/>
              <a:gd name="connsiteY10210" fmla="*/ 1829703 h 6698675"/>
              <a:gd name="connsiteX10211" fmla="*/ 4981740 w 8267681"/>
              <a:gd name="connsiteY10211" fmla="*/ 1820308 h 6698675"/>
              <a:gd name="connsiteX10212" fmla="*/ 4988787 w 8267681"/>
              <a:gd name="connsiteY10212" fmla="*/ 1806216 h 6698675"/>
              <a:gd name="connsiteX10213" fmla="*/ 2473246 w 8267681"/>
              <a:gd name="connsiteY10213" fmla="*/ 1801518 h 6698675"/>
              <a:gd name="connsiteX10214" fmla="*/ 2463850 w 8267681"/>
              <a:gd name="connsiteY10214" fmla="*/ 1825005 h 6698675"/>
              <a:gd name="connsiteX10215" fmla="*/ 2473246 w 8267681"/>
              <a:gd name="connsiteY10215" fmla="*/ 1801518 h 6698675"/>
              <a:gd name="connsiteX10216" fmla="*/ 5137053 w 8267681"/>
              <a:gd name="connsiteY10216" fmla="*/ 1791243 h 6698675"/>
              <a:gd name="connsiteX10217" fmla="*/ 5129713 w 8267681"/>
              <a:gd name="connsiteY10217" fmla="*/ 1792123 h 6698675"/>
              <a:gd name="connsiteX10218" fmla="*/ 5101528 w 8267681"/>
              <a:gd name="connsiteY10218" fmla="*/ 1792123 h 6698675"/>
              <a:gd name="connsiteX10219" fmla="*/ 5092133 w 8267681"/>
              <a:gd name="connsiteY10219" fmla="*/ 1796821 h 6698675"/>
              <a:gd name="connsiteX10220" fmla="*/ 5092133 w 8267681"/>
              <a:gd name="connsiteY10220" fmla="*/ 1794472 h 6698675"/>
              <a:gd name="connsiteX10221" fmla="*/ 5089784 w 8267681"/>
              <a:gd name="connsiteY10221" fmla="*/ 1794472 h 6698675"/>
              <a:gd name="connsiteX10222" fmla="*/ 5073342 w 8267681"/>
              <a:gd name="connsiteY10222" fmla="*/ 1792123 h 6698675"/>
              <a:gd name="connsiteX10223" fmla="*/ 5054552 w 8267681"/>
              <a:gd name="connsiteY10223" fmla="*/ 1810914 h 6698675"/>
              <a:gd name="connsiteX10224" fmla="*/ 5049855 w 8267681"/>
              <a:gd name="connsiteY10224" fmla="*/ 1820308 h 6698675"/>
              <a:gd name="connsiteX10225" fmla="*/ 5047506 w 8267681"/>
              <a:gd name="connsiteY10225" fmla="*/ 1820308 h 6698675"/>
              <a:gd name="connsiteX10226" fmla="*/ 5047506 w 8267681"/>
              <a:gd name="connsiteY10226" fmla="*/ 1825005 h 6698675"/>
              <a:gd name="connsiteX10227" fmla="*/ 5014623 w 8267681"/>
              <a:gd name="connsiteY10227" fmla="*/ 1876676 h 6698675"/>
              <a:gd name="connsiteX10228" fmla="*/ 5033413 w 8267681"/>
              <a:gd name="connsiteY10228" fmla="*/ 1879026 h 6698675"/>
              <a:gd name="connsiteX10229" fmla="*/ 5094482 w 8267681"/>
              <a:gd name="connsiteY10229" fmla="*/ 1875209 h 6698675"/>
              <a:gd name="connsiteX10230" fmla="*/ 5151557 w 8267681"/>
              <a:gd name="connsiteY10230" fmla="*/ 1869996 h 6698675"/>
              <a:gd name="connsiteX10231" fmla="*/ 5148586 w 8267681"/>
              <a:gd name="connsiteY10231" fmla="*/ 1871926 h 6698675"/>
              <a:gd name="connsiteX10232" fmla="*/ 5148425 w 8267681"/>
              <a:gd name="connsiteY10232" fmla="*/ 1871980 h 6698675"/>
              <a:gd name="connsiteX10233" fmla="*/ 5141457 w 8267681"/>
              <a:gd name="connsiteY10233" fmla="*/ 1871980 h 6698675"/>
              <a:gd name="connsiteX10234" fmla="*/ 5138780 w 8267681"/>
              <a:gd name="connsiteY10234" fmla="*/ 1875159 h 6698675"/>
              <a:gd name="connsiteX10235" fmla="*/ 5128832 w 8267681"/>
              <a:gd name="connsiteY10235" fmla="*/ 1878438 h 6698675"/>
              <a:gd name="connsiteX10236" fmla="*/ 5096830 w 8267681"/>
              <a:gd name="connsiteY10236" fmla="*/ 1876676 h 6698675"/>
              <a:gd name="connsiteX10237" fmla="*/ 5078040 w 8267681"/>
              <a:gd name="connsiteY10237" fmla="*/ 1886071 h 6698675"/>
              <a:gd name="connsiteX10238" fmla="*/ 5090371 w 8267681"/>
              <a:gd name="connsiteY10238" fmla="*/ 1891356 h 6698675"/>
              <a:gd name="connsiteX10239" fmla="*/ 5092133 w 8267681"/>
              <a:gd name="connsiteY10239" fmla="*/ 1891552 h 6698675"/>
              <a:gd name="connsiteX10240" fmla="*/ 5092133 w 8267681"/>
              <a:gd name="connsiteY10240" fmla="*/ 1893118 h 6698675"/>
              <a:gd name="connsiteX10241" fmla="*/ 5087435 w 8267681"/>
              <a:gd name="connsiteY10241" fmla="*/ 1893118 h 6698675"/>
              <a:gd name="connsiteX10242" fmla="*/ 5092133 w 8267681"/>
              <a:gd name="connsiteY10242" fmla="*/ 1895467 h 6698675"/>
              <a:gd name="connsiteX10243" fmla="*/ 5094482 w 8267681"/>
              <a:gd name="connsiteY10243" fmla="*/ 1928348 h 6698675"/>
              <a:gd name="connsiteX10244" fmla="*/ 5094482 w 8267681"/>
              <a:gd name="connsiteY10244" fmla="*/ 1928349 h 6698675"/>
              <a:gd name="connsiteX10245" fmla="*/ 5094483 w 8267681"/>
              <a:gd name="connsiteY10245" fmla="*/ 1928349 h 6698675"/>
              <a:gd name="connsiteX10246" fmla="*/ 5103878 w 8267681"/>
              <a:gd name="connsiteY10246" fmla="*/ 1928349 h 6698675"/>
              <a:gd name="connsiteX10247" fmla="*/ 5101530 w 8267681"/>
              <a:gd name="connsiteY10247" fmla="*/ 1923651 h 6698675"/>
              <a:gd name="connsiteX10248" fmla="*/ 5103595 w 8267681"/>
              <a:gd name="connsiteY10248" fmla="*/ 1920552 h 6698675"/>
              <a:gd name="connsiteX10249" fmla="*/ 5103044 w 8267681"/>
              <a:gd name="connsiteY10249" fmla="*/ 1914482 h 6698675"/>
              <a:gd name="connsiteX10250" fmla="*/ 5099181 w 8267681"/>
              <a:gd name="connsiteY10250" fmla="*/ 1911907 h 6698675"/>
              <a:gd name="connsiteX10251" fmla="*/ 5101530 w 8267681"/>
              <a:gd name="connsiteY10251" fmla="*/ 1904861 h 6698675"/>
              <a:gd name="connsiteX10252" fmla="*/ 5102210 w 8267681"/>
              <a:gd name="connsiteY10252" fmla="*/ 1905315 h 6698675"/>
              <a:gd name="connsiteX10253" fmla="*/ 5101528 w 8267681"/>
              <a:gd name="connsiteY10253" fmla="*/ 1897815 h 6698675"/>
              <a:gd name="connsiteX10254" fmla="*/ 5103877 w 8267681"/>
              <a:gd name="connsiteY10254" fmla="*/ 1900164 h 6698675"/>
              <a:gd name="connsiteX10255" fmla="*/ 5106226 w 8267681"/>
              <a:gd name="connsiteY10255" fmla="*/ 1897815 h 6698675"/>
              <a:gd name="connsiteX10256" fmla="*/ 5110923 w 8267681"/>
              <a:gd name="connsiteY10256" fmla="*/ 1897815 h 6698675"/>
              <a:gd name="connsiteX10257" fmla="*/ 5113272 w 8267681"/>
              <a:gd name="connsiteY10257" fmla="*/ 1893118 h 6698675"/>
              <a:gd name="connsiteX10258" fmla="*/ 5125016 w 8267681"/>
              <a:gd name="connsiteY10258" fmla="*/ 1888420 h 6698675"/>
              <a:gd name="connsiteX10259" fmla="*/ 5127364 w 8267681"/>
              <a:gd name="connsiteY10259" fmla="*/ 1883723 h 6698675"/>
              <a:gd name="connsiteX10260" fmla="*/ 5132062 w 8267681"/>
              <a:gd name="connsiteY10260" fmla="*/ 1881374 h 6698675"/>
              <a:gd name="connsiteX10261" fmla="*/ 5136760 w 8267681"/>
              <a:gd name="connsiteY10261" fmla="*/ 1877558 h 6698675"/>
              <a:gd name="connsiteX10262" fmla="*/ 5138780 w 8267681"/>
              <a:gd name="connsiteY10262" fmla="*/ 1875159 h 6698675"/>
              <a:gd name="connsiteX10263" fmla="*/ 5148425 w 8267681"/>
              <a:gd name="connsiteY10263" fmla="*/ 1871980 h 6698675"/>
              <a:gd name="connsiteX10264" fmla="*/ 5148504 w 8267681"/>
              <a:gd name="connsiteY10264" fmla="*/ 1871980 h 6698675"/>
              <a:gd name="connsiteX10265" fmla="*/ 5148586 w 8267681"/>
              <a:gd name="connsiteY10265" fmla="*/ 1871926 h 6698675"/>
              <a:gd name="connsiteX10266" fmla="*/ 5155550 w 8267681"/>
              <a:gd name="connsiteY10266" fmla="*/ 1869631 h 6698675"/>
              <a:gd name="connsiteX10267" fmla="*/ 5151557 w 8267681"/>
              <a:gd name="connsiteY10267" fmla="*/ 1869996 h 6698675"/>
              <a:gd name="connsiteX10268" fmla="*/ 5154376 w 8267681"/>
              <a:gd name="connsiteY10268" fmla="*/ 1868163 h 6698675"/>
              <a:gd name="connsiteX10269" fmla="*/ 5160248 w 8267681"/>
              <a:gd name="connsiteY10269" fmla="*/ 1862585 h 6698675"/>
              <a:gd name="connsiteX10270" fmla="*/ 5169642 w 8267681"/>
              <a:gd name="connsiteY10270" fmla="*/ 1825005 h 6698675"/>
              <a:gd name="connsiteX10271" fmla="*/ 5160248 w 8267681"/>
              <a:gd name="connsiteY10271" fmla="*/ 1808565 h 6698675"/>
              <a:gd name="connsiteX10272" fmla="*/ 5155550 w 8267681"/>
              <a:gd name="connsiteY10272" fmla="*/ 1803867 h 6698675"/>
              <a:gd name="connsiteX10273" fmla="*/ 5150852 w 8267681"/>
              <a:gd name="connsiteY10273" fmla="*/ 1801518 h 6698675"/>
              <a:gd name="connsiteX10274" fmla="*/ 5146155 w 8267681"/>
              <a:gd name="connsiteY10274" fmla="*/ 1792123 h 6698675"/>
              <a:gd name="connsiteX10275" fmla="*/ 5137053 w 8267681"/>
              <a:gd name="connsiteY10275" fmla="*/ 1791243 h 6698675"/>
              <a:gd name="connsiteX10276" fmla="*/ 4870210 w 8267681"/>
              <a:gd name="connsiteY10276" fmla="*/ 1778472 h 6698675"/>
              <a:gd name="connsiteX10277" fmla="*/ 4798535 w 8267681"/>
              <a:gd name="connsiteY10277" fmla="*/ 1785077 h 6698675"/>
              <a:gd name="connsiteX10278" fmla="*/ 4892487 w 8267681"/>
              <a:gd name="connsiteY10278" fmla="*/ 1785077 h 6698675"/>
              <a:gd name="connsiteX10279" fmla="*/ 4892487 w 8267681"/>
              <a:gd name="connsiteY10279" fmla="*/ 1782728 h 6698675"/>
              <a:gd name="connsiteX10280" fmla="*/ 4892487 w 8267681"/>
              <a:gd name="connsiteY10280" fmla="*/ 1780380 h 6698675"/>
              <a:gd name="connsiteX10281" fmla="*/ 4870210 w 8267681"/>
              <a:gd name="connsiteY10281" fmla="*/ 1778472 h 6698675"/>
              <a:gd name="connsiteX10282" fmla="*/ 5220646 w 8267681"/>
              <a:gd name="connsiteY10282" fmla="*/ 1775850 h 6698675"/>
              <a:gd name="connsiteX10283" fmla="*/ 5211921 w 8267681"/>
              <a:gd name="connsiteY10283" fmla="*/ 1778032 h 6698675"/>
              <a:gd name="connsiteX10284" fmla="*/ 5209572 w 8267681"/>
              <a:gd name="connsiteY10284" fmla="*/ 1782728 h 6698675"/>
              <a:gd name="connsiteX10285" fmla="*/ 5204874 w 8267681"/>
              <a:gd name="connsiteY10285" fmla="*/ 1782728 h 6698675"/>
              <a:gd name="connsiteX10286" fmla="*/ 5204874 w 8267681"/>
              <a:gd name="connsiteY10286" fmla="*/ 1787426 h 6698675"/>
              <a:gd name="connsiteX10287" fmla="*/ 5193371 w 8267681"/>
              <a:gd name="connsiteY10287" fmla="*/ 1802764 h 6698675"/>
              <a:gd name="connsiteX10288" fmla="*/ 5204876 w 8267681"/>
              <a:gd name="connsiteY10288" fmla="*/ 1806215 h 6698675"/>
              <a:gd name="connsiteX10289" fmla="*/ 5207225 w 8267681"/>
              <a:gd name="connsiteY10289" fmla="*/ 1796820 h 6698675"/>
              <a:gd name="connsiteX10290" fmla="*/ 5207225 w 8267681"/>
              <a:gd name="connsiteY10290" fmla="*/ 1794472 h 6698675"/>
              <a:gd name="connsiteX10291" fmla="*/ 5207225 w 8267681"/>
              <a:gd name="connsiteY10291" fmla="*/ 1787426 h 6698675"/>
              <a:gd name="connsiteX10292" fmla="*/ 5214271 w 8267681"/>
              <a:gd name="connsiteY10292" fmla="*/ 1780380 h 6698675"/>
              <a:gd name="connsiteX10293" fmla="*/ 5223666 w 8267681"/>
              <a:gd name="connsiteY10293" fmla="*/ 1780380 h 6698675"/>
              <a:gd name="connsiteX10294" fmla="*/ 5226013 w 8267681"/>
              <a:gd name="connsiteY10294" fmla="*/ 1770985 h 6698675"/>
              <a:gd name="connsiteX10295" fmla="*/ 5223665 w 8267681"/>
              <a:gd name="connsiteY10295" fmla="*/ 1773333 h 6698675"/>
              <a:gd name="connsiteX10296" fmla="*/ 5228363 w 8267681"/>
              <a:gd name="connsiteY10296" fmla="*/ 1773333 h 6698675"/>
              <a:gd name="connsiteX10297" fmla="*/ 5226797 w 8267681"/>
              <a:gd name="connsiteY10297" fmla="*/ 1770985 h 6698675"/>
              <a:gd name="connsiteX10298" fmla="*/ 1428054 w 8267681"/>
              <a:gd name="connsiteY10298" fmla="*/ 1761637 h 6698675"/>
              <a:gd name="connsiteX10299" fmla="*/ 1571332 w 8267681"/>
              <a:gd name="connsiteY10299" fmla="*/ 1787473 h 6698675"/>
              <a:gd name="connsiteX10300" fmla="*/ 1428054 w 8267681"/>
              <a:gd name="connsiteY10300" fmla="*/ 1761637 h 6698675"/>
              <a:gd name="connsiteX10301" fmla="*/ 2528699 w 8267681"/>
              <a:gd name="connsiteY10301" fmla="*/ 1760746 h 6698675"/>
              <a:gd name="connsiteX10302" fmla="*/ 2513174 w 8267681"/>
              <a:gd name="connsiteY10302" fmla="*/ 1770985 h 6698675"/>
              <a:gd name="connsiteX10303" fmla="*/ 2528699 w 8267681"/>
              <a:gd name="connsiteY10303" fmla="*/ 1760746 h 6698675"/>
              <a:gd name="connsiteX10304" fmla="*/ 5063947 w 8267681"/>
              <a:gd name="connsiteY10304" fmla="*/ 1754544 h 6698675"/>
              <a:gd name="connsiteX10305" fmla="*/ 5021669 w 8267681"/>
              <a:gd name="connsiteY10305" fmla="*/ 1782728 h 6698675"/>
              <a:gd name="connsiteX10306" fmla="*/ 5016972 w 8267681"/>
              <a:gd name="connsiteY10306" fmla="*/ 1792123 h 6698675"/>
              <a:gd name="connsiteX10307" fmla="*/ 5031065 w 8267681"/>
              <a:gd name="connsiteY10307" fmla="*/ 1789775 h 6698675"/>
              <a:gd name="connsiteX10308" fmla="*/ 5014623 w 8267681"/>
              <a:gd name="connsiteY10308" fmla="*/ 1796821 h 6698675"/>
              <a:gd name="connsiteX10309" fmla="*/ 5012274 w 8267681"/>
              <a:gd name="connsiteY10309" fmla="*/ 1801518 h 6698675"/>
              <a:gd name="connsiteX10310" fmla="*/ 5002879 w 8267681"/>
              <a:gd name="connsiteY10310" fmla="*/ 1813261 h 6698675"/>
              <a:gd name="connsiteX10311" fmla="*/ 5012274 w 8267681"/>
              <a:gd name="connsiteY10311" fmla="*/ 1813261 h 6698675"/>
              <a:gd name="connsiteX10312" fmla="*/ 5014623 w 8267681"/>
              <a:gd name="connsiteY10312" fmla="*/ 1810914 h 6698675"/>
              <a:gd name="connsiteX10313" fmla="*/ 5031065 w 8267681"/>
              <a:gd name="connsiteY10313" fmla="*/ 1808565 h 6698675"/>
              <a:gd name="connsiteX10314" fmla="*/ 5042809 w 8267681"/>
              <a:gd name="connsiteY10314" fmla="*/ 1796821 h 6698675"/>
              <a:gd name="connsiteX10315" fmla="*/ 5045157 w 8267681"/>
              <a:gd name="connsiteY10315" fmla="*/ 1794472 h 6698675"/>
              <a:gd name="connsiteX10316" fmla="*/ 5049855 w 8267681"/>
              <a:gd name="connsiteY10316" fmla="*/ 1792123 h 6698675"/>
              <a:gd name="connsiteX10317" fmla="*/ 5056901 w 8267681"/>
              <a:gd name="connsiteY10317" fmla="*/ 1780380 h 6698675"/>
              <a:gd name="connsiteX10318" fmla="*/ 5061599 w 8267681"/>
              <a:gd name="connsiteY10318" fmla="*/ 1778032 h 6698675"/>
              <a:gd name="connsiteX10319" fmla="*/ 5063947 w 8267681"/>
              <a:gd name="connsiteY10319" fmla="*/ 1773334 h 6698675"/>
              <a:gd name="connsiteX10320" fmla="*/ 5068645 w 8267681"/>
              <a:gd name="connsiteY10320" fmla="*/ 1773334 h 6698675"/>
              <a:gd name="connsiteX10321" fmla="*/ 5068645 w 8267681"/>
              <a:gd name="connsiteY10321" fmla="*/ 1768636 h 6698675"/>
              <a:gd name="connsiteX10322" fmla="*/ 5070994 w 8267681"/>
              <a:gd name="connsiteY10322" fmla="*/ 1768636 h 6698675"/>
              <a:gd name="connsiteX10323" fmla="*/ 5066296 w 8267681"/>
              <a:gd name="connsiteY10323" fmla="*/ 1761590 h 6698675"/>
              <a:gd name="connsiteX10324" fmla="*/ 5063947 w 8267681"/>
              <a:gd name="connsiteY10324" fmla="*/ 1754544 h 6698675"/>
              <a:gd name="connsiteX10325" fmla="*/ 5166064 w 8267681"/>
              <a:gd name="connsiteY10325" fmla="*/ 1754096 h 6698675"/>
              <a:gd name="connsiteX10326" fmla="*/ 5167294 w 8267681"/>
              <a:gd name="connsiteY10326" fmla="*/ 1759241 h 6698675"/>
              <a:gd name="connsiteX10327" fmla="*/ 5171991 w 8267681"/>
              <a:gd name="connsiteY10327" fmla="*/ 1759241 h 6698675"/>
              <a:gd name="connsiteX10328" fmla="*/ 5176689 w 8267681"/>
              <a:gd name="connsiteY10328" fmla="*/ 1763939 h 6698675"/>
              <a:gd name="connsiteX10329" fmla="*/ 5176689 w 8267681"/>
              <a:gd name="connsiteY10329" fmla="*/ 1766288 h 6698675"/>
              <a:gd name="connsiteX10330" fmla="*/ 5179037 w 8267681"/>
              <a:gd name="connsiteY10330" fmla="*/ 1768636 h 6698675"/>
              <a:gd name="connsiteX10331" fmla="*/ 5183735 w 8267681"/>
              <a:gd name="connsiteY10331" fmla="*/ 1782728 h 6698675"/>
              <a:gd name="connsiteX10332" fmla="*/ 5182561 w 8267681"/>
              <a:gd name="connsiteY10332" fmla="*/ 1785077 h 6698675"/>
              <a:gd name="connsiteX10333" fmla="*/ 5179037 w 8267681"/>
              <a:gd name="connsiteY10333" fmla="*/ 1785077 h 6698675"/>
              <a:gd name="connsiteX10334" fmla="*/ 5167294 w 8267681"/>
              <a:gd name="connsiteY10334" fmla="*/ 1763939 h 6698675"/>
              <a:gd name="connsiteX10335" fmla="*/ 4892487 w 8267681"/>
              <a:gd name="connsiteY10335" fmla="*/ 1752196 h 6698675"/>
              <a:gd name="connsiteX10336" fmla="*/ 4852557 w 8267681"/>
              <a:gd name="connsiteY10336" fmla="*/ 1761590 h 6698675"/>
              <a:gd name="connsiteX10337" fmla="*/ 4894835 w 8267681"/>
              <a:gd name="connsiteY10337" fmla="*/ 1773334 h 6698675"/>
              <a:gd name="connsiteX10338" fmla="*/ 4894835 w 8267681"/>
              <a:gd name="connsiteY10338" fmla="*/ 1761590 h 6698675"/>
              <a:gd name="connsiteX10339" fmla="*/ 4892487 w 8267681"/>
              <a:gd name="connsiteY10339" fmla="*/ 1754544 h 6698675"/>
              <a:gd name="connsiteX10340" fmla="*/ 4892487 w 8267681"/>
              <a:gd name="connsiteY10340" fmla="*/ 1752196 h 6698675"/>
              <a:gd name="connsiteX10341" fmla="*/ 5040460 w 8267681"/>
              <a:gd name="connsiteY10341" fmla="*/ 1745150 h 6698675"/>
              <a:gd name="connsiteX10342" fmla="*/ 5028716 w 8267681"/>
              <a:gd name="connsiteY10342" fmla="*/ 1761590 h 6698675"/>
              <a:gd name="connsiteX10343" fmla="*/ 5028716 w 8267681"/>
              <a:gd name="connsiteY10343" fmla="*/ 1770985 h 6698675"/>
              <a:gd name="connsiteX10344" fmla="*/ 5059250 w 8267681"/>
              <a:gd name="connsiteY10344" fmla="*/ 1754544 h 6698675"/>
              <a:gd name="connsiteX10345" fmla="*/ 5059250 w 8267681"/>
              <a:gd name="connsiteY10345" fmla="*/ 1749846 h 6698675"/>
              <a:gd name="connsiteX10346" fmla="*/ 5052204 w 8267681"/>
              <a:gd name="connsiteY10346" fmla="*/ 1745150 h 6698675"/>
              <a:gd name="connsiteX10347" fmla="*/ 5040460 w 8267681"/>
              <a:gd name="connsiteY10347" fmla="*/ 1745150 h 6698675"/>
              <a:gd name="connsiteX10348" fmla="*/ 4974694 w 8267681"/>
              <a:gd name="connsiteY10348" fmla="*/ 1731057 h 6698675"/>
              <a:gd name="connsiteX10349" fmla="*/ 4967647 w 8267681"/>
              <a:gd name="connsiteY10349" fmla="*/ 1735755 h 6698675"/>
              <a:gd name="connsiteX10350" fmla="*/ 4988787 w 8267681"/>
              <a:gd name="connsiteY10350" fmla="*/ 1742801 h 6698675"/>
              <a:gd name="connsiteX10351" fmla="*/ 4906579 w 8267681"/>
              <a:gd name="connsiteY10351" fmla="*/ 1752196 h 6698675"/>
              <a:gd name="connsiteX10352" fmla="*/ 4908928 w 8267681"/>
              <a:gd name="connsiteY10352" fmla="*/ 1775683 h 6698675"/>
              <a:gd name="connsiteX10353" fmla="*/ 4908928 w 8267681"/>
              <a:gd name="connsiteY10353" fmla="*/ 1787426 h 6698675"/>
              <a:gd name="connsiteX10354" fmla="*/ 4991135 w 8267681"/>
              <a:gd name="connsiteY10354" fmla="*/ 1796821 h 6698675"/>
              <a:gd name="connsiteX10355" fmla="*/ 4998182 w 8267681"/>
              <a:gd name="connsiteY10355" fmla="*/ 1792123 h 6698675"/>
              <a:gd name="connsiteX10356" fmla="*/ 5007577 w 8267681"/>
              <a:gd name="connsiteY10356" fmla="*/ 1780380 h 6698675"/>
              <a:gd name="connsiteX10357" fmla="*/ 5012274 w 8267681"/>
              <a:gd name="connsiteY10357" fmla="*/ 1763939 h 6698675"/>
              <a:gd name="connsiteX10358" fmla="*/ 5019321 w 8267681"/>
              <a:gd name="connsiteY10358" fmla="*/ 1749846 h 6698675"/>
              <a:gd name="connsiteX10359" fmla="*/ 5024018 w 8267681"/>
              <a:gd name="connsiteY10359" fmla="*/ 1747498 h 6698675"/>
              <a:gd name="connsiteX10360" fmla="*/ 5024018 w 8267681"/>
              <a:gd name="connsiteY10360" fmla="*/ 1742801 h 6698675"/>
              <a:gd name="connsiteX10361" fmla="*/ 5031065 w 8267681"/>
              <a:gd name="connsiteY10361" fmla="*/ 1731057 h 6698675"/>
              <a:gd name="connsiteX10362" fmla="*/ 5007577 w 8267681"/>
              <a:gd name="connsiteY10362" fmla="*/ 1733406 h 6698675"/>
              <a:gd name="connsiteX10363" fmla="*/ 5002879 w 8267681"/>
              <a:gd name="connsiteY10363" fmla="*/ 1735755 h 6698675"/>
              <a:gd name="connsiteX10364" fmla="*/ 4977043 w 8267681"/>
              <a:gd name="connsiteY10364" fmla="*/ 1735755 h 6698675"/>
              <a:gd name="connsiteX10365" fmla="*/ 4974694 w 8267681"/>
              <a:gd name="connsiteY10365" fmla="*/ 1731057 h 6698675"/>
              <a:gd name="connsiteX10366" fmla="*/ 5190781 w 8267681"/>
              <a:gd name="connsiteY10366" fmla="*/ 1724011 h 6698675"/>
              <a:gd name="connsiteX10367" fmla="*/ 5195479 w 8267681"/>
              <a:gd name="connsiteY10367" fmla="*/ 1728708 h 6698675"/>
              <a:gd name="connsiteX10368" fmla="*/ 5195479 w 8267681"/>
              <a:gd name="connsiteY10368" fmla="*/ 1731057 h 6698675"/>
              <a:gd name="connsiteX10369" fmla="*/ 5190781 w 8267681"/>
              <a:gd name="connsiteY10369" fmla="*/ 1735755 h 6698675"/>
              <a:gd name="connsiteX10370" fmla="*/ 5186084 w 8267681"/>
              <a:gd name="connsiteY10370" fmla="*/ 1735755 h 6698675"/>
              <a:gd name="connsiteX10371" fmla="*/ 5181386 w 8267681"/>
              <a:gd name="connsiteY10371" fmla="*/ 1740452 h 6698675"/>
              <a:gd name="connsiteX10372" fmla="*/ 5176689 w 8267681"/>
              <a:gd name="connsiteY10372" fmla="*/ 1740452 h 6698675"/>
              <a:gd name="connsiteX10373" fmla="*/ 5174340 w 8267681"/>
              <a:gd name="connsiteY10373" fmla="*/ 1742801 h 6698675"/>
              <a:gd name="connsiteX10374" fmla="*/ 5164945 w 8267681"/>
              <a:gd name="connsiteY10374" fmla="*/ 1745150 h 6698675"/>
              <a:gd name="connsiteX10375" fmla="*/ 5166064 w 8267681"/>
              <a:gd name="connsiteY10375" fmla="*/ 1754096 h 6698675"/>
              <a:gd name="connsiteX10376" fmla="*/ 5164064 w 8267681"/>
              <a:gd name="connsiteY10376" fmla="*/ 1745737 h 6698675"/>
              <a:gd name="connsiteX10377" fmla="*/ 5163204 w 8267681"/>
              <a:gd name="connsiteY10377" fmla="*/ 1735755 h 6698675"/>
              <a:gd name="connsiteX10378" fmla="*/ 5179037 w 8267681"/>
              <a:gd name="connsiteY10378" fmla="*/ 1735755 h 6698675"/>
              <a:gd name="connsiteX10379" fmla="*/ 5190781 w 8267681"/>
              <a:gd name="connsiteY10379" fmla="*/ 1724011 h 6698675"/>
              <a:gd name="connsiteX10380" fmla="*/ 5151347 w 8267681"/>
              <a:gd name="connsiteY10380" fmla="*/ 1718572 h 6698675"/>
              <a:gd name="connsiteX10381" fmla="*/ 5155550 w 8267681"/>
              <a:gd name="connsiteY10381" fmla="*/ 1719313 h 6698675"/>
              <a:gd name="connsiteX10382" fmla="*/ 5157899 w 8267681"/>
              <a:gd name="connsiteY10382" fmla="*/ 1728708 h 6698675"/>
              <a:gd name="connsiteX10383" fmla="*/ 5162596 w 8267681"/>
              <a:gd name="connsiteY10383" fmla="*/ 1728708 h 6698675"/>
              <a:gd name="connsiteX10384" fmla="*/ 5163204 w 8267681"/>
              <a:gd name="connsiteY10384" fmla="*/ 1735755 h 6698675"/>
              <a:gd name="connsiteX10385" fmla="*/ 5160248 w 8267681"/>
              <a:gd name="connsiteY10385" fmla="*/ 1735755 h 6698675"/>
              <a:gd name="connsiteX10386" fmla="*/ 5153201 w 8267681"/>
              <a:gd name="connsiteY10386" fmla="*/ 1721662 h 6698675"/>
              <a:gd name="connsiteX10387" fmla="*/ 4915974 w 8267681"/>
              <a:gd name="connsiteY10387" fmla="*/ 1714616 h 6698675"/>
              <a:gd name="connsiteX10388" fmla="*/ 4908928 w 8267681"/>
              <a:gd name="connsiteY10388" fmla="*/ 1726359 h 6698675"/>
              <a:gd name="connsiteX10389" fmla="*/ 4965299 w 8267681"/>
              <a:gd name="connsiteY10389" fmla="*/ 1726359 h 6698675"/>
              <a:gd name="connsiteX10390" fmla="*/ 4960601 w 8267681"/>
              <a:gd name="connsiteY10390" fmla="*/ 1721662 h 6698675"/>
              <a:gd name="connsiteX10391" fmla="*/ 4955903 w 8267681"/>
              <a:gd name="connsiteY10391" fmla="*/ 1716965 h 6698675"/>
              <a:gd name="connsiteX10392" fmla="*/ 4934765 w 8267681"/>
              <a:gd name="connsiteY10392" fmla="*/ 1716965 h 6698675"/>
              <a:gd name="connsiteX10393" fmla="*/ 4915974 w 8267681"/>
              <a:gd name="connsiteY10393" fmla="*/ 1714616 h 6698675"/>
              <a:gd name="connsiteX10394" fmla="*/ 4852557 w 8267681"/>
              <a:gd name="connsiteY10394" fmla="*/ 1707570 h 6698675"/>
              <a:gd name="connsiteX10395" fmla="*/ 4845511 w 8267681"/>
              <a:gd name="connsiteY10395" fmla="*/ 1712268 h 6698675"/>
              <a:gd name="connsiteX10396" fmla="*/ 4892487 w 8267681"/>
              <a:gd name="connsiteY10396" fmla="*/ 1721662 h 6698675"/>
              <a:gd name="connsiteX10397" fmla="*/ 4897184 w 8267681"/>
              <a:gd name="connsiteY10397" fmla="*/ 1709919 h 6698675"/>
              <a:gd name="connsiteX10398" fmla="*/ 4897184 w 8267681"/>
              <a:gd name="connsiteY10398" fmla="*/ 1707570 h 6698675"/>
              <a:gd name="connsiteX10399" fmla="*/ 4852557 w 8267681"/>
              <a:gd name="connsiteY10399" fmla="*/ 1707570 h 6698675"/>
              <a:gd name="connsiteX10400" fmla="*/ 5148034 w 8267681"/>
              <a:gd name="connsiteY10400" fmla="*/ 1700994 h 6698675"/>
              <a:gd name="connsiteX10401" fmla="*/ 5149091 w 8267681"/>
              <a:gd name="connsiteY10401" fmla="*/ 1702285 h 6698675"/>
              <a:gd name="connsiteX10402" fmla="*/ 5150852 w 8267681"/>
              <a:gd name="connsiteY10402" fmla="*/ 1712268 h 6698675"/>
              <a:gd name="connsiteX10403" fmla="*/ 5147565 w 8267681"/>
              <a:gd name="connsiteY10403" fmla="*/ 1712268 h 6698675"/>
              <a:gd name="connsiteX10404" fmla="*/ 5146155 w 8267681"/>
              <a:gd name="connsiteY10404" fmla="*/ 1709919 h 6698675"/>
              <a:gd name="connsiteX10405" fmla="*/ 5146155 w 8267681"/>
              <a:gd name="connsiteY10405" fmla="*/ 1707570 h 6698675"/>
              <a:gd name="connsiteX10406" fmla="*/ 5146155 w 8267681"/>
              <a:gd name="connsiteY10406" fmla="*/ 1702873 h 6698675"/>
              <a:gd name="connsiteX10407" fmla="*/ 923055 w 8267681"/>
              <a:gd name="connsiteY10407" fmla="*/ 1693478 h 6698675"/>
              <a:gd name="connsiteX10408" fmla="*/ 904263 w 8267681"/>
              <a:gd name="connsiteY10408" fmla="*/ 1719313 h 6698675"/>
              <a:gd name="connsiteX10409" fmla="*/ 923055 w 8267681"/>
              <a:gd name="connsiteY10409" fmla="*/ 1693478 h 6698675"/>
              <a:gd name="connsiteX10410" fmla="*/ 4915974 w 8267681"/>
              <a:gd name="connsiteY10410" fmla="*/ 1669991 h 6698675"/>
              <a:gd name="connsiteX10411" fmla="*/ 4904230 w 8267681"/>
              <a:gd name="connsiteY10411" fmla="*/ 1677037 h 6698675"/>
              <a:gd name="connsiteX10412" fmla="*/ 4887789 w 8267681"/>
              <a:gd name="connsiteY10412" fmla="*/ 1674688 h 6698675"/>
              <a:gd name="connsiteX10413" fmla="*/ 4885440 w 8267681"/>
              <a:gd name="connsiteY10413" fmla="*/ 1674688 h 6698675"/>
              <a:gd name="connsiteX10414" fmla="*/ 4883092 w 8267681"/>
              <a:gd name="connsiteY10414" fmla="*/ 1679386 h 6698675"/>
              <a:gd name="connsiteX10415" fmla="*/ 4880743 w 8267681"/>
              <a:gd name="connsiteY10415" fmla="*/ 1681735 h 6698675"/>
              <a:gd name="connsiteX10416" fmla="*/ 4868999 w 8267681"/>
              <a:gd name="connsiteY10416" fmla="*/ 1695826 h 6698675"/>
              <a:gd name="connsiteX10417" fmla="*/ 4885440 w 8267681"/>
              <a:gd name="connsiteY10417" fmla="*/ 1698175 h 6698675"/>
              <a:gd name="connsiteX10418" fmla="*/ 4901882 w 8267681"/>
              <a:gd name="connsiteY10418" fmla="*/ 1698175 h 6698675"/>
              <a:gd name="connsiteX10419" fmla="*/ 4911277 w 8267681"/>
              <a:gd name="connsiteY10419" fmla="*/ 1698175 h 6698675"/>
              <a:gd name="connsiteX10420" fmla="*/ 4918323 w 8267681"/>
              <a:gd name="connsiteY10420" fmla="*/ 1686431 h 6698675"/>
              <a:gd name="connsiteX10421" fmla="*/ 4918323 w 8267681"/>
              <a:gd name="connsiteY10421" fmla="*/ 1677037 h 6698675"/>
              <a:gd name="connsiteX10422" fmla="*/ 4920672 w 8267681"/>
              <a:gd name="connsiteY10422" fmla="*/ 1674688 h 6698675"/>
              <a:gd name="connsiteX10423" fmla="*/ 4920672 w 8267681"/>
              <a:gd name="connsiteY10423" fmla="*/ 1669991 h 6698675"/>
              <a:gd name="connsiteX10424" fmla="*/ 4915974 w 8267681"/>
              <a:gd name="connsiteY10424" fmla="*/ 1669991 h 6698675"/>
              <a:gd name="connsiteX10425" fmla="*/ 4493194 w 8267681"/>
              <a:gd name="connsiteY10425" fmla="*/ 1665293 h 6698675"/>
              <a:gd name="connsiteX10426" fmla="*/ 4486148 w 8267681"/>
              <a:gd name="connsiteY10426" fmla="*/ 1667642 h 6698675"/>
              <a:gd name="connsiteX10427" fmla="*/ 4490846 w 8267681"/>
              <a:gd name="connsiteY10427" fmla="*/ 1674688 h 6698675"/>
              <a:gd name="connsiteX10428" fmla="*/ 4495543 w 8267681"/>
              <a:gd name="connsiteY10428" fmla="*/ 1679386 h 6698675"/>
              <a:gd name="connsiteX10429" fmla="*/ 4504938 w 8267681"/>
              <a:gd name="connsiteY10429" fmla="*/ 1672340 h 6698675"/>
              <a:gd name="connsiteX10430" fmla="*/ 4497892 w 8267681"/>
              <a:gd name="connsiteY10430" fmla="*/ 1669991 h 6698675"/>
              <a:gd name="connsiteX10431" fmla="*/ 4493194 w 8267681"/>
              <a:gd name="connsiteY10431" fmla="*/ 1665293 h 6698675"/>
              <a:gd name="connsiteX10432" fmla="*/ 5141457 w 8267681"/>
              <a:gd name="connsiteY10432" fmla="*/ 1655898 h 6698675"/>
              <a:gd name="connsiteX10433" fmla="*/ 5141454 w 8267681"/>
              <a:gd name="connsiteY10433" fmla="*/ 1656290 h 6698675"/>
              <a:gd name="connsiteX10434" fmla="*/ 5141127 w 8267681"/>
              <a:gd name="connsiteY10434" fmla="*/ 1655981 h 6698675"/>
              <a:gd name="connsiteX10435" fmla="*/ 2722215 w 8267681"/>
              <a:gd name="connsiteY10435" fmla="*/ 1653550 h 6698675"/>
              <a:gd name="connsiteX10436" fmla="*/ 2717518 w 8267681"/>
              <a:gd name="connsiteY10436" fmla="*/ 1665293 h 6698675"/>
              <a:gd name="connsiteX10437" fmla="*/ 2729262 w 8267681"/>
              <a:gd name="connsiteY10437" fmla="*/ 1669991 h 6698675"/>
              <a:gd name="connsiteX10438" fmla="*/ 2733959 w 8267681"/>
              <a:gd name="connsiteY10438" fmla="*/ 1658247 h 6698675"/>
              <a:gd name="connsiteX10439" fmla="*/ 2722215 w 8267681"/>
              <a:gd name="connsiteY10439" fmla="*/ 1653550 h 6698675"/>
              <a:gd name="connsiteX10440" fmla="*/ 5162596 w 8267681"/>
              <a:gd name="connsiteY10440" fmla="*/ 1648853 h 6698675"/>
              <a:gd name="connsiteX10441" fmla="*/ 5167294 w 8267681"/>
              <a:gd name="connsiteY10441" fmla="*/ 1648853 h 6698675"/>
              <a:gd name="connsiteX10442" fmla="*/ 5160551 w 8267681"/>
              <a:gd name="connsiteY10442" fmla="*/ 1659371 h 6698675"/>
              <a:gd name="connsiteX10443" fmla="*/ 5153201 w 8267681"/>
              <a:gd name="connsiteY10443" fmla="*/ 1660596 h 6698675"/>
              <a:gd name="connsiteX10444" fmla="*/ 5153201 w 8267681"/>
              <a:gd name="connsiteY10444" fmla="*/ 1662944 h 6698675"/>
              <a:gd name="connsiteX10445" fmla="*/ 5151733 w 8267681"/>
              <a:gd name="connsiteY10445" fmla="*/ 1662944 h 6698675"/>
              <a:gd name="connsiteX10446" fmla="*/ 5153201 w 8267681"/>
              <a:gd name="connsiteY10446" fmla="*/ 1651202 h 6698675"/>
              <a:gd name="connsiteX10447" fmla="*/ 5162596 w 8267681"/>
              <a:gd name="connsiteY10447" fmla="*/ 1648853 h 6698675"/>
              <a:gd name="connsiteX10448" fmla="*/ 4927718 w 8267681"/>
              <a:gd name="connsiteY10448" fmla="*/ 1648853 h 6698675"/>
              <a:gd name="connsiteX10449" fmla="*/ 4930067 w 8267681"/>
              <a:gd name="connsiteY10449" fmla="*/ 1651202 h 6698675"/>
              <a:gd name="connsiteX10450" fmla="*/ 4930067 w 8267681"/>
              <a:gd name="connsiteY10450" fmla="*/ 1648853 h 6698675"/>
              <a:gd name="connsiteX10451" fmla="*/ 4927718 w 8267681"/>
              <a:gd name="connsiteY10451" fmla="*/ 1648853 h 6698675"/>
              <a:gd name="connsiteX10452" fmla="*/ 4915974 w 8267681"/>
              <a:gd name="connsiteY10452" fmla="*/ 1637109 h 6698675"/>
              <a:gd name="connsiteX10453" fmla="*/ 4913626 w 8267681"/>
              <a:gd name="connsiteY10453" fmla="*/ 1639458 h 6698675"/>
              <a:gd name="connsiteX10454" fmla="*/ 4918323 w 8267681"/>
              <a:gd name="connsiteY10454" fmla="*/ 1639458 h 6698675"/>
              <a:gd name="connsiteX10455" fmla="*/ 4913626 w 8267681"/>
              <a:gd name="connsiteY10455" fmla="*/ 1641806 h 6698675"/>
              <a:gd name="connsiteX10456" fmla="*/ 4920672 w 8267681"/>
              <a:gd name="connsiteY10456" fmla="*/ 1641806 h 6698675"/>
              <a:gd name="connsiteX10457" fmla="*/ 4918323 w 8267681"/>
              <a:gd name="connsiteY10457" fmla="*/ 1639458 h 6698675"/>
              <a:gd name="connsiteX10458" fmla="*/ 4915974 w 8267681"/>
              <a:gd name="connsiteY10458" fmla="*/ 1637109 h 6698675"/>
              <a:gd name="connsiteX10459" fmla="*/ 4923021 w 8267681"/>
              <a:gd name="connsiteY10459" fmla="*/ 1634760 h 6698675"/>
              <a:gd name="connsiteX10460" fmla="*/ 4920672 w 8267681"/>
              <a:gd name="connsiteY10460" fmla="*/ 1637109 h 6698675"/>
              <a:gd name="connsiteX10461" fmla="*/ 4923021 w 8267681"/>
              <a:gd name="connsiteY10461" fmla="*/ 1646504 h 6698675"/>
              <a:gd name="connsiteX10462" fmla="*/ 4932416 w 8267681"/>
              <a:gd name="connsiteY10462" fmla="*/ 1639458 h 6698675"/>
              <a:gd name="connsiteX10463" fmla="*/ 4923021 w 8267681"/>
              <a:gd name="connsiteY10463" fmla="*/ 1634760 h 6698675"/>
              <a:gd name="connsiteX10464" fmla="*/ 4939462 w 8267681"/>
              <a:gd name="connsiteY10464" fmla="*/ 1630062 h 6698675"/>
              <a:gd name="connsiteX10465" fmla="*/ 4941811 w 8267681"/>
              <a:gd name="connsiteY10465" fmla="*/ 1634760 h 6698675"/>
              <a:gd name="connsiteX10466" fmla="*/ 4946509 w 8267681"/>
              <a:gd name="connsiteY10466" fmla="*/ 1630062 h 6698675"/>
              <a:gd name="connsiteX10467" fmla="*/ 4939462 w 8267681"/>
              <a:gd name="connsiteY10467" fmla="*/ 1630062 h 6698675"/>
              <a:gd name="connsiteX10468" fmla="*/ 4908928 w 8267681"/>
              <a:gd name="connsiteY10468" fmla="*/ 1630062 h 6698675"/>
              <a:gd name="connsiteX10469" fmla="*/ 4899533 w 8267681"/>
              <a:gd name="connsiteY10469" fmla="*/ 1641806 h 6698675"/>
              <a:gd name="connsiteX10470" fmla="*/ 4904230 w 8267681"/>
              <a:gd name="connsiteY10470" fmla="*/ 1641806 h 6698675"/>
              <a:gd name="connsiteX10471" fmla="*/ 4908928 w 8267681"/>
              <a:gd name="connsiteY10471" fmla="*/ 1630062 h 6698675"/>
              <a:gd name="connsiteX10472" fmla="*/ 5207223 w 8267681"/>
              <a:gd name="connsiteY10472" fmla="*/ 1623016 h 6698675"/>
              <a:gd name="connsiteX10473" fmla="*/ 5209572 w 8267681"/>
              <a:gd name="connsiteY10473" fmla="*/ 1623016 h 6698675"/>
              <a:gd name="connsiteX10474" fmla="*/ 5211921 w 8267681"/>
              <a:gd name="connsiteY10474" fmla="*/ 1625366 h 6698675"/>
              <a:gd name="connsiteX10475" fmla="*/ 5218967 w 8267681"/>
              <a:gd name="connsiteY10475" fmla="*/ 1627714 h 6698675"/>
              <a:gd name="connsiteX10476" fmla="*/ 5214269 w 8267681"/>
              <a:gd name="connsiteY10476" fmla="*/ 1627714 h 6698675"/>
              <a:gd name="connsiteX10477" fmla="*/ 5202525 w 8267681"/>
              <a:gd name="connsiteY10477" fmla="*/ 1627714 h 6698675"/>
              <a:gd name="connsiteX10478" fmla="*/ 5207223 w 8267681"/>
              <a:gd name="connsiteY10478" fmla="*/ 1623016 h 6698675"/>
              <a:gd name="connsiteX10479" fmla="*/ 4533123 w 8267681"/>
              <a:gd name="connsiteY10479" fmla="*/ 1620668 h 6698675"/>
              <a:gd name="connsiteX10480" fmla="*/ 4521379 w 8267681"/>
              <a:gd name="connsiteY10480" fmla="*/ 1623016 h 6698675"/>
              <a:gd name="connsiteX10481" fmla="*/ 4497892 w 8267681"/>
              <a:gd name="connsiteY10481" fmla="*/ 1662944 h 6698675"/>
              <a:gd name="connsiteX10482" fmla="*/ 4500241 w 8267681"/>
              <a:gd name="connsiteY10482" fmla="*/ 1665293 h 6698675"/>
              <a:gd name="connsiteX10483" fmla="*/ 4507287 w 8267681"/>
              <a:gd name="connsiteY10483" fmla="*/ 1667642 h 6698675"/>
              <a:gd name="connsiteX10484" fmla="*/ 4509635 w 8267681"/>
              <a:gd name="connsiteY10484" fmla="*/ 1669991 h 6698675"/>
              <a:gd name="connsiteX10485" fmla="*/ 4535472 w 8267681"/>
              <a:gd name="connsiteY10485" fmla="*/ 1648853 h 6698675"/>
              <a:gd name="connsiteX10486" fmla="*/ 4533123 w 8267681"/>
              <a:gd name="connsiteY10486" fmla="*/ 1644155 h 6698675"/>
              <a:gd name="connsiteX10487" fmla="*/ 4533123 w 8267681"/>
              <a:gd name="connsiteY10487" fmla="*/ 1634760 h 6698675"/>
              <a:gd name="connsiteX10488" fmla="*/ 4533123 w 8267681"/>
              <a:gd name="connsiteY10488" fmla="*/ 1620668 h 6698675"/>
              <a:gd name="connsiteX10489" fmla="*/ 5132020 w 8267681"/>
              <a:gd name="connsiteY10489" fmla="*/ 1618600 h 6698675"/>
              <a:gd name="connsiteX10490" fmla="*/ 5133237 w 8267681"/>
              <a:gd name="connsiteY10490" fmla="*/ 1627420 h 6698675"/>
              <a:gd name="connsiteX10491" fmla="*/ 5143806 w 8267681"/>
              <a:gd name="connsiteY10491" fmla="*/ 1644155 h 6698675"/>
              <a:gd name="connsiteX10492" fmla="*/ 5143806 w 8267681"/>
              <a:gd name="connsiteY10492" fmla="*/ 1648853 h 6698675"/>
              <a:gd name="connsiteX10493" fmla="*/ 5141457 w 8267681"/>
              <a:gd name="connsiteY10493" fmla="*/ 1648853 h 6698675"/>
              <a:gd name="connsiteX10494" fmla="*/ 5138685 w 8267681"/>
              <a:gd name="connsiteY10494" fmla="*/ 1650350 h 6698675"/>
              <a:gd name="connsiteX10495" fmla="*/ 5134998 w 8267681"/>
              <a:gd name="connsiteY10495" fmla="*/ 1640632 h 6698675"/>
              <a:gd name="connsiteX10496" fmla="*/ 5131989 w 8267681"/>
              <a:gd name="connsiteY10496" fmla="*/ 1623971 h 6698675"/>
              <a:gd name="connsiteX10497" fmla="*/ 4497892 w 8267681"/>
              <a:gd name="connsiteY10497" fmla="*/ 1613673 h 6698675"/>
              <a:gd name="connsiteX10498" fmla="*/ 4504938 w 8267681"/>
              <a:gd name="connsiteY10498" fmla="*/ 1618370 h 6698675"/>
              <a:gd name="connsiteX10499" fmla="*/ 4497892 w 8267681"/>
              <a:gd name="connsiteY10499" fmla="*/ 1613673 h 6698675"/>
              <a:gd name="connsiteX10500" fmla="*/ 4962950 w 8267681"/>
              <a:gd name="connsiteY10500" fmla="*/ 1613622 h 6698675"/>
              <a:gd name="connsiteX10501" fmla="*/ 4946509 w 8267681"/>
              <a:gd name="connsiteY10501" fmla="*/ 1623016 h 6698675"/>
              <a:gd name="connsiteX10502" fmla="*/ 4953555 w 8267681"/>
              <a:gd name="connsiteY10502" fmla="*/ 1627714 h 6698675"/>
              <a:gd name="connsiteX10503" fmla="*/ 4953555 w 8267681"/>
              <a:gd name="connsiteY10503" fmla="*/ 1625366 h 6698675"/>
              <a:gd name="connsiteX10504" fmla="*/ 4955903 w 8267681"/>
              <a:gd name="connsiteY10504" fmla="*/ 1625366 h 6698675"/>
              <a:gd name="connsiteX10505" fmla="*/ 4962950 w 8267681"/>
              <a:gd name="connsiteY10505" fmla="*/ 1613622 h 6698675"/>
              <a:gd name="connsiteX10506" fmla="*/ 5128859 w 8267681"/>
              <a:gd name="connsiteY10506" fmla="*/ 1597181 h 6698675"/>
              <a:gd name="connsiteX10507" fmla="*/ 5129713 w 8267681"/>
              <a:gd name="connsiteY10507" fmla="*/ 1597181 h 6698675"/>
              <a:gd name="connsiteX10508" fmla="*/ 5132062 w 8267681"/>
              <a:gd name="connsiteY10508" fmla="*/ 1599529 h 6698675"/>
              <a:gd name="connsiteX10509" fmla="*/ 5132062 w 8267681"/>
              <a:gd name="connsiteY10509" fmla="*/ 1611273 h 6698675"/>
              <a:gd name="connsiteX10510" fmla="*/ 5132020 w 8267681"/>
              <a:gd name="connsiteY10510" fmla="*/ 1618600 h 6698675"/>
              <a:gd name="connsiteX10511" fmla="*/ 5129713 w 8267681"/>
              <a:gd name="connsiteY10511" fmla="*/ 1601878 h 6698675"/>
              <a:gd name="connsiteX10512" fmla="*/ 4493194 w 8267681"/>
              <a:gd name="connsiteY10512" fmla="*/ 1594832 h 6698675"/>
              <a:gd name="connsiteX10513" fmla="*/ 4469706 w 8267681"/>
              <a:gd name="connsiteY10513" fmla="*/ 1644155 h 6698675"/>
              <a:gd name="connsiteX10514" fmla="*/ 4476753 w 8267681"/>
              <a:gd name="connsiteY10514" fmla="*/ 1655898 h 6698675"/>
              <a:gd name="connsiteX10515" fmla="*/ 4514333 w 8267681"/>
              <a:gd name="connsiteY10515" fmla="*/ 1623016 h 6698675"/>
              <a:gd name="connsiteX10516" fmla="*/ 4493194 w 8267681"/>
              <a:gd name="connsiteY10516" fmla="*/ 1594832 h 6698675"/>
              <a:gd name="connsiteX10517" fmla="*/ 1623004 w 8267681"/>
              <a:gd name="connsiteY10517" fmla="*/ 1590188 h 6698675"/>
              <a:gd name="connsiteX10518" fmla="*/ 1627703 w 8267681"/>
              <a:gd name="connsiteY10518" fmla="*/ 1601931 h 6698675"/>
              <a:gd name="connsiteX10519" fmla="*/ 1630051 w 8267681"/>
              <a:gd name="connsiteY10519" fmla="*/ 1613674 h 6698675"/>
              <a:gd name="connsiteX10520" fmla="*/ 1623004 w 8267681"/>
              <a:gd name="connsiteY10520" fmla="*/ 1590188 h 6698675"/>
              <a:gd name="connsiteX10521" fmla="*/ 5127364 w 8267681"/>
              <a:gd name="connsiteY10521" fmla="*/ 1588958 h 6698675"/>
              <a:gd name="connsiteX10522" fmla="*/ 5128859 w 8267681"/>
              <a:gd name="connsiteY10522" fmla="*/ 1597181 h 6698675"/>
              <a:gd name="connsiteX10523" fmla="*/ 5127364 w 8267681"/>
              <a:gd name="connsiteY10523" fmla="*/ 1597181 h 6698675"/>
              <a:gd name="connsiteX10524" fmla="*/ 4972345 w 8267681"/>
              <a:gd name="connsiteY10524" fmla="*/ 1587786 h 6698675"/>
              <a:gd name="connsiteX10525" fmla="*/ 4955903 w 8267681"/>
              <a:gd name="connsiteY10525" fmla="*/ 1597181 h 6698675"/>
              <a:gd name="connsiteX10526" fmla="*/ 4965299 w 8267681"/>
              <a:gd name="connsiteY10526" fmla="*/ 1604227 h 6698675"/>
              <a:gd name="connsiteX10527" fmla="*/ 4944160 w 8267681"/>
              <a:gd name="connsiteY10527" fmla="*/ 1604227 h 6698675"/>
              <a:gd name="connsiteX10528" fmla="*/ 4941811 w 8267681"/>
              <a:gd name="connsiteY10528" fmla="*/ 1606576 h 6698675"/>
              <a:gd name="connsiteX10529" fmla="*/ 4944160 w 8267681"/>
              <a:gd name="connsiteY10529" fmla="*/ 1615971 h 6698675"/>
              <a:gd name="connsiteX10530" fmla="*/ 4939462 w 8267681"/>
              <a:gd name="connsiteY10530" fmla="*/ 1611273 h 6698675"/>
              <a:gd name="connsiteX10531" fmla="*/ 4934765 w 8267681"/>
              <a:gd name="connsiteY10531" fmla="*/ 1613622 h 6698675"/>
              <a:gd name="connsiteX10532" fmla="*/ 4932416 w 8267681"/>
              <a:gd name="connsiteY10532" fmla="*/ 1615971 h 6698675"/>
              <a:gd name="connsiteX10533" fmla="*/ 4930067 w 8267681"/>
              <a:gd name="connsiteY10533" fmla="*/ 1618320 h 6698675"/>
              <a:gd name="connsiteX10534" fmla="*/ 4941811 w 8267681"/>
              <a:gd name="connsiteY10534" fmla="*/ 1620668 h 6698675"/>
              <a:gd name="connsiteX10535" fmla="*/ 4965299 w 8267681"/>
              <a:gd name="connsiteY10535" fmla="*/ 1604227 h 6698675"/>
              <a:gd name="connsiteX10536" fmla="*/ 4967647 w 8267681"/>
              <a:gd name="connsiteY10536" fmla="*/ 1599529 h 6698675"/>
              <a:gd name="connsiteX10537" fmla="*/ 4969996 w 8267681"/>
              <a:gd name="connsiteY10537" fmla="*/ 1599529 h 6698675"/>
              <a:gd name="connsiteX10538" fmla="*/ 4972345 w 8267681"/>
              <a:gd name="connsiteY10538" fmla="*/ 1587786 h 6698675"/>
              <a:gd name="connsiteX10539" fmla="*/ 4998182 w 8267681"/>
              <a:gd name="connsiteY10539" fmla="*/ 1571344 h 6698675"/>
              <a:gd name="connsiteX10540" fmla="*/ 4979391 w 8267681"/>
              <a:gd name="connsiteY10540" fmla="*/ 1580739 h 6698675"/>
              <a:gd name="connsiteX10541" fmla="*/ 4979391 w 8267681"/>
              <a:gd name="connsiteY10541" fmla="*/ 1587786 h 6698675"/>
              <a:gd name="connsiteX10542" fmla="*/ 4986438 w 8267681"/>
              <a:gd name="connsiteY10542" fmla="*/ 1578390 h 6698675"/>
              <a:gd name="connsiteX10543" fmla="*/ 4998182 w 8267681"/>
              <a:gd name="connsiteY10543" fmla="*/ 1571344 h 6698675"/>
              <a:gd name="connsiteX10544" fmla="*/ 5066296 w 8267681"/>
              <a:gd name="connsiteY10544" fmla="*/ 1543158 h 6698675"/>
              <a:gd name="connsiteX10545" fmla="*/ 5068645 w 8267681"/>
              <a:gd name="connsiteY10545" fmla="*/ 1543158 h 6698675"/>
              <a:gd name="connsiteX10546" fmla="*/ 5043970 w 8267681"/>
              <a:gd name="connsiteY10546" fmla="*/ 1557552 h 6698675"/>
              <a:gd name="connsiteX10547" fmla="*/ 5058763 w 8267681"/>
              <a:gd name="connsiteY10547" fmla="*/ 1547936 h 6698675"/>
              <a:gd name="connsiteX10548" fmla="*/ 5059250 w 8267681"/>
              <a:gd name="connsiteY10548" fmla="*/ 1547855 h 6698675"/>
              <a:gd name="connsiteX10549" fmla="*/ 5066296 w 8267681"/>
              <a:gd name="connsiteY10549" fmla="*/ 1543158 h 6698675"/>
              <a:gd name="connsiteX10550" fmla="*/ 4441521 w 8267681"/>
              <a:gd name="connsiteY10550" fmla="*/ 1538460 h 6698675"/>
              <a:gd name="connsiteX10551" fmla="*/ 4441521 w 8267681"/>
              <a:gd name="connsiteY10551" fmla="*/ 1552553 h 6698675"/>
              <a:gd name="connsiteX10552" fmla="*/ 4441521 w 8267681"/>
              <a:gd name="connsiteY10552" fmla="*/ 1557251 h 6698675"/>
              <a:gd name="connsiteX10553" fmla="*/ 4455614 w 8267681"/>
              <a:gd name="connsiteY10553" fmla="*/ 1547855 h 6698675"/>
              <a:gd name="connsiteX10554" fmla="*/ 4441521 w 8267681"/>
              <a:gd name="connsiteY10554" fmla="*/ 1538460 h 6698675"/>
              <a:gd name="connsiteX10555" fmla="*/ 5087435 w 8267681"/>
              <a:gd name="connsiteY10555" fmla="*/ 1531414 h 6698675"/>
              <a:gd name="connsiteX10556" fmla="*/ 5080389 w 8267681"/>
              <a:gd name="connsiteY10556" fmla="*/ 1536111 h 6698675"/>
              <a:gd name="connsiteX10557" fmla="*/ 5080389 w 8267681"/>
              <a:gd name="connsiteY10557" fmla="*/ 1534937 h 6698675"/>
              <a:gd name="connsiteX10558" fmla="*/ 5080389 w 8267681"/>
              <a:gd name="connsiteY10558" fmla="*/ 1533763 h 6698675"/>
              <a:gd name="connsiteX10559" fmla="*/ 5087435 w 8267681"/>
              <a:gd name="connsiteY10559" fmla="*/ 1531414 h 6698675"/>
              <a:gd name="connsiteX10560" fmla="*/ 5096830 w 8267681"/>
              <a:gd name="connsiteY10560" fmla="*/ 1526716 h 6698675"/>
              <a:gd name="connsiteX10561" fmla="*/ 5089784 w 8267681"/>
              <a:gd name="connsiteY10561" fmla="*/ 1531414 h 6698675"/>
              <a:gd name="connsiteX10562" fmla="*/ 5092133 w 8267681"/>
              <a:gd name="connsiteY10562" fmla="*/ 1529065 h 6698675"/>
              <a:gd name="connsiteX10563" fmla="*/ 5096830 w 8267681"/>
              <a:gd name="connsiteY10563" fmla="*/ 1526716 h 6698675"/>
              <a:gd name="connsiteX10564" fmla="*/ 4695189 w 8267681"/>
              <a:gd name="connsiteY10564" fmla="*/ 1524366 h 6698675"/>
              <a:gd name="connsiteX10565" fmla="*/ 4692840 w 8267681"/>
              <a:gd name="connsiteY10565" fmla="*/ 1531414 h 6698675"/>
              <a:gd name="connsiteX10566" fmla="*/ 4706933 w 8267681"/>
              <a:gd name="connsiteY10566" fmla="*/ 1533763 h 6698675"/>
              <a:gd name="connsiteX10567" fmla="*/ 4695189 w 8267681"/>
              <a:gd name="connsiteY10567" fmla="*/ 1524366 h 6698675"/>
              <a:gd name="connsiteX10568" fmla="*/ 4514333 w 8267681"/>
              <a:gd name="connsiteY10568" fmla="*/ 1519669 h 6698675"/>
              <a:gd name="connsiteX10569" fmla="*/ 4504938 w 8267681"/>
              <a:gd name="connsiteY10569" fmla="*/ 1522018 h 6698675"/>
              <a:gd name="connsiteX10570" fmla="*/ 4504938 w 8267681"/>
              <a:gd name="connsiteY10570" fmla="*/ 1524366 h 6698675"/>
              <a:gd name="connsiteX10571" fmla="*/ 4514333 w 8267681"/>
              <a:gd name="connsiteY10571" fmla="*/ 1533763 h 6698675"/>
              <a:gd name="connsiteX10572" fmla="*/ 4514333 w 8267681"/>
              <a:gd name="connsiteY10572" fmla="*/ 1536111 h 6698675"/>
              <a:gd name="connsiteX10573" fmla="*/ 4516682 w 8267681"/>
              <a:gd name="connsiteY10573" fmla="*/ 1536111 h 6698675"/>
              <a:gd name="connsiteX10574" fmla="*/ 4516682 w 8267681"/>
              <a:gd name="connsiteY10574" fmla="*/ 1540809 h 6698675"/>
              <a:gd name="connsiteX10575" fmla="*/ 4521379 w 8267681"/>
              <a:gd name="connsiteY10575" fmla="*/ 1543158 h 6698675"/>
              <a:gd name="connsiteX10576" fmla="*/ 4521379 w 8267681"/>
              <a:gd name="connsiteY10576" fmla="*/ 1545506 h 6698675"/>
              <a:gd name="connsiteX10577" fmla="*/ 4526077 w 8267681"/>
              <a:gd name="connsiteY10577" fmla="*/ 1547855 h 6698675"/>
              <a:gd name="connsiteX10578" fmla="*/ 4533123 w 8267681"/>
              <a:gd name="connsiteY10578" fmla="*/ 1566647 h 6698675"/>
              <a:gd name="connsiteX10579" fmla="*/ 4537821 w 8267681"/>
              <a:gd name="connsiteY10579" fmla="*/ 1561949 h 6698675"/>
              <a:gd name="connsiteX10580" fmla="*/ 4549565 w 8267681"/>
              <a:gd name="connsiteY10580" fmla="*/ 1559599 h 6698675"/>
              <a:gd name="connsiteX10581" fmla="*/ 4554263 w 8267681"/>
              <a:gd name="connsiteY10581" fmla="*/ 1550204 h 6698675"/>
              <a:gd name="connsiteX10582" fmla="*/ 4561309 w 8267681"/>
              <a:gd name="connsiteY10582" fmla="*/ 1547855 h 6698675"/>
              <a:gd name="connsiteX10583" fmla="*/ 4566006 w 8267681"/>
              <a:gd name="connsiteY10583" fmla="*/ 1543158 h 6698675"/>
              <a:gd name="connsiteX10584" fmla="*/ 4568355 w 8267681"/>
              <a:gd name="connsiteY10584" fmla="*/ 1522018 h 6698675"/>
              <a:gd name="connsiteX10585" fmla="*/ 4528426 w 8267681"/>
              <a:gd name="connsiteY10585" fmla="*/ 1522018 h 6698675"/>
              <a:gd name="connsiteX10586" fmla="*/ 4514333 w 8267681"/>
              <a:gd name="connsiteY10586" fmla="*/ 1519669 h 6698675"/>
              <a:gd name="connsiteX10587" fmla="*/ 4789140 w 8267681"/>
              <a:gd name="connsiteY10587" fmla="*/ 1517597 h 6698675"/>
              <a:gd name="connsiteX10588" fmla="*/ 4789140 w 8267681"/>
              <a:gd name="connsiteY10588" fmla="*/ 1519669 h 6698675"/>
              <a:gd name="connsiteX10589" fmla="*/ 4785852 w 8267681"/>
              <a:gd name="connsiteY10589" fmla="*/ 1522018 h 6698675"/>
              <a:gd name="connsiteX10590" fmla="*/ 4779745 w 8267681"/>
              <a:gd name="connsiteY10590" fmla="*/ 1522018 h 6698675"/>
              <a:gd name="connsiteX10591" fmla="*/ 4605936 w 8267681"/>
              <a:gd name="connsiteY10591" fmla="*/ 1517320 h 6698675"/>
              <a:gd name="connsiteX10592" fmla="*/ 4582448 w 8267681"/>
              <a:gd name="connsiteY10592" fmla="*/ 1522018 h 6698675"/>
              <a:gd name="connsiteX10593" fmla="*/ 4575401 w 8267681"/>
              <a:gd name="connsiteY10593" fmla="*/ 1526716 h 6698675"/>
              <a:gd name="connsiteX10594" fmla="*/ 4577750 w 8267681"/>
              <a:gd name="connsiteY10594" fmla="*/ 1540809 h 6698675"/>
              <a:gd name="connsiteX10595" fmla="*/ 4594192 w 8267681"/>
              <a:gd name="connsiteY10595" fmla="*/ 1531414 h 6698675"/>
              <a:gd name="connsiteX10596" fmla="*/ 4601238 w 8267681"/>
              <a:gd name="connsiteY10596" fmla="*/ 1529065 h 6698675"/>
              <a:gd name="connsiteX10597" fmla="*/ 4605936 w 8267681"/>
              <a:gd name="connsiteY10597" fmla="*/ 1524366 h 6698675"/>
              <a:gd name="connsiteX10598" fmla="*/ 4605936 w 8267681"/>
              <a:gd name="connsiteY10598" fmla="*/ 1517320 h 6698675"/>
              <a:gd name="connsiteX10599" fmla="*/ 5106226 w 8267681"/>
              <a:gd name="connsiteY10599" fmla="*/ 1510274 h 6698675"/>
              <a:gd name="connsiteX10600" fmla="*/ 5042809 w 8267681"/>
              <a:gd name="connsiteY10600" fmla="*/ 1545506 h 6698675"/>
              <a:gd name="connsiteX10601" fmla="*/ 5056901 w 8267681"/>
              <a:gd name="connsiteY10601" fmla="*/ 1543158 h 6698675"/>
              <a:gd name="connsiteX10602" fmla="*/ 5061599 w 8267681"/>
              <a:gd name="connsiteY10602" fmla="*/ 1540809 h 6698675"/>
              <a:gd name="connsiteX10603" fmla="*/ 5070994 w 8267681"/>
              <a:gd name="connsiteY10603" fmla="*/ 1538460 h 6698675"/>
              <a:gd name="connsiteX10604" fmla="*/ 5087435 w 8267681"/>
              <a:gd name="connsiteY10604" fmla="*/ 1526716 h 6698675"/>
              <a:gd name="connsiteX10605" fmla="*/ 5087435 w 8267681"/>
              <a:gd name="connsiteY10605" fmla="*/ 1524366 h 6698675"/>
              <a:gd name="connsiteX10606" fmla="*/ 5106226 w 8267681"/>
              <a:gd name="connsiteY10606" fmla="*/ 1510274 h 6698675"/>
              <a:gd name="connsiteX10607" fmla="*/ 4457962 w 8267681"/>
              <a:gd name="connsiteY10607" fmla="*/ 1507925 h 6698675"/>
              <a:gd name="connsiteX10608" fmla="*/ 4460311 w 8267681"/>
              <a:gd name="connsiteY10608" fmla="*/ 1529065 h 6698675"/>
              <a:gd name="connsiteX10609" fmla="*/ 4483799 w 8267681"/>
              <a:gd name="connsiteY10609" fmla="*/ 1538460 h 6698675"/>
              <a:gd name="connsiteX10610" fmla="*/ 4504938 w 8267681"/>
              <a:gd name="connsiteY10610" fmla="*/ 1568995 h 6698675"/>
              <a:gd name="connsiteX10611" fmla="*/ 4533123 w 8267681"/>
              <a:gd name="connsiteY10611" fmla="*/ 1611273 h 6698675"/>
              <a:gd name="connsiteX10612" fmla="*/ 4533123 w 8267681"/>
              <a:gd name="connsiteY10612" fmla="*/ 1608924 h 6698675"/>
              <a:gd name="connsiteX10613" fmla="*/ 4533123 w 8267681"/>
              <a:gd name="connsiteY10613" fmla="*/ 1599529 h 6698675"/>
              <a:gd name="connsiteX10614" fmla="*/ 4526077 w 8267681"/>
              <a:gd name="connsiteY10614" fmla="*/ 1599529 h 6698675"/>
              <a:gd name="connsiteX10615" fmla="*/ 4523728 w 8267681"/>
              <a:gd name="connsiteY10615" fmla="*/ 1568995 h 6698675"/>
              <a:gd name="connsiteX10616" fmla="*/ 4526077 w 8267681"/>
              <a:gd name="connsiteY10616" fmla="*/ 1568995 h 6698675"/>
              <a:gd name="connsiteX10617" fmla="*/ 4526077 w 8267681"/>
              <a:gd name="connsiteY10617" fmla="*/ 1564298 h 6698675"/>
              <a:gd name="connsiteX10618" fmla="*/ 4521379 w 8267681"/>
              <a:gd name="connsiteY10618" fmla="*/ 1561949 h 6698675"/>
              <a:gd name="connsiteX10619" fmla="*/ 4521379 w 8267681"/>
              <a:gd name="connsiteY10619" fmla="*/ 1559599 h 6698675"/>
              <a:gd name="connsiteX10620" fmla="*/ 4519031 w 8267681"/>
              <a:gd name="connsiteY10620" fmla="*/ 1557251 h 6698675"/>
              <a:gd name="connsiteX10621" fmla="*/ 4519031 w 8267681"/>
              <a:gd name="connsiteY10621" fmla="*/ 1554902 h 6698675"/>
              <a:gd name="connsiteX10622" fmla="*/ 4514333 w 8267681"/>
              <a:gd name="connsiteY10622" fmla="*/ 1552553 h 6698675"/>
              <a:gd name="connsiteX10623" fmla="*/ 4509635 w 8267681"/>
              <a:gd name="connsiteY10623" fmla="*/ 1547855 h 6698675"/>
              <a:gd name="connsiteX10624" fmla="*/ 4509635 w 8267681"/>
              <a:gd name="connsiteY10624" fmla="*/ 1545506 h 6698675"/>
              <a:gd name="connsiteX10625" fmla="*/ 4504938 w 8267681"/>
              <a:gd name="connsiteY10625" fmla="*/ 1540809 h 6698675"/>
              <a:gd name="connsiteX10626" fmla="*/ 4500241 w 8267681"/>
              <a:gd name="connsiteY10626" fmla="*/ 1538460 h 6698675"/>
              <a:gd name="connsiteX10627" fmla="*/ 4500241 w 8267681"/>
              <a:gd name="connsiteY10627" fmla="*/ 1533763 h 6698675"/>
              <a:gd name="connsiteX10628" fmla="*/ 4497892 w 8267681"/>
              <a:gd name="connsiteY10628" fmla="*/ 1531414 h 6698675"/>
              <a:gd name="connsiteX10629" fmla="*/ 4495543 w 8267681"/>
              <a:gd name="connsiteY10629" fmla="*/ 1522018 h 6698675"/>
              <a:gd name="connsiteX10630" fmla="*/ 4493194 w 8267681"/>
              <a:gd name="connsiteY10630" fmla="*/ 1519669 h 6698675"/>
              <a:gd name="connsiteX10631" fmla="*/ 4493194 w 8267681"/>
              <a:gd name="connsiteY10631" fmla="*/ 1514971 h 6698675"/>
              <a:gd name="connsiteX10632" fmla="*/ 4488497 w 8267681"/>
              <a:gd name="connsiteY10632" fmla="*/ 1512623 h 6698675"/>
              <a:gd name="connsiteX10633" fmla="*/ 4488497 w 8267681"/>
              <a:gd name="connsiteY10633" fmla="*/ 1510274 h 6698675"/>
              <a:gd name="connsiteX10634" fmla="*/ 4457962 w 8267681"/>
              <a:gd name="connsiteY10634" fmla="*/ 1507925 h 6698675"/>
              <a:gd name="connsiteX10635" fmla="*/ 2161741 w 8267681"/>
              <a:gd name="connsiteY10635" fmla="*/ 1505869 h 6698675"/>
              <a:gd name="connsiteX10636" fmla="*/ 2146768 w 8267681"/>
              <a:gd name="connsiteY10636" fmla="*/ 1507925 h 6698675"/>
              <a:gd name="connsiteX10637" fmla="*/ 2142069 w 8267681"/>
              <a:gd name="connsiteY10637" fmla="*/ 1514971 h 6698675"/>
              <a:gd name="connsiteX10638" fmla="*/ 2165560 w 8267681"/>
              <a:gd name="connsiteY10638" fmla="*/ 1519669 h 6698675"/>
              <a:gd name="connsiteX10639" fmla="*/ 2179653 w 8267681"/>
              <a:gd name="connsiteY10639" fmla="*/ 1522018 h 6698675"/>
              <a:gd name="connsiteX10640" fmla="*/ 2174953 w 8267681"/>
              <a:gd name="connsiteY10640" fmla="*/ 1512623 h 6698675"/>
              <a:gd name="connsiteX10641" fmla="*/ 2161741 w 8267681"/>
              <a:gd name="connsiteY10641" fmla="*/ 1505869 h 6698675"/>
              <a:gd name="connsiteX10642" fmla="*/ 4650562 w 8267681"/>
              <a:gd name="connsiteY10642" fmla="*/ 1503227 h 6698675"/>
              <a:gd name="connsiteX10643" fmla="*/ 4645865 w 8267681"/>
              <a:gd name="connsiteY10643" fmla="*/ 1507925 h 6698675"/>
              <a:gd name="connsiteX10644" fmla="*/ 4641167 w 8267681"/>
              <a:gd name="connsiteY10644" fmla="*/ 1507925 h 6698675"/>
              <a:gd name="connsiteX10645" fmla="*/ 4631772 w 8267681"/>
              <a:gd name="connsiteY10645" fmla="*/ 1510274 h 6698675"/>
              <a:gd name="connsiteX10646" fmla="*/ 4624726 w 8267681"/>
              <a:gd name="connsiteY10646" fmla="*/ 1514971 h 6698675"/>
              <a:gd name="connsiteX10647" fmla="*/ 4615331 w 8267681"/>
              <a:gd name="connsiteY10647" fmla="*/ 1517320 h 6698675"/>
              <a:gd name="connsiteX10648" fmla="*/ 4612982 w 8267681"/>
              <a:gd name="connsiteY10648" fmla="*/ 1526716 h 6698675"/>
              <a:gd name="connsiteX10649" fmla="*/ 4594192 w 8267681"/>
              <a:gd name="connsiteY10649" fmla="*/ 1536111 h 6698675"/>
              <a:gd name="connsiteX10650" fmla="*/ 4577750 w 8267681"/>
              <a:gd name="connsiteY10650" fmla="*/ 1545506 h 6698675"/>
              <a:gd name="connsiteX10651" fmla="*/ 4573053 w 8267681"/>
              <a:gd name="connsiteY10651" fmla="*/ 1552553 h 6698675"/>
              <a:gd name="connsiteX10652" fmla="*/ 4568355 w 8267681"/>
              <a:gd name="connsiteY10652" fmla="*/ 1552553 h 6698675"/>
              <a:gd name="connsiteX10653" fmla="*/ 4566006 w 8267681"/>
              <a:gd name="connsiteY10653" fmla="*/ 1557251 h 6698675"/>
              <a:gd name="connsiteX10654" fmla="*/ 4561309 w 8267681"/>
              <a:gd name="connsiteY10654" fmla="*/ 1557251 h 6698675"/>
              <a:gd name="connsiteX10655" fmla="*/ 4561309 w 8267681"/>
              <a:gd name="connsiteY10655" fmla="*/ 1559599 h 6698675"/>
              <a:gd name="connsiteX10656" fmla="*/ 4556611 w 8267681"/>
              <a:gd name="connsiteY10656" fmla="*/ 1561949 h 6698675"/>
              <a:gd name="connsiteX10657" fmla="*/ 4556611 w 8267681"/>
              <a:gd name="connsiteY10657" fmla="*/ 1566647 h 6698675"/>
              <a:gd name="connsiteX10658" fmla="*/ 4551914 w 8267681"/>
              <a:gd name="connsiteY10658" fmla="*/ 1568995 h 6698675"/>
              <a:gd name="connsiteX10659" fmla="*/ 4551914 w 8267681"/>
              <a:gd name="connsiteY10659" fmla="*/ 1573693 h 6698675"/>
              <a:gd name="connsiteX10660" fmla="*/ 4549565 w 8267681"/>
              <a:gd name="connsiteY10660" fmla="*/ 1576042 h 6698675"/>
              <a:gd name="connsiteX10661" fmla="*/ 4549565 w 8267681"/>
              <a:gd name="connsiteY10661" fmla="*/ 1578390 h 6698675"/>
              <a:gd name="connsiteX10662" fmla="*/ 4554263 w 8267681"/>
              <a:gd name="connsiteY10662" fmla="*/ 1592483 h 6698675"/>
              <a:gd name="connsiteX10663" fmla="*/ 4542519 w 8267681"/>
              <a:gd name="connsiteY10663" fmla="*/ 1599529 h 6698675"/>
              <a:gd name="connsiteX10664" fmla="*/ 4542519 w 8267681"/>
              <a:gd name="connsiteY10664" fmla="*/ 1608924 h 6698675"/>
              <a:gd name="connsiteX10665" fmla="*/ 4542519 w 8267681"/>
              <a:gd name="connsiteY10665" fmla="*/ 1632411 h 6698675"/>
              <a:gd name="connsiteX10666" fmla="*/ 4544867 w 8267681"/>
              <a:gd name="connsiteY10666" fmla="*/ 1639458 h 6698675"/>
              <a:gd name="connsiteX10667" fmla="*/ 4549565 w 8267681"/>
              <a:gd name="connsiteY10667" fmla="*/ 1637109 h 6698675"/>
              <a:gd name="connsiteX10668" fmla="*/ 4549565 w 8267681"/>
              <a:gd name="connsiteY10668" fmla="*/ 1632411 h 6698675"/>
              <a:gd name="connsiteX10669" fmla="*/ 4547216 w 8267681"/>
              <a:gd name="connsiteY10669" fmla="*/ 1637109 h 6698675"/>
              <a:gd name="connsiteX10670" fmla="*/ 4551914 w 8267681"/>
              <a:gd name="connsiteY10670" fmla="*/ 1625366 h 6698675"/>
              <a:gd name="connsiteX10671" fmla="*/ 4608285 w 8267681"/>
              <a:gd name="connsiteY10671" fmla="*/ 1547855 h 6698675"/>
              <a:gd name="connsiteX10672" fmla="*/ 4629423 w 8267681"/>
              <a:gd name="connsiteY10672" fmla="*/ 1538460 h 6698675"/>
              <a:gd name="connsiteX10673" fmla="*/ 4655260 w 8267681"/>
              <a:gd name="connsiteY10673" fmla="*/ 1503227 h 6698675"/>
              <a:gd name="connsiteX10674" fmla="*/ 4650562 w 8267681"/>
              <a:gd name="connsiteY10674" fmla="*/ 1503227 h 6698675"/>
              <a:gd name="connsiteX10675" fmla="*/ 5151323 w 8267681"/>
              <a:gd name="connsiteY10675" fmla="*/ 1502757 h 6698675"/>
              <a:gd name="connsiteX10676" fmla="*/ 5153201 w 8267681"/>
              <a:gd name="connsiteY10676" fmla="*/ 1503227 h 6698675"/>
              <a:gd name="connsiteX10677" fmla="*/ 5147566 w 8267681"/>
              <a:gd name="connsiteY10677" fmla="*/ 1506514 h 6698675"/>
              <a:gd name="connsiteX10678" fmla="*/ 5136760 w 8267681"/>
              <a:gd name="connsiteY10678" fmla="*/ 1493832 h 6698675"/>
              <a:gd name="connsiteX10679" fmla="*/ 5129713 w 8267681"/>
              <a:gd name="connsiteY10679" fmla="*/ 1496180 h 6698675"/>
              <a:gd name="connsiteX10680" fmla="*/ 5120318 w 8267681"/>
              <a:gd name="connsiteY10680" fmla="*/ 1500879 h 6698675"/>
              <a:gd name="connsiteX10681" fmla="*/ 5108574 w 8267681"/>
              <a:gd name="connsiteY10681" fmla="*/ 1514971 h 6698675"/>
              <a:gd name="connsiteX10682" fmla="*/ 5113272 w 8267681"/>
              <a:gd name="connsiteY10682" fmla="*/ 1514971 h 6698675"/>
              <a:gd name="connsiteX10683" fmla="*/ 5141457 w 8267681"/>
              <a:gd name="connsiteY10683" fmla="*/ 1498530 h 6698675"/>
              <a:gd name="connsiteX10684" fmla="*/ 5136760 w 8267681"/>
              <a:gd name="connsiteY10684" fmla="*/ 1493832 h 6698675"/>
              <a:gd name="connsiteX10685" fmla="*/ 4664655 w 8267681"/>
              <a:gd name="connsiteY10685" fmla="*/ 1489134 h 6698675"/>
              <a:gd name="connsiteX10686" fmla="*/ 4636470 w 8267681"/>
              <a:gd name="connsiteY10686" fmla="*/ 1503227 h 6698675"/>
              <a:gd name="connsiteX10687" fmla="*/ 4643516 w 8267681"/>
              <a:gd name="connsiteY10687" fmla="*/ 1503227 h 6698675"/>
              <a:gd name="connsiteX10688" fmla="*/ 4648214 w 8267681"/>
              <a:gd name="connsiteY10688" fmla="*/ 1498530 h 6698675"/>
              <a:gd name="connsiteX10689" fmla="*/ 4659958 w 8267681"/>
              <a:gd name="connsiteY10689" fmla="*/ 1496180 h 6698675"/>
              <a:gd name="connsiteX10690" fmla="*/ 4664655 w 8267681"/>
              <a:gd name="connsiteY10690" fmla="*/ 1489134 h 6698675"/>
              <a:gd name="connsiteX10691" fmla="*/ 4681096 w 8267681"/>
              <a:gd name="connsiteY10691" fmla="*/ 1482087 h 6698675"/>
              <a:gd name="connsiteX10692" fmla="*/ 4671702 w 8267681"/>
              <a:gd name="connsiteY10692" fmla="*/ 1498530 h 6698675"/>
              <a:gd name="connsiteX10693" fmla="*/ 4667004 w 8267681"/>
              <a:gd name="connsiteY10693" fmla="*/ 1498530 h 6698675"/>
              <a:gd name="connsiteX10694" fmla="*/ 4662306 w 8267681"/>
              <a:gd name="connsiteY10694" fmla="*/ 1519669 h 6698675"/>
              <a:gd name="connsiteX10695" fmla="*/ 4683445 w 8267681"/>
              <a:gd name="connsiteY10695" fmla="*/ 1512623 h 6698675"/>
              <a:gd name="connsiteX10696" fmla="*/ 4681096 w 8267681"/>
              <a:gd name="connsiteY10696" fmla="*/ 1482087 h 6698675"/>
              <a:gd name="connsiteX10697" fmla="*/ 4725723 w 8267681"/>
              <a:gd name="connsiteY10697" fmla="*/ 1477390 h 6698675"/>
              <a:gd name="connsiteX10698" fmla="*/ 4716328 w 8267681"/>
              <a:gd name="connsiteY10698" fmla="*/ 1486785 h 6698675"/>
              <a:gd name="connsiteX10699" fmla="*/ 4732770 w 8267681"/>
              <a:gd name="connsiteY10699" fmla="*/ 1496180 h 6698675"/>
              <a:gd name="connsiteX10700" fmla="*/ 4716328 w 8267681"/>
              <a:gd name="connsiteY10700" fmla="*/ 1538460 h 6698675"/>
              <a:gd name="connsiteX10701" fmla="*/ 4723375 w 8267681"/>
              <a:gd name="connsiteY10701" fmla="*/ 1540809 h 6698675"/>
              <a:gd name="connsiteX10702" fmla="*/ 4749211 w 8267681"/>
              <a:gd name="connsiteY10702" fmla="*/ 1524366 h 6698675"/>
              <a:gd name="connsiteX10703" fmla="*/ 4749211 w 8267681"/>
              <a:gd name="connsiteY10703" fmla="*/ 1517320 h 6698675"/>
              <a:gd name="connsiteX10704" fmla="*/ 4732770 w 8267681"/>
              <a:gd name="connsiteY10704" fmla="*/ 1503227 h 6698675"/>
              <a:gd name="connsiteX10705" fmla="*/ 4732770 w 8267681"/>
              <a:gd name="connsiteY10705" fmla="*/ 1496180 h 6698675"/>
              <a:gd name="connsiteX10706" fmla="*/ 4732770 w 8267681"/>
              <a:gd name="connsiteY10706" fmla="*/ 1489134 h 6698675"/>
              <a:gd name="connsiteX10707" fmla="*/ 4728072 w 8267681"/>
              <a:gd name="connsiteY10707" fmla="*/ 1486785 h 6698675"/>
              <a:gd name="connsiteX10708" fmla="*/ 4725723 w 8267681"/>
              <a:gd name="connsiteY10708" fmla="*/ 1477390 h 6698675"/>
              <a:gd name="connsiteX10709" fmla="*/ 4876759 w 8267681"/>
              <a:gd name="connsiteY10709" fmla="*/ 1472900 h 6698675"/>
              <a:gd name="connsiteX10710" fmla="*/ 4808238 w 8267681"/>
              <a:gd name="connsiteY10710" fmla="*/ 1515926 h 6698675"/>
              <a:gd name="connsiteX10711" fmla="*/ 4814977 w 8267681"/>
              <a:gd name="connsiteY10711" fmla="*/ 1505576 h 6698675"/>
              <a:gd name="connsiteX10712" fmla="*/ 4793838 w 8267681"/>
              <a:gd name="connsiteY10712" fmla="*/ 1517320 h 6698675"/>
              <a:gd name="connsiteX10713" fmla="*/ 4793838 w 8267681"/>
              <a:gd name="connsiteY10713" fmla="*/ 1515386 h 6698675"/>
              <a:gd name="connsiteX10714" fmla="*/ 4819675 w 8267681"/>
              <a:gd name="connsiteY10714" fmla="*/ 1503227 h 6698675"/>
              <a:gd name="connsiteX10715" fmla="*/ 1634751 w 8267681"/>
              <a:gd name="connsiteY10715" fmla="*/ 1463354 h 6698675"/>
              <a:gd name="connsiteX10716" fmla="*/ 1625353 w 8267681"/>
              <a:gd name="connsiteY10716" fmla="*/ 1590188 h 6698675"/>
              <a:gd name="connsiteX10717" fmla="*/ 1618308 w 8267681"/>
              <a:gd name="connsiteY10717" fmla="*/ 1597234 h 6698675"/>
              <a:gd name="connsiteX10718" fmla="*/ 1613609 w 8267681"/>
              <a:gd name="connsiteY10718" fmla="*/ 1564353 h 6698675"/>
              <a:gd name="connsiteX10719" fmla="*/ 1634751 w 8267681"/>
              <a:gd name="connsiteY10719" fmla="*/ 1463354 h 6698675"/>
              <a:gd name="connsiteX10720" fmla="*/ 4909130 w 8267681"/>
              <a:gd name="connsiteY10720" fmla="*/ 1456149 h 6698675"/>
              <a:gd name="connsiteX10721" fmla="*/ 4899533 w 8267681"/>
              <a:gd name="connsiteY10721" fmla="*/ 1460947 h 6698675"/>
              <a:gd name="connsiteX10722" fmla="*/ 4894835 w 8267681"/>
              <a:gd name="connsiteY10722" fmla="*/ 1463296 h 6698675"/>
              <a:gd name="connsiteX10723" fmla="*/ 4876759 w 8267681"/>
              <a:gd name="connsiteY10723" fmla="*/ 1472900 h 6698675"/>
              <a:gd name="connsiteX10724" fmla="*/ 4899533 w 8267681"/>
              <a:gd name="connsiteY10724" fmla="*/ 1458599 h 6698675"/>
              <a:gd name="connsiteX10725" fmla="*/ 1998794 w 8267681"/>
              <a:gd name="connsiteY10725" fmla="*/ 1451552 h 6698675"/>
              <a:gd name="connsiteX10726" fmla="*/ 2010542 w 8267681"/>
              <a:gd name="connsiteY10726" fmla="*/ 1458599 h 6698675"/>
              <a:gd name="connsiteX10727" fmla="*/ 2003492 w 8267681"/>
              <a:gd name="connsiteY10727" fmla="*/ 1451552 h 6698675"/>
              <a:gd name="connsiteX10728" fmla="*/ 1998794 w 8267681"/>
              <a:gd name="connsiteY10728" fmla="*/ 1451552 h 6698675"/>
              <a:gd name="connsiteX10729" fmla="*/ 4704584 w 8267681"/>
              <a:gd name="connsiteY10729" fmla="*/ 1446855 h 6698675"/>
              <a:gd name="connsiteX10730" fmla="*/ 4692840 w 8267681"/>
              <a:gd name="connsiteY10730" fmla="*/ 1460947 h 6698675"/>
              <a:gd name="connsiteX10731" fmla="*/ 4690492 w 8267681"/>
              <a:gd name="connsiteY10731" fmla="*/ 1467995 h 6698675"/>
              <a:gd name="connsiteX10732" fmla="*/ 4685794 w 8267681"/>
              <a:gd name="connsiteY10732" fmla="*/ 1479739 h 6698675"/>
              <a:gd name="connsiteX10733" fmla="*/ 4725723 w 8267681"/>
              <a:gd name="connsiteY10733" fmla="*/ 1467995 h 6698675"/>
              <a:gd name="connsiteX10734" fmla="*/ 4723375 w 8267681"/>
              <a:gd name="connsiteY10734" fmla="*/ 1467995 h 6698675"/>
              <a:gd name="connsiteX10735" fmla="*/ 4723375 w 8267681"/>
              <a:gd name="connsiteY10735" fmla="*/ 1465646 h 6698675"/>
              <a:gd name="connsiteX10736" fmla="*/ 4721026 w 8267681"/>
              <a:gd name="connsiteY10736" fmla="*/ 1463296 h 6698675"/>
              <a:gd name="connsiteX10737" fmla="*/ 4713980 w 8267681"/>
              <a:gd name="connsiteY10737" fmla="*/ 1465646 h 6698675"/>
              <a:gd name="connsiteX10738" fmla="*/ 4716328 w 8267681"/>
              <a:gd name="connsiteY10738" fmla="*/ 1458599 h 6698675"/>
              <a:gd name="connsiteX10739" fmla="*/ 4711631 w 8267681"/>
              <a:gd name="connsiteY10739" fmla="*/ 1451552 h 6698675"/>
              <a:gd name="connsiteX10740" fmla="*/ 4706933 w 8267681"/>
              <a:gd name="connsiteY10740" fmla="*/ 1449204 h 6698675"/>
              <a:gd name="connsiteX10741" fmla="*/ 4706933 w 8267681"/>
              <a:gd name="connsiteY10741" fmla="*/ 1446855 h 6698675"/>
              <a:gd name="connsiteX10742" fmla="*/ 4704584 w 8267681"/>
              <a:gd name="connsiteY10742" fmla="*/ 1446855 h 6698675"/>
              <a:gd name="connsiteX10743" fmla="*/ 4775048 w 8267681"/>
              <a:gd name="connsiteY10743" fmla="*/ 1442157 h 6698675"/>
              <a:gd name="connsiteX10744" fmla="*/ 4779745 w 8267681"/>
              <a:gd name="connsiteY10744" fmla="*/ 1442157 h 6698675"/>
              <a:gd name="connsiteX10745" fmla="*/ 4782094 w 8267681"/>
              <a:gd name="connsiteY10745" fmla="*/ 1444506 h 6698675"/>
              <a:gd name="connsiteX10746" fmla="*/ 4779745 w 8267681"/>
              <a:gd name="connsiteY10746" fmla="*/ 1465646 h 6698675"/>
              <a:gd name="connsiteX10747" fmla="*/ 4782094 w 8267681"/>
              <a:gd name="connsiteY10747" fmla="*/ 1467995 h 6698675"/>
              <a:gd name="connsiteX10748" fmla="*/ 4791489 w 8267681"/>
              <a:gd name="connsiteY10748" fmla="*/ 1458599 h 6698675"/>
              <a:gd name="connsiteX10749" fmla="*/ 4793838 w 8267681"/>
              <a:gd name="connsiteY10749" fmla="*/ 1460947 h 6698675"/>
              <a:gd name="connsiteX10750" fmla="*/ 4786792 w 8267681"/>
              <a:gd name="connsiteY10750" fmla="*/ 1472692 h 6698675"/>
              <a:gd name="connsiteX10751" fmla="*/ 4777397 w 8267681"/>
              <a:gd name="connsiteY10751" fmla="*/ 1479739 h 6698675"/>
              <a:gd name="connsiteX10752" fmla="*/ 4789140 w 8267681"/>
              <a:gd name="connsiteY10752" fmla="*/ 1507925 h 6698675"/>
              <a:gd name="connsiteX10753" fmla="*/ 4793838 w 8267681"/>
              <a:gd name="connsiteY10753" fmla="*/ 1507925 h 6698675"/>
              <a:gd name="connsiteX10754" fmla="*/ 4793838 w 8267681"/>
              <a:gd name="connsiteY10754" fmla="*/ 1514971 h 6698675"/>
              <a:gd name="connsiteX10755" fmla="*/ 4793838 w 8267681"/>
              <a:gd name="connsiteY10755" fmla="*/ 1515386 h 6698675"/>
              <a:gd name="connsiteX10756" fmla="*/ 4789140 w 8267681"/>
              <a:gd name="connsiteY10756" fmla="*/ 1517597 h 6698675"/>
              <a:gd name="connsiteX10757" fmla="*/ 4789140 w 8267681"/>
              <a:gd name="connsiteY10757" fmla="*/ 1510274 h 6698675"/>
              <a:gd name="connsiteX10758" fmla="*/ 4784443 w 8267681"/>
              <a:gd name="connsiteY10758" fmla="*/ 1510274 h 6698675"/>
              <a:gd name="connsiteX10759" fmla="*/ 4777397 w 8267681"/>
              <a:gd name="connsiteY10759" fmla="*/ 1493832 h 6698675"/>
              <a:gd name="connsiteX10760" fmla="*/ 4775048 w 8267681"/>
              <a:gd name="connsiteY10760" fmla="*/ 1484436 h 6698675"/>
              <a:gd name="connsiteX10761" fmla="*/ 4770350 w 8267681"/>
              <a:gd name="connsiteY10761" fmla="*/ 1479739 h 6698675"/>
              <a:gd name="connsiteX10762" fmla="*/ 4770350 w 8267681"/>
              <a:gd name="connsiteY10762" fmla="*/ 1472692 h 6698675"/>
              <a:gd name="connsiteX10763" fmla="*/ 4772699 w 8267681"/>
              <a:gd name="connsiteY10763" fmla="*/ 1467995 h 6698675"/>
              <a:gd name="connsiteX10764" fmla="*/ 4775048 w 8267681"/>
              <a:gd name="connsiteY10764" fmla="*/ 1442157 h 6698675"/>
              <a:gd name="connsiteX10765" fmla="*/ 4721026 w 8267681"/>
              <a:gd name="connsiteY10765" fmla="*/ 1435111 h 6698675"/>
              <a:gd name="connsiteX10766" fmla="*/ 4709282 w 8267681"/>
              <a:gd name="connsiteY10766" fmla="*/ 1444506 h 6698675"/>
              <a:gd name="connsiteX10767" fmla="*/ 4718677 w 8267681"/>
              <a:gd name="connsiteY10767" fmla="*/ 1453901 h 6698675"/>
              <a:gd name="connsiteX10768" fmla="*/ 4728072 w 8267681"/>
              <a:gd name="connsiteY10768" fmla="*/ 1453901 h 6698675"/>
              <a:gd name="connsiteX10769" fmla="*/ 4728072 w 8267681"/>
              <a:gd name="connsiteY10769" fmla="*/ 1446855 h 6698675"/>
              <a:gd name="connsiteX10770" fmla="*/ 4723375 w 8267681"/>
              <a:gd name="connsiteY10770" fmla="*/ 1435111 h 6698675"/>
              <a:gd name="connsiteX10771" fmla="*/ 4721026 w 8267681"/>
              <a:gd name="connsiteY10771" fmla="*/ 1435111 h 6698675"/>
              <a:gd name="connsiteX10772" fmla="*/ 4716328 w 8267681"/>
              <a:gd name="connsiteY10772" fmla="*/ 1423366 h 6698675"/>
              <a:gd name="connsiteX10773" fmla="*/ 4711631 w 8267681"/>
              <a:gd name="connsiteY10773" fmla="*/ 1435111 h 6698675"/>
              <a:gd name="connsiteX10774" fmla="*/ 4716328 w 8267681"/>
              <a:gd name="connsiteY10774" fmla="*/ 1430412 h 6698675"/>
              <a:gd name="connsiteX10775" fmla="*/ 4716328 w 8267681"/>
              <a:gd name="connsiteY10775" fmla="*/ 1423366 h 6698675"/>
              <a:gd name="connsiteX10776" fmla="*/ 4993484 w 8267681"/>
              <a:gd name="connsiteY10776" fmla="*/ 1413971 h 6698675"/>
              <a:gd name="connsiteX10777" fmla="*/ 4993484 w 8267681"/>
              <a:gd name="connsiteY10777" fmla="*/ 1418668 h 6698675"/>
              <a:gd name="connsiteX10778" fmla="*/ 4995833 w 8267681"/>
              <a:gd name="connsiteY10778" fmla="*/ 1421017 h 6698675"/>
              <a:gd name="connsiteX10779" fmla="*/ 4925370 w 8267681"/>
              <a:gd name="connsiteY10779" fmla="*/ 1451552 h 6698675"/>
              <a:gd name="connsiteX10780" fmla="*/ 4913333 w 8267681"/>
              <a:gd name="connsiteY10780" fmla="*/ 1455076 h 6698675"/>
              <a:gd name="connsiteX10781" fmla="*/ 4909130 w 8267681"/>
              <a:gd name="connsiteY10781" fmla="*/ 1456149 h 6698675"/>
              <a:gd name="connsiteX10782" fmla="*/ 5008387 w 8267681"/>
              <a:gd name="connsiteY10782" fmla="*/ 1413404 h 6698675"/>
              <a:gd name="connsiteX10783" fmla="*/ 5009249 w 8267681"/>
              <a:gd name="connsiteY10783" fmla="*/ 1420301 h 6698675"/>
              <a:gd name="connsiteX10784" fmla="*/ 5007577 w 8267681"/>
              <a:gd name="connsiteY10784" fmla="*/ 1421017 h 6698675"/>
              <a:gd name="connsiteX10785" fmla="*/ 5007577 w 8267681"/>
              <a:gd name="connsiteY10785" fmla="*/ 1416320 h 6698675"/>
              <a:gd name="connsiteX10786" fmla="*/ 5007510 w 8267681"/>
              <a:gd name="connsiteY10786" fmla="*/ 1414865 h 6698675"/>
              <a:gd name="connsiteX10787" fmla="*/ 5007259 w 8267681"/>
              <a:gd name="connsiteY10787" fmla="*/ 1409432 h 6698675"/>
              <a:gd name="connsiteX10788" fmla="*/ 5007510 w 8267681"/>
              <a:gd name="connsiteY10788" fmla="*/ 1414865 h 6698675"/>
              <a:gd name="connsiteX10789" fmla="*/ 5005228 w 8267681"/>
              <a:gd name="connsiteY10789" fmla="*/ 1418668 h 6698675"/>
              <a:gd name="connsiteX10790" fmla="*/ 5000531 w 8267681"/>
              <a:gd name="connsiteY10790" fmla="*/ 1421017 h 6698675"/>
              <a:gd name="connsiteX10791" fmla="*/ 4998182 w 8267681"/>
              <a:gd name="connsiteY10791" fmla="*/ 1413971 h 6698675"/>
              <a:gd name="connsiteX10792" fmla="*/ 5012274 w 8267681"/>
              <a:gd name="connsiteY10792" fmla="*/ 1406925 h 6698675"/>
              <a:gd name="connsiteX10793" fmla="*/ 5008387 w 8267681"/>
              <a:gd name="connsiteY10793" fmla="*/ 1413404 h 6698675"/>
              <a:gd name="connsiteX10794" fmla="*/ 5007853 w 8267681"/>
              <a:gd name="connsiteY10794" fmla="*/ 1409135 h 6698675"/>
              <a:gd name="connsiteX10795" fmla="*/ 2750842 w 8267681"/>
              <a:gd name="connsiteY10795" fmla="*/ 1406117 h 6698675"/>
              <a:gd name="connsiteX10796" fmla="*/ 2736308 w 8267681"/>
              <a:gd name="connsiteY10796" fmla="*/ 1418668 h 6698675"/>
              <a:gd name="connsiteX10797" fmla="*/ 2738657 w 8267681"/>
              <a:gd name="connsiteY10797" fmla="*/ 1413971 h 6698675"/>
              <a:gd name="connsiteX10798" fmla="*/ 2750842 w 8267681"/>
              <a:gd name="connsiteY10798" fmla="*/ 1406117 h 6698675"/>
              <a:gd name="connsiteX10799" fmla="*/ 5016972 w 8267681"/>
              <a:gd name="connsiteY10799" fmla="*/ 1404576 h 6698675"/>
              <a:gd name="connsiteX10800" fmla="*/ 5019321 w 8267681"/>
              <a:gd name="connsiteY10800" fmla="*/ 1404576 h 6698675"/>
              <a:gd name="connsiteX10801" fmla="*/ 5016972 w 8267681"/>
              <a:gd name="connsiteY10801" fmla="*/ 1411622 h 6698675"/>
              <a:gd name="connsiteX10802" fmla="*/ 5012274 w 8267681"/>
              <a:gd name="connsiteY10802" fmla="*/ 1413971 h 6698675"/>
              <a:gd name="connsiteX10803" fmla="*/ 5016972 w 8267681"/>
              <a:gd name="connsiteY10803" fmla="*/ 1404576 h 6698675"/>
              <a:gd name="connsiteX10804" fmla="*/ 5029447 w 8267681"/>
              <a:gd name="connsiteY10804" fmla="*/ 1399460 h 6698675"/>
              <a:gd name="connsiteX10805" fmla="*/ 5028716 w 8267681"/>
              <a:gd name="connsiteY10805" fmla="*/ 1404576 h 6698675"/>
              <a:gd name="connsiteX10806" fmla="*/ 5028716 w 8267681"/>
              <a:gd name="connsiteY10806" fmla="*/ 1399877 h 6698675"/>
              <a:gd name="connsiteX10807" fmla="*/ 5045157 w 8267681"/>
              <a:gd name="connsiteY10807" fmla="*/ 1390482 h 6698675"/>
              <a:gd name="connsiteX10808" fmla="*/ 5038111 w 8267681"/>
              <a:gd name="connsiteY10808" fmla="*/ 1404576 h 6698675"/>
              <a:gd name="connsiteX10809" fmla="*/ 5031065 w 8267681"/>
              <a:gd name="connsiteY10809" fmla="*/ 1408098 h 6698675"/>
              <a:gd name="connsiteX10810" fmla="*/ 5031065 w 8267681"/>
              <a:gd name="connsiteY10810" fmla="*/ 1402227 h 6698675"/>
              <a:gd name="connsiteX10811" fmla="*/ 5035762 w 8267681"/>
              <a:gd name="connsiteY10811" fmla="*/ 1397528 h 6698675"/>
              <a:gd name="connsiteX10812" fmla="*/ 5035762 w 8267681"/>
              <a:gd name="connsiteY10812" fmla="*/ 1395851 h 6698675"/>
              <a:gd name="connsiteX10813" fmla="*/ 5060693 w 8267681"/>
              <a:gd name="connsiteY10813" fmla="*/ 1384596 h 6698675"/>
              <a:gd name="connsiteX10814" fmla="*/ 5052204 w 8267681"/>
              <a:gd name="connsiteY10814" fmla="*/ 1399877 h 6698675"/>
              <a:gd name="connsiteX10815" fmla="*/ 5047506 w 8267681"/>
              <a:gd name="connsiteY10815" fmla="*/ 1401965 h 6698675"/>
              <a:gd name="connsiteX10816" fmla="*/ 5047506 w 8267681"/>
              <a:gd name="connsiteY10816" fmla="*/ 1395180 h 6698675"/>
              <a:gd name="connsiteX10817" fmla="*/ 5049855 w 8267681"/>
              <a:gd name="connsiteY10817" fmla="*/ 1392831 h 6698675"/>
              <a:gd name="connsiteX10818" fmla="*/ 5052204 w 8267681"/>
              <a:gd name="connsiteY10818" fmla="*/ 1388133 h 6698675"/>
              <a:gd name="connsiteX10819" fmla="*/ 5007577 w 8267681"/>
              <a:gd name="connsiteY10819" fmla="*/ 1378738 h 6698675"/>
              <a:gd name="connsiteX10820" fmla="*/ 5009925 w 8267681"/>
              <a:gd name="connsiteY10820" fmla="*/ 1388133 h 6698675"/>
              <a:gd name="connsiteX10821" fmla="*/ 5007577 w 8267681"/>
              <a:gd name="connsiteY10821" fmla="*/ 1406925 h 6698675"/>
              <a:gd name="connsiteX10822" fmla="*/ 5007853 w 8267681"/>
              <a:gd name="connsiteY10822" fmla="*/ 1409135 h 6698675"/>
              <a:gd name="connsiteX10823" fmla="*/ 5007259 w 8267681"/>
              <a:gd name="connsiteY10823" fmla="*/ 1409432 h 6698675"/>
              <a:gd name="connsiteX10824" fmla="*/ 5006696 w 8267681"/>
              <a:gd name="connsiteY10824" fmla="*/ 1397235 h 6698675"/>
              <a:gd name="connsiteX10825" fmla="*/ 5007477 w 8267681"/>
              <a:gd name="connsiteY10825" fmla="*/ 1378763 h 6698675"/>
              <a:gd name="connsiteX10826" fmla="*/ 4283089 w 8267681"/>
              <a:gd name="connsiteY10826" fmla="*/ 1372851 h 6698675"/>
              <a:gd name="connsiteX10827" fmla="*/ 4279455 w 8267681"/>
              <a:gd name="connsiteY10827" fmla="*/ 1378796 h 6698675"/>
              <a:gd name="connsiteX10828" fmla="*/ 4283089 w 8267681"/>
              <a:gd name="connsiteY10828" fmla="*/ 1372851 h 6698675"/>
              <a:gd name="connsiteX10829" fmla="*/ 5059250 w 8267681"/>
              <a:gd name="connsiteY10829" fmla="*/ 1371692 h 6698675"/>
              <a:gd name="connsiteX10830" fmla="*/ 5070994 w 8267681"/>
              <a:gd name="connsiteY10830" fmla="*/ 1371692 h 6698675"/>
              <a:gd name="connsiteX10831" fmla="*/ 5068939 w 8267681"/>
              <a:gd name="connsiteY10831" fmla="*/ 1375802 h 6698675"/>
              <a:gd name="connsiteX10832" fmla="*/ 5061599 w 8267681"/>
              <a:gd name="connsiteY10832" fmla="*/ 1378738 h 6698675"/>
              <a:gd name="connsiteX10833" fmla="*/ 5054552 w 8267681"/>
              <a:gd name="connsiteY10833" fmla="*/ 1381087 h 6698675"/>
              <a:gd name="connsiteX10834" fmla="*/ 5059250 w 8267681"/>
              <a:gd name="connsiteY10834" fmla="*/ 1371692 h 6698675"/>
              <a:gd name="connsiteX10835" fmla="*/ 2088048 w 8267681"/>
              <a:gd name="connsiteY10835" fmla="*/ 1369342 h 6698675"/>
              <a:gd name="connsiteX10836" fmla="*/ 2092747 w 8267681"/>
              <a:gd name="connsiteY10836" fmla="*/ 1376389 h 6698675"/>
              <a:gd name="connsiteX10837" fmla="*/ 2102140 w 8267681"/>
              <a:gd name="connsiteY10837" fmla="*/ 1388133 h 6698675"/>
              <a:gd name="connsiteX10838" fmla="*/ 2105626 w 8267681"/>
              <a:gd name="connsiteY10838" fmla="*/ 1392488 h 6698675"/>
              <a:gd name="connsiteX10839" fmla="*/ 2106840 w 8267681"/>
              <a:gd name="connsiteY10839" fmla="*/ 1397528 h 6698675"/>
              <a:gd name="connsiteX10840" fmla="*/ 2102140 w 8267681"/>
              <a:gd name="connsiteY10840" fmla="*/ 1392831 h 6698675"/>
              <a:gd name="connsiteX10841" fmla="*/ 2083690 w 8267681"/>
              <a:gd name="connsiteY10841" fmla="*/ 1369768 h 6698675"/>
              <a:gd name="connsiteX10842" fmla="*/ 2083350 w 8267681"/>
              <a:gd name="connsiteY10842" fmla="*/ 1369342 h 6698675"/>
              <a:gd name="connsiteX10843" fmla="*/ 2083690 w 8267681"/>
              <a:gd name="connsiteY10843" fmla="*/ 1369768 h 6698675"/>
              <a:gd name="connsiteX10844" fmla="*/ 2076014 w 8267681"/>
              <a:gd name="connsiteY10844" fmla="*/ 1370517 h 6698675"/>
              <a:gd name="connsiteX10845" fmla="*/ 2069258 w 8267681"/>
              <a:gd name="connsiteY10845" fmla="*/ 1371692 h 6698675"/>
              <a:gd name="connsiteX10846" fmla="*/ 2057514 w 8267681"/>
              <a:gd name="connsiteY10846" fmla="*/ 1428064 h 6698675"/>
              <a:gd name="connsiteX10847" fmla="*/ 2019934 w 8267681"/>
              <a:gd name="connsiteY10847" fmla="*/ 1460947 h 6698675"/>
              <a:gd name="connsiteX10848" fmla="*/ 2052819 w 8267681"/>
              <a:gd name="connsiteY10848" fmla="*/ 1477390 h 6698675"/>
              <a:gd name="connsiteX10849" fmla="*/ 2062212 w 8267681"/>
              <a:gd name="connsiteY10849" fmla="*/ 1472692 h 6698675"/>
              <a:gd name="connsiteX10850" fmla="*/ 2064562 w 8267681"/>
              <a:gd name="connsiteY10850" fmla="*/ 1484436 h 6698675"/>
              <a:gd name="connsiteX10851" fmla="*/ 2102140 w 8267681"/>
              <a:gd name="connsiteY10851" fmla="*/ 1500879 h 6698675"/>
              <a:gd name="connsiteX10852" fmla="*/ 2099792 w 8267681"/>
              <a:gd name="connsiteY10852" fmla="*/ 1496180 h 6698675"/>
              <a:gd name="connsiteX10853" fmla="*/ 2111536 w 8267681"/>
              <a:gd name="connsiteY10853" fmla="*/ 1503227 h 6698675"/>
              <a:gd name="connsiteX10854" fmla="*/ 2130325 w 8267681"/>
              <a:gd name="connsiteY10854" fmla="*/ 1496180 h 6698675"/>
              <a:gd name="connsiteX10855" fmla="*/ 2132675 w 8267681"/>
              <a:gd name="connsiteY10855" fmla="*/ 1482087 h 6698675"/>
              <a:gd name="connsiteX10856" fmla="*/ 2092747 w 8267681"/>
              <a:gd name="connsiteY10856" fmla="*/ 1439808 h 6698675"/>
              <a:gd name="connsiteX10857" fmla="*/ 2104489 w 8267681"/>
              <a:gd name="connsiteY10857" fmla="*/ 1425715 h 6698675"/>
              <a:gd name="connsiteX10858" fmla="*/ 2111536 w 8267681"/>
              <a:gd name="connsiteY10858" fmla="*/ 1399877 h 6698675"/>
              <a:gd name="connsiteX10859" fmla="*/ 2105626 w 8267681"/>
              <a:gd name="connsiteY10859" fmla="*/ 1392488 h 6698675"/>
              <a:gd name="connsiteX10860" fmla="*/ 2103022 w 8267681"/>
              <a:gd name="connsiteY10860" fmla="*/ 1381674 h 6698675"/>
              <a:gd name="connsiteX10861" fmla="*/ 2090397 w 8267681"/>
              <a:gd name="connsiteY10861" fmla="*/ 1369342 h 6698675"/>
              <a:gd name="connsiteX10862" fmla="*/ 2088048 w 8267681"/>
              <a:gd name="connsiteY10862" fmla="*/ 1369342 h 6698675"/>
              <a:gd name="connsiteX10863" fmla="*/ 5111706 w 8267681"/>
              <a:gd name="connsiteY10863" fmla="*/ 1367776 h 6698675"/>
              <a:gd name="connsiteX10864" fmla="*/ 5110923 w 8267681"/>
              <a:gd name="connsiteY10864" fmla="*/ 1369342 h 6698675"/>
              <a:gd name="connsiteX10865" fmla="*/ 5096830 w 8267681"/>
              <a:gd name="connsiteY10865" fmla="*/ 1376389 h 6698675"/>
              <a:gd name="connsiteX10866" fmla="*/ 5085086 w 8267681"/>
              <a:gd name="connsiteY10866" fmla="*/ 1381087 h 6698675"/>
              <a:gd name="connsiteX10867" fmla="*/ 5080389 w 8267681"/>
              <a:gd name="connsiteY10867" fmla="*/ 1381087 h 6698675"/>
              <a:gd name="connsiteX10868" fmla="*/ 5074125 w 8267681"/>
              <a:gd name="connsiteY10868" fmla="*/ 1378999 h 6698675"/>
              <a:gd name="connsiteX10869" fmla="*/ 5080389 w 8267681"/>
              <a:gd name="connsiteY10869" fmla="*/ 1376389 h 6698675"/>
              <a:gd name="connsiteX10870" fmla="*/ 5085086 w 8267681"/>
              <a:gd name="connsiteY10870" fmla="*/ 1374041 h 6698675"/>
              <a:gd name="connsiteX10871" fmla="*/ 5087435 w 8267681"/>
              <a:gd name="connsiteY10871" fmla="*/ 1374041 h 6698675"/>
              <a:gd name="connsiteX10872" fmla="*/ 5099179 w 8267681"/>
              <a:gd name="connsiteY10872" fmla="*/ 1374041 h 6698675"/>
              <a:gd name="connsiteX10873" fmla="*/ 5113272 w 8267681"/>
              <a:gd name="connsiteY10873" fmla="*/ 1364645 h 6698675"/>
              <a:gd name="connsiteX10874" fmla="*/ 5114838 w 8267681"/>
              <a:gd name="connsiteY10874" fmla="*/ 1364645 h 6698675"/>
              <a:gd name="connsiteX10875" fmla="*/ 5113272 w 8267681"/>
              <a:gd name="connsiteY10875" fmla="*/ 1366993 h 6698675"/>
              <a:gd name="connsiteX10876" fmla="*/ 5111706 w 8267681"/>
              <a:gd name="connsiteY10876" fmla="*/ 1367776 h 6698675"/>
              <a:gd name="connsiteX10877" fmla="*/ 5031065 w 8267681"/>
              <a:gd name="connsiteY10877" fmla="*/ 1364645 h 6698675"/>
              <a:gd name="connsiteX10878" fmla="*/ 5031065 w 8267681"/>
              <a:gd name="connsiteY10878" fmla="*/ 1371692 h 6698675"/>
              <a:gd name="connsiteX10879" fmla="*/ 5028716 w 8267681"/>
              <a:gd name="connsiteY10879" fmla="*/ 1371692 h 6698675"/>
              <a:gd name="connsiteX10880" fmla="*/ 5029647 w 8267681"/>
              <a:gd name="connsiteY10880" fmla="*/ 1365177 h 6698675"/>
              <a:gd name="connsiteX10881" fmla="*/ 4263014 w 8267681"/>
              <a:gd name="connsiteY10881" fmla="*/ 1364645 h 6698675"/>
              <a:gd name="connsiteX10882" fmla="*/ 4258316 w 8267681"/>
              <a:gd name="connsiteY10882" fmla="*/ 1366993 h 6698675"/>
              <a:gd name="connsiteX10883" fmla="*/ 4260665 w 8267681"/>
              <a:gd name="connsiteY10883" fmla="*/ 1376389 h 6698675"/>
              <a:gd name="connsiteX10884" fmla="*/ 4253619 w 8267681"/>
              <a:gd name="connsiteY10884" fmla="*/ 1385785 h 6698675"/>
              <a:gd name="connsiteX10885" fmla="*/ 4255968 w 8267681"/>
              <a:gd name="connsiteY10885" fmla="*/ 1392831 h 6698675"/>
              <a:gd name="connsiteX10886" fmla="*/ 4293548 w 8267681"/>
              <a:gd name="connsiteY10886" fmla="*/ 1381087 h 6698675"/>
              <a:gd name="connsiteX10887" fmla="*/ 4291199 w 8267681"/>
              <a:gd name="connsiteY10887" fmla="*/ 1430412 h 6698675"/>
              <a:gd name="connsiteX10888" fmla="*/ 4300594 w 8267681"/>
              <a:gd name="connsiteY10888" fmla="*/ 1435111 h 6698675"/>
              <a:gd name="connsiteX10889" fmla="*/ 4312338 w 8267681"/>
              <a:gd name="connsiteY10889" fmla="*/ 1439808 h 6698675"/>
              <a:gd name="connsiteX10890" fmla="*/ 4356965 w 8267681"/>
              <a:gd name="connsiteY10890" fmla="*/ 1439808 h 6698675"/>
              <a:gd name="connsiteX10891" fmla="*/ 4387499 w 8267681"/>
              <a:gd name="connsiteY10891" fmla="*/ 1411622 h 6698675"/>
              <a:gd name="connsiteX10892" fmla="*/ 4392197 w 8267681"/>
              <a:gd name="connsiteY10892" fmla="*/ 1402227 h 6698675"/>
              <a:gd name="connsiteX10893" fmla="*/ 4387499 w 8267681"/>
              <a:gd name="connsiteY10893" fmla="*/ 1402227 h 6698675"/>
              <a:gd name="connsiteX10894" fmla="*/ 4380453 w 8267681"/>
              <a:gd name="connsiteY10894" fmla="*/ 1397528 h 6698675"/>
              <a:gd name="connsiteX10895" fmla="*/ 4389848 w 8267681"/>
              <a:gd name="connsiteY10895" fmla="*/ 1397528 h 6698675"/>
              <a:gd name="connsiteX10896" fmla="*/ 4392197 w 8267681"/>
              <a:gd name="connsiteY10896" fmla="*/ 1392831 h 6698675"/>
              <a:gd name="connsiteX10897" fmla="*/ 4378104 w 8267681"/>
              <a:gd name="connsiteY10897" fmla="*/ 1395180 h 6698675"/>
              <a:gd name="connsiteX10898" fmla="*/ 4380453 w 8267681"/>
              <a:gd name="connsiteY10898" fmla="*/ 1397528 h 6698675"/>
              <a:gd name="connsiteX10899" fmla="*/ 4361663 w 8267681"/>
              <a:gd name="connsiteY10899" fmla="*/ 1395180 h 6698675"/>
              <a:gd name="connsiteX10900" fmla="*/ 4361663 w 8267681"/>
              <a:gd name="connsiteY10900" fmla="*/ 1392831 h 6698675"/>
              <a:gd name="connsiteX10901" fmla="*/ 4345221 w 8267681"/>
              <a:gd name="connsiteY10901" fmla="*/ 1385785 h 6698675"/>
              <a:gd name="connsiteX10902" fmla="*/ 4338175 w 8267681"/>
              <a:gd name="connsiteY10902" fmla="*/ 1383436 h 6698675"/>
              <a:gd name="connsiteX10903" fmla="*/ 4338175 w 8267681"/>
              <a:gd name="connsiteY10903" fmla="*/ 1381087 h 6698675"/>
              <a:gd name="connsiteX10904" fmla="*/ 4331129 w 8267681"/>
              <a:gd name="connsiteY10904" fmla="*/ 1378738 h 6698675"/>
              <a:gd name="connsiteX10905" fmla="*/ 4331129 w 8267681"/>
              <a:gd name="connsiteY10905" fmla="*/ 1376389 h 6698675"/>
              <a:gd name="connsiteX10906" fmla="*/ 4321733 w 8267681"/>
              <a:gd name="connsiteY10906" fmla="*/ 1371692 h 6698675"/>
              <a:gd name="connsiteX10907" fmla="*/ 4314687 w 8267681"/>
              <a:gd name="connsiteY10907" fmla="*/ 1371692 h 6698675"/>
              <a:gd name="connsiteX10908" fmla="*/ 4293548 w 8267681"/>
              <a:gd name="connsiteY10908" fmla="*/ 1369342 h 6698675"/>
              <a:gd name="connsiteX10909" fmla="*/ 4272409 w 8267681"/>
              <a:gd name="connsiteY10909" fmla="*/ 1369342 h 6698675"/>
              <a:gd name="connsiteX10910" fmla="*/ 4272409 w 8267681"/>
              <a:gd name="connsiteY10910" fmla="*/ 1366993 h 6698675"/>
              <a:gd name="connsiteX10911" fmla="*/ 4263014 w 8267681"/>
              <a:gd name="connsiteY10911" fmla="*/ 1364645 h 6698675"/>
              <a:gd name="connsiteX10912" fmla="*/ 5117969 w 8267681"/>
              <a:gd name="connsiteY10912" fmla="*/ 1359947 h 6698675"/>
              <a:gd name="connsiteX10913" fmla="*/ 5115620 w 8267681"/>
              <a:gd name="connsiteY10913" fmla="*/ 1364645 h 6698675"/>
              <a:gd name="connsiteX10914" fmla="*/ 5114838 w 8267681"/>
              <a:gd name="connsiteY10914" fmla="*/ 1364645 h 6698675"/>
              <a:gd name="connsiteX10915" fmla="*/ 5122667 w 8267681"/>
              <a:gd name="connsiteY10915" fmla="*/ 1358381 h 6698675"/>
              <a:gd name="connsiteX10916" fmla="*/ 5122667 w 8267681"/>
              <a:gd name="connsiteY10916" fmla="*/ 1359947 h 6698675"/>
              <a:gd name="connsiteX10917" fmla="*/ 5117969 w 8267681"/>
              <a:gd name="connsiteY10917" fmla="*/ 1359947 h 6698675"/>
              <a:gd name="connsiteX10918" fmla="*/ 5031065 w 8267681"/>
              <a:gd name="connsiteY10918" fmla="*/ 1357598 h 6698675"/>
              <a:gd name="connsiteX10919" fmla="*/ 5033413 w 8267681"/>
              <a:gd name="connsiteY10919" fmla="*/ 1362296 h 6698675"/>
              <a:gd name="connsiteX10920" fmla="*/ 5031065 w 8267681"/>
              <a:gd name="connsiteY10920" fmla="*/ 1364645 h 6698675"/>
              <a:gd name="connsiteX10921" fmla="*/ 5031065 w 8267681"/>
              <a:gd name="connsiteY10921" fmla="*/ 1355249 h 6698675"/>
              <a:gd name="connsiteX10922" fmla="*/ 5031065 w 8267681"/>
              <a:gd name="connsiteY10922" fmla="*/ 1357598 h 6698675"/>
              <a:gd name="connsiteX10923" fmla="*/ 5030674 w 8267681"/>
              <a:gd name="connsiteY10923" fmla="*/ 1357990 h 6698675"/>
              <a:gd name="connsiteX10924" fmla="*/ 6219548 w 8267681"/>
              <a:gd name="connsiteY10924" fmla="*/ 1343515 h 6698675"/>
              <a:gd name="connsiteX10925" fmla="*/ 6076272 w 8267681"/>
              <a:gd name="connsiteY10925" fmla="*/ 1460957 h 6698675"/>
              <a:gd name="connsiteX10926" fmla="*/ 6001110 w 8267681"/>
              <a:gd name="connsiteY10926" fmla="*/ 1561957 h 6698675"/>
              <a:gd name="connsiteX10927" fmla="*/ 5961181 w 8267681"/>
              <a:gd name="connsiteY10927" fmla="*/ 1585446 h 6698675"/>
              <a:gd name="connsiteX10928" fmla="*/ 6219548 w 8267681"/>
              <a:gd name="connsiteY10928" fmla="*/ 1343515 h 6698675"/>
              <a:gd name="connsiteX10929" fmla="*/ 4923021 w 8267681"/>
              <a:gd name="connsiteY10929" fmla="*/ 1341156 h 6698675"/>
              <a:gd name="connsiteX10930" fmla="*/ 4925370 w 8267681"/>
              <a:gd name="connsiteY10930" fmla="*/ 1341156 h 6698675"/>
              <a:gd name="connsiteX10931" fmla="*/ 4930067 w 8267681"/>
              <a:gd name="connsiteY10931" fmla="*/ 1343506 h 6698675"/>
              <a:gd name="connsiteX10932" fmla="*/ 4930067 w 8267681"/>
              <a:gd name="connsiteY10932" fmla="*/ 1345854 h 6698675"/>
              <a:gd name="connsiteX10933" fmla="*/ 4937114 w 8267681"/>
              <a:gd name="connsiteY10933" fmla="*/ 1350552 h 6698675"/>
              <a:gd name="connsiteX10934" fmla="*/ 4953555 w 8267681"/>
              <a:gd name="connsiteY10934" fmla="*/ 1371692 h 6698675"/>
              <a:gd name="connsiteX10935" fmla="*/ 4962950 w 8267681"/>
              <a:gd name="connsiteY10935" fmla="*/ 1374041 h 6698675"/>
              <a:gd name="connsiteX10936" fmla="*/ 4967647 w 8267681"/>
              <a:gd name="connsiteY10936" fmla="*/ 1378738 h 6698675"/>
              <a:gd name="connsiteX10937" fmla="*/ 4972345 w 8267681"/>
              <a:gd name="connsiteY10937" fmla="*/ 1378738 h 6698675"/>
              <a:gd name="connsiteX10938" fmla="*/ 4979391 w 8267681"/>
              <a:gd name="connsiteY10938" fmla="*/ 1381087 h 6698675"/>
              <a:gd name="connsiteX10939" fmla="*/ 5005228 w 8267681"/>
              <a:gd name="connsiteY10939" fmla="*/ 1374041 h 6698675"/>
              <a:gd name="connsiteX10940" fmla="*/ 5009925 w 8267681"/>
              <a:gd name="connsiteY10940" fmla="*/ 1369342 h 6698675"/>
              <a:gd name="connsiteX10941" fmla="*/ 5021669 w 8267681"/>
              <a:gd name="connsiteY10941" fmla="*/ 1366993 h 6698675"/>
              <a:gd name="connsiteX10942" fmla="*/ 5030674 w 8267681"/>
              <a:gd name="connsiteY10942" fmla="*/ 1357990 h 6698675"/>
              <a:gd name="connsiteX10943" fmla="*/ 5029647 w 8267681"/>
              <a:gd name="connsiteY10943" fmla="*/ 1365177 h 6698675"/>
              <a:gd name="connsiteX10944" fmla="*/ 5012274 w 8267681"/>
              <a:gd name="connsiteY10944" fmla="*/ 1371692 h 6698675"/>
              <a:gd name="connsiteX10945" fmla="*/ 5009925 w 8267681"/>
              <a:gd name="connsiteY10945" fmla="*/ 1376389 h 6698675"/>
              <a:gd name="connsiteX10946" fmla="*/ 5007577 w 8267681"/>
              <a:gd name="connsiteY10946" fmla="*/ 1376389 h 6698675"/>
              <a:gd name="connsiteX10947" fmla="*/ 5007477 w 8267681"/>
              <a:gd name="connsiteY10947" fmla="*/ 1378763 h 6698675"/>
              <a:gd name="connsiteX10948" fmla="*/ 4988787 w 8267681"/>
              <a:gd name="connsiteY10948" fmla="*/ 1383436 h 6698675"/>
              <a:gd name="connsiteX10949" fmla="*/ 4981740 w 8267681"/>
              <a:gd name="connsiteY10949" fmla="*/ 1388133 h 6698675"/>
              <a:gd name="connsiteX10950" fmla="*/ 4979391 w 8267681"/>
              <a:gd name="connsiteY10950" fmla="*/ 1388133 h 6698675"/>
              <a:gd name="connsiteX10951" fmla="*/ 4979391 w 8267681"/>
              <a:gd name="connsiteY10951" fmla="*/ 1385785 h 6698675"/>
              <a:gd name="connsiteX10952" fmla="*/ 4962950 w 8267681"/>
              <a:gd name="connsiteY10952" fmla="*/ 1383436 h 6698675"/>
              <a:gd name="connsiteX10953" fmla="*/ 4960601 w 8267681"/>
              <a:gd name="connsiteY10953" fmla="*/ 1381087 h 6698675"/>
              <a:gd name="connsiteX10954" fmla="*/ 4951206 w 8267681"/>
              <a:gd name="connsiteY10954" fmla="*/ 1378738 h 6698675"/>
              <a:gd name="connsiteX10955" fmla="*/ 4920672 w 8267681"/>
              <a:gd name="connsiteY10955" fmla="*/ 1345854 h 6698675"/>
              <a:gd name="connsiteX10956" fmla="*/ 4923021 w 8267681"/>
              <a:gd name="connsiteY10956" fmla="*/ 1341156 h 6698675"/>
              <a:gd name="connsiteX10957" fmla="*/ 5049855 w 8267681"/>
              <a:gd name="connsiteY10957" fmla="*/ 1338808 h 6698675"/>
              <a:gd name="connsiteX10958" fmla="*/ 5047506 w 8267681"/>
              <a:gd name="connsiteY10958" fmla="*/ 1359947 h 6698675"/>
              <a:gd name="connsiteX10959" fmla="*/ 5063947 w 8267681"/>
              <a:gd name="connsiteY10959" fmla="*/ 1359947 h 6698675"/>
              <a:gd name="connsiteX10960" fmla="*/ 5061599 w 8267681"/>
              <a:gd name="connsiteY10960" fmla="*/ 1364645 h 6698675"/>
              <a:gd name="connsiteX10961" fmla="*/ 5045157 w 8267681"/>
              <a:gd name="connsiteY10961" fmla="*/ 1366993 h 6698675"/>
              <a:gd name="connsiteX10962" fmla="*/ 5045157 w 8267681"/>
              <a:gd name="connsiteY10962" fmla="*/ 1376389 h 6698675"/>
              <a:gd name="connsiteX10963" fmla="*/ 5042809 w 8267681"/>
              <a:gd name="connsiteY10963" fmla="*/ 1376389 h 6698675"/>
              <a:gd name="connsiteX10964" fmla="*/ 5040460 w 8267681"/>
              <a:gd name="connsiteY10964" fmla="*/ 1385785 h 6698675"/>
              <a:gd name="connsiteX10965" fmla="*/ 5035762 w 8267681"/>
              <a:gd name="connsiteY10965" fmla="*/ 1392831 h 6698675"/>
              <a:gd name="connsiteX10966" fmla="*/ 5035762 w 8267681"/>
              <a:gd name="connsiteY10966" fmla="*/ 1395851 h 6698675"/>
              <a:gd name="connsiteX10967" fmla="*/ 5029447 w 8267681"/>
              <a:gd name="connsiteY10967" fmla="*/ 1399460 h 6698675"/>
              <a:gd name="connsiteX10968" fmla="*/ 5031065 w 8267681"/>
              <a:gd name="connsiteY10968" fmla="*/ 1388133 h 6698675"/>
              <a:gd name="connsiteX10969" fmla="*/ 5031065 w 8267681"/>
              <a:gd name="connsiteY10969" fmla="*/ 1376389 h 6698675"/>
              <a:gd name="connsiteX10970" fmla="*/ 5031065 w 8267681"/>
              <a:gd name="connsiteY10970" fmla="*/ 1371692 h 6698675"/>
              <a:gd name="connsiteX10971" fmla="*/ 5035762 w 8267681"/>
              <a:gd name="connsiteY10971" fmla="*/ 1355249 h 6698675"/>
              <a:gd name="connsiteX10972" fmla="*/ 5038111 w 8267681"/>
              <a:gd name="connsiteY10972" fmla="*/ 1357598 h 6698675"/>
              <a:gd name="connsiteX10973" fmla="*/ 5038111 w 8267681"/>
              <a:gd name="connsiteY10973" fmla="*/ 1359947 h 6698675"/>
              <a:gd name="connsiteX10974" fmla="*/ 5042809 w 8267681"/>
              <a:gd name="connsiteY10974" fmla="*/ 1359947 h 6698675"/>
              <a:gd name="connsiteX10975" fmla="*/ 5045157 w 8267681"/>
              <a:gd name="connsiteY10975" fmla="*/ 1343506 h 6698675"/>
              <a:gd name="connsiteX10976" fmla="*/ 5049855 w 8267681"/>
              <a:gd name="connsiteY10976" fmla="*/ 1338808 h 6698675"/>
              <a:gd name="connsiteX10977" fmla="*/ 4362967 w 8267681"/>
              <a:gd name="connsiteY10977" fmla="*/ 1330717 h 6698675"/>
              <a:gd name="connsiteX10978" fmla="*/ 4363718 w 8267681"/>
              <a:gd name="connsiteY10978" fmla="*/ 1330880 h 6698675"/>
              <a:gd name="connsiteX10979" fmla="*/ 4365080 w 8267681"/>
              <a:gd name="connsiteY10979" fmla="*/ 1331761 h 6698675"/>
              <a:gd name="connsiteX10980" fmla="*/ 4364011 w 8267681"/>
              <a:gd name="connsiteY10980" fmla="*/ 1331761 h 6698675"/>
              <a:gd name="connsiteX10981" fmla="*/ 4201946 w 8267681"/>
              <a:gd name="connsiteY10981" fmla="*/ 1324714 h 6698675"/>
              <a:gd name="connsiteX10982" fmla="*/ 4194899 w 8267681"/>
              <a:gd name="connsiteY10982" fmla="*/ 1376389 h 6698675"/>
              <a:gd name="connsiteX10983" fmla="*/ 4201946 w 8267681"/>
              <a:gd name="connsiteY10983" fmla="*/ 1324714 h 6698675"/>
              <a:gd name="connsiteX10984" fmla="*/ 6907740 w 8267681"/>
              <a:gd name="connsiteY10984" fmla="*/ 1298887 h 6698675"/>
              <a:gd name="connsiteX10985" fmla="*/ 6872507 w 8267681"/>
              <a:gd name="connsiteY10985" fmla="*/ 1312980 h 6698675"/>
              <a:gd name="connsiteX10986" fmla="*/ 6898345 w 8267681"/>
              <a:gd name="connsiteY10986" fmla="*/ 1301236 h 6698675"/>
              <a:gd name="connsiteX10987" fmla="*/ 7330519 w 8267681"/>
              <a:gd name="connsiteY10987" fmla="*/ 1294188 h 6698675"/>
              <a:gd name="connsiteX10988" fmla="*/ 7245963 w 8267681"/>
              <a:gd name="connsiteY10988" fmla="*/ 1305933 h 6698675"/>
              <a:gd name="connsiteX10989" fmla="*/ 6611793 w 8267681"/>
              <a:gd name="connsiteY10989" fmla="*/ 1594841 h 6698675"/>
              <a:gd name="connsiteX10990" fmla="*/ 6301754 w 8267681"/>
              <a:gd name="connsiteY10990" fmla="*/ 1864940 h 6698675"/>
              <a:gd name="connsiteX10991" fmla="*/ 6362822 w 8267681"/>
              <a:gd name="connsiteY10991" fmla="*/ 1775690 h 6698675"/>
              <a:gd name="connsiteX10992" fmla="*/ 6625885 w 8267681"/>
              <a:gd name="connsiteY10992" fmla="*/ 1524375 h 6698675"/>
              <a:gd name="connsiteX10993" fmla="*/ 6228942 w 8267681"/>
              <a:gd name="connsiteY10993" fmla="*/ 1855545 h 6698675"/>
              <a:gd name="connsiteX10994" fmla="*/ 6240686 w 8267681"/>
              <a:gd name="connsiteY10994" fmla="*/ 1836756 h 6698675"/>
              <a:gd name="connsiteX10995" fmla="*/ 6686954 w 8267681"/>
              <a:gd name="connsiteY10995" fmla="*/ 1432770 h 6698675"/>
              <a:gd name="connsiteX10996" fmla="*/ 6994644 w 8267681"/>
              <a:gd name="connsiteY10996" fmla="*/ 1327073 h 6698675"/>
              <a:gd name="connsiteX10997" fmla="*/ 7330519 w 8267681"/>
              <a:gd name="connsiteY10997" fmla="*/ 1294188 h 6698675"/>
              <a:gd name="connsiteX10998" fmla="*/ 4389848 w 8267681"/>
              <a:gd name="connsiteY10998" fmla="*/ 1282435 h 6698675"/>
              <a:gd name="connsiteX10999" fmla="*/ 4349919 w 8267681"/>
              <a:gd name="connsiteY10999" fmla="*/ 1312970 h 6698675"/>
              <a:gd name="connsiteX11000" fmla="*/ 4354616 w 8267681"/>
              <a:gd name="connsiteY11000" fmla="*/ 1315319 h 6698675"/>
              <a:gd name="connsiteX11001" fmla="*/ 4357552 w 8267681"/>
              <a:gd name="connsiteY11001" fmla="*/ 1325301 h 6698675"/>
              <a:gd name="connsiteX11002" fmla="*/ 4362967 w 8267681"/>
              <a:gd name="connsiteY11002" fmla="*/ 1330717 h 6698675"/>
              <a:gd name="connsiteX11003" fmla="*/ 4356965 w 8267681"/>
              <a:gd name="connsiteY11003" fmla="*/ 1329412 h 6698675"/>
              <a:gd name="connsiteX11004" fmla="*/ 4354616 w 8267681"/>
              <a:gd name="connsiteY11004" fmla="*/ 1329412 h 6698675"/>
              <a:gd name="connsiteX11005" fmla="*/ 4347570 w 8267681"/>
              <a:gd name="connsiteY11005" fmla="*/ 1334109 h 6698675"/>
              <a:gd name="connsiteX11006" fmla="*/ 4347570 w 8267681"/>
              <a:gd name="connsiteY11006" fmla="*/ 1336458 h 6698675"/>
              <a:gd name="connsiteX11007" fmla="*/ 4340523 w 8267681"/>
              <a:gd name="connsiteY11007" fmla="*/ 1338808 h 6698675"/>
              <a:gd name="connsiteX11008" fmla="*/ 4338175 w 8267681"/>
              <a:gd name="connsiteY11008" fmla="*/ 1341156 h 6698675"/>
              <a:gd name="connsiteX11009" fmla="*/ 4328780 w 8267681"/>
              <a:gd name="connsiteY11009" fmla="*/ 1343506 h 6698675"/>
              <a:gd name="connsiteX11010" fmla="*/ 4326431 w 8267681"/>
              <a:gd name="connsiteY11010" fmla="*/ 1345854 h 6698675"/>
              <a:gd name="connsiteX11011" fmla="*/ 4307641 w 8267681"/>
              <a:gd name="connsiteY11011" fmla="*/ 1348203 h 6698675"/>
              <a:gd name="connsiteX11012" fmla="*/ 4293548 w 8267681"/>
              <a:gd name="connsiteY11012" fmla="*/ 1352901 h 6698675"/>
              <a:gd name="connsiteX11013" fmla="*/ 4293548 w 8267681"/>
              <a:gd name="connsiteY11013" fmla="*/ 1350552 h 6698675"/>
              <a:gd name="connsiteX11014" fmla="*/ 4293548 w 8267681"/>
              <a:gd name="connsiteY11014" fmla="*/ 1345854 h 6698675"/>
              <a:gd name="connsiteX11015" fmla="*/ 4314687 w 8267681"/>
              <a:gd name="connsiteY11015" fmla="*/ 1341156 h 6698675"/>
              <a:gd name="connsiteX11016" fmla="*/ 4326431 w 8267681"/>
              <a:gd name="connsiteY11016" fmla="*/ 1341156 h 6698675"/>
              <a:gd name="connsiteX11017" fmla="*/ 4328780 w 8267681"/>
              <a:gd name="connsiteY11017" fmla="*/ 1336458 h 6698675"/>
              <a:gd name="connsiteX11018" fmla="*/ 4333477 w 8267681"/>
              <a:gd name="connsiteY11018" fmla="*/ 1336458 h 6698675"/>
              <a:gd name="connsiteX11019" fmla="*/ 4352267 w 8267681"/>
              <a:gd name="connsiteY11019" fmla="*/ 1320017 h 6698675"/>
              <a:gd name="connsiteX11020" fmla="*/ 4347570 w 8267681"/>
              <a:gd name="connsiteY11020" fmla="*/ 1317668 h 6698675"/>
              <a:gd name="connsiteX11021" fmla="*/ 4345221 w 8267681"/>
              <a:gd name="connsiteY11021" fmla="*/ 1320017 h 6698675"/>
              <a:gd name="connsiteX11022" fmla="*/ 4331129 w 8267681"/>
              <a:gd name="connsiteY11022" fmla="*/ 1327063 h 6698675"/>
              <a:gd name="connsiteX11023" fmla="*/ 4317036 w 8267681"/>
              <a:gd name="connsiteY11023" fmla="*/ 1334109 h 6698675"/>
              <a:gd name="connsiteX11024" fmla="*/ 4293548 w 8267681"/>
              <a:gd name="connsiteY11024" fmla="*/ 1345854 h 6698675"/>
              <a:gd name="connsiteX11025" fmla="*/ 4272409 w 8267681"/>
              <a:gd name="connsiteY11025" fmla="*/ 1355249 h 6698675"/>
              <a:gd name="connsiteX11026" fmla="*/ 4281804 w 8267681"/>
              <a:gd name="connsiteY11026" fmla="*/ 1359947 h 6698675"/>
              <a:gd name="connsiteX11027" fmla="*/ 4298245 w 8267681"/>
              <a:gd name="connsiteY11027" fmla="*/ 1359947 h 6698675"/>
              <a:gd name="connsiteX11028" fmla="*/ 4309989 w 8267681"/>
              <a:gd name="connsiteY11028" fmla="*/ 1362296 h 6698675"/>
              <a:gd name="connsiteX11029" fmla="*/ 4326431 w 8267681"/>
              <a:gd name="connsiteY11029" fmla="*/ 1362296 h 6698675"/>
              <a:gd name="connsiteX11030" fmla="*/ 4328780 w 8267681"/>
              <a:gd name="connsiteY11030" fmla="*/ 1364645 h 6698675"/>
              <a:gd name="connsiteX11031" fmla="*/ 4335826 w 8267681"/>
              <a:gd name="connsiteY11031" fmla="*/ 1366993 h 6698675"/>
              <a:gd name="connsiteX11032" fmla="*/ 4338175 w 8267681"/>
              <a:gd name="connsiteY11032" fmla="*/ 1371692 h 6698675"/>
              <a:gd name="connsiteX11033" fmla="*/ 4345221 w 8267681"/>
              <a:gd name="connsiteY11033" fmla="*/ 1378738 h 6698675"/>
              <a:gd name="connsiteX11034" fmla="*/ 4352267 w 8267681"/>
              <a:gd name="connsiteY11034" fmla="*/ 1378738 h 6698675"/>
              <a:gd name="connsiteX11035" fmla="*/ 4356965 w 8267681"/>
              <a:gd name="connsiteY11035" fmla="*/ 1383436 h 6698675"/>
              <a:gd name="connsiteX11036" fmla="*/ 4368709 w 8267681"/>
              <a:gd name="connsiteY11036" fmla="*/ 1388133 h 6698675"/>
              <a:gd name="connsiteX11037" fmla="*/ 4368709 w 8267681"/>
              <a:gd name="connsiteY11037" fmla="*/ 1390482 h 6698675"/>
              <a:gd name="connsiteX11038" fmla="*/ 4373407 w 8267681"/>
              <a:gd name="connsiteY11038" fmla="*/ 1390482 h 6698675"/>
              <a:gd name="connsiteX11039" fmla="*/ 4378104 w 8267681"/>
              <a:gd name="connsiteY11039" fmla="*/ 1385785 h 6698675"/>
              <a:gd name="connsiteX11040" fmla="*/ 4385151 w 8267681"/>
              <a:gd name="connsiteY11040" fmla="*/ 1385785 h 6698675"/>
              <a:gd name="connsiteX11041" fmla="*/ 4394545 w 8267681"/>
              <a:gd name="connsiteY11041" fmla="*/ 1383436 h 6698675"/>
              <a:gd name="connsiteX11042" fmla="*/ 4396894 w 8267681"/>
              <a:gd name="connsiteY11042" fmla="*/ 1378738 h 6698675"/>
              <a:gd name="connsiteX11043" fmla="*/ 4401592 w 8267681"/>
              <a:gd name="connsiteY11043" fmla="*/ 1357598 h 6698675"/>
              <a:gd name="connsiteX11044" fmla="*/ 4406289 w 8267681"/>
              <a:gd name="connsiteY11044" fmla="*/ 1334109 h 6698675"/>
              <a:gd name="connsiteX11045" fmla="*/ 4368709 w 8267681"/>
              <a:gd name="connsiteY11045" fmla="*/ 1334109 h 6698675"/>
              <a:gd name="connsiteX11046" fmla="*/ 4365080 w 8267681"/>
              <a:gd name="connsiteY11046" fmla="*/ 1331761 h 6698675"/>
              <a:gd name="connsiteX11047" fmla="*/ 4401592 w 8267681"/>
              <a:gd name="connsiteY11047" fmla="*/ 1331761 h 6698675"/>
              <a:gd name="connsiteX11048" fmla="*/ 4401592 w 8267681"/>
              <a:gd name="connsiteY11048" fmla="*/ 1327063 h 6698675"/>
              <a:gd name="connsiteX11049" fmla="*/ 4399243 w 8267681"/>
              <a:gd name="connsiteY11049" fmla="*/ 1324714 h 6698675"/>
              <a:gd name="connsiteX11050" fmla="*/ 4399243 w 8267681"/>
              <a:gd name="connsiteY11050" fmla="*/ 1322366 h 6698675"/>
              <a:gd name="connsiteX11051" fmla="*/ 4396894 w 8267681"/>
              <a:gd name="connsiteY11051" fmla="*/ 1320017 h 6698675"/>
              <a:gd name="connsiteX11052" fmla="*/ 4396894 w 8267681"/>
              <a:gd name="connsiteY11052" fmla="*/ 1315319 h 6698675"/>
              <a:gd name="connsiteX11053" fmla="*/ 4394545 w 8267681"/>
              <a:gd name="connsiteY11053" fmla="*/ 1312970 h 6698675"/>
              <a:gd name="connsiteX11054" fmla="*/ 4394545 w 8267681"/>
              <a:gd name="connsiteY11054" fmla="*/ 1308272 h 6698675"/>
              <a:gd name="connsiteX11055" fmla="*/ 4392197 w 8267681"/>
              <a:gd name="connsiteY11055" fmla="*/ 1308272 h 6698675"/>
              <a:gd name="connsiteX11056" fmla="*/ 4392197 w 8267681"/>
              <a:gd name="connsiteY11056" fmla="*/ 1303574 h 6698675"/>
              <a:gd name="connsiteX11057" fmla="*/ 4389848 w 8267681"/>
              <a:gd name="connsiteY11057" fmla="*/ 1303574 h 6698675"/>
              <a:gd name="connsiteX11058" fmla="*/ 4389848 w 8267681"/>
              <a:gd name="connsiteY11058" fmla="*/ 1298877 h 6698675"/>
              <a:gd name="connsiteX11059" fmla="*/ 4387499 w 8267681"/>
              <a:gd name="connsiteY11059" fmla="*/ 1296528 h 6698675"/>
              <a:gd name="connsiteX11060" fmla="*/ 4389848 w 8267681"/>
              <a:gd name="connsiteY11060" fmla="*/ 1291830 h 6698675"/>
              <a:gd name="connsiteX11061" fmla="*/ 4389848 w 8267681"/>
              <a:gd name="connsiteY11061" fmla="*/ 1282435 h 6698675"/>
              <a:gd name="connsiteX11062" fmla="*/ 1954171 w 8267681"/>
              <a:gd name="connsiteY11062" fmla="*/ 1282435 h 6698675"/>
              <a:gd name="connsiteX11063" fmla="*/ 1958865 w 8267681"/>
              <a:gd name="connsiteY11063" fmla="*/ 1301225 h 6698675"/>
              <a:gd name="connsiteX11064" fmla="*/ 1977656 w 8267681"/>
              <a:gd name="connsiteY11064" fmla="*/ 1298877 h 6698675"/>
              <a:gd name="connsiteX11065" fmla="*/ 1987051 w 8267681"/>
              <a:gd name="connsiteY11065" fmla="*/ 1310622 h 6698675"/>
              <a:gd name="connsiteX11066" fmla="*/ 1994099 w 8267681"/>
              <a:gd name="connsiteY11066" fmla="*/ 1308272 h 6698675"/>
              <a:gd name="connsiteX11067" fmla="*/ 1998794 w 8267681"/>
              <a:gd name="connsiteY11067" fmla="*/ 1294179 h 6698675"/>
              <a:gd name="connsiteX11068" fmla="*/ 1980006 w 8267681"/>
              <a:gd name="connsiteY11068" fmla="*/ 1294179 h 6698675"/>
              <a:gd name="connsiteX11069" fmla="*/ 1968264 w 8267681"/>
              <a:gd name="connsiteY11069" fmla="*/ 1284784 h 6698675"/>
              <a:gd name="connsiteX11070" fmla="*/ 5164945 w 8267681"/>
              <a:gd name="connsiteY11070" fmla="*/ 1280087 h 6698675"/>
              <a:gd name="connsiteX11071" fmla="*/ 5164945 w 8267681"/>
              <a:gd name="connsiteY11071" fmla="*/ 1284784 h 6698675"/>
              <a:gd name="connsiteX11072" fmla="*/ 5164945 w 8267681"/>
              <a:gd name="connsiteY11072" fmla="*/ 1287133 h 6698675"/>
              <a:gd name="connsiteX11073" fmla="*/ 5136760 w 8267681"/>
              <a:gd name="connsiteY11073" fmla="*/ 1308272 h 6698675"/>
              <a:gd name="connsiteX11074" fmla="*/ 5129713 w 8267681"/>
              <a:gd name="connsiteY11074" fmla="*/ 1310622 h 6698675"/>
              <a:gd name="connsiteX11075" fmla="*/ 5127364 w 8267681"/>
              <a:gd name="connsiteY11075" fmla="*/ 1315319 h 6698675"/>
              <a:gd name="connsiteX11076" fmla="*/ 5117969 w 8267681"/>
              <a:gd name="connsiteY11076" fmla="*/ 1317668 h 6698675"/>
              <a:gd name="connsiteX11077" fmla="*/ 5108574 w 8267681"/>
              <a:gd name="connsiteY11077" fmla="*/ 1327063 h 6698675"/>
              <a:gd name="connsiteX11078" fmla="*/ 5101528 w 8267681"/>
              <a:gd name="connsiteY11078" fmla="*/ 1329412 h 6698675"/>
              <a:gd name="connsiteX11079" fmla="*/ 5089784 w 8267681"/>
              <a:gd name="connsiteY11079" fmla="*/ 1366993 h 6698675"/>
              <a:gd name="connsiteX11080" fmla="*/ 5073342 w 8267681"/>
              <a:gd name="connsiteY11080" fmla="*/ 1378738 h 6698675"/>
              <a:gd name="connsiteX11081" fmla="*/ 5074125 w 8267681"/>
              <a:gd name="connsiteY11081" fmla="*/ 1378999 h 6698675"/>
              <a:gd name="connsiteX11082" fmla="*/ 5060693 w 8267681"/>
              <a:gd name="connsiteY11082" fmla="*/ 1384596 h 6698675"/>
              <a:gd name="connsiteX11083" fmla="*/ 5063947 w 8267681"/>
              <a:gd name="connsiteY11083" fmla="*/ 1378738 h 6698675"/>
              <a:gd name="connsiteX11084" fmla="*/ 5068645 w 8267681"/>
              <a:gd name="connsiteY11084" fmla="*/ 1376389 h 6698675"/>
              <a:gd name="connsiteX11085" fmla="*/ 5068939 w 8267681"/>
              <a:gd name="connsiteY11085" fmla="*/ 1375802 h 6698675"/>
              <a:gd name="connsiteX11086" fmla="*/ 5073342 w 8267681"/>
              <a:gd name="connsiteY11086" fmla="*/ 1374041 h 6698675"/>
              <a:gd name="connsiteX11087" fmla="*/ 5070994 w 8267681"/>
              <a:gd name="connsiteY11087" fmla="*/ 1374041 h 6698675"/>
              <a:gd name="connsiteX11088" fmla="*/ 5070994 w 8267681"/>
              <a:gd name="connsiteY11088" fmla="*/ 1371692 h 6698675"/>
              <a:gd name="connsiteX11089" fmla="*/ 5085086 w 8267681"/>
              <a:gd name="connsiteY11089" fmla="*/ 1359947 h 6698675"/>
              <a:gd name="connsiteX11090" fmla="*/ 5087435 w 8267681"/>
              <a:gd name="connsiteY11090" fmla="*/ 1348203 h 6698675"/>
              <a:gd name="connsiteX11091" fmla="*/ 5110923 w 8267681"/>
              <a:gd name="connsiteY11091" fmla="*/ 1320017 h 6698675"/>
              <a:gd name="connsiteX11092" fmla="*/ 5110923 w 8267681"/>
              <a:gd name="connsiteY11092" fmla="*/ 1317668 h 6698675"/>
              <a:gd name="connsiteX11093" fmla="*/ 5117969 w 8267681"/>
              <a:gd name="connsiteY11093" fmla="*/ 1315319 h 6698675"/>
              <a:gd name="connsiteX11094" fmla="*/ 5120318 w 8267681"/>
              <a:gd name="connsiteY11094" fmla="*/ 1310622 h 6698675"/>
              <a:gd name="connsiteX11095" fmla="*/ 5127364 w 8267681"/>
              <a:gd name="connsiteY11095" fmla="*/ 1308272 h 6698675"/>
              <a:gd name="connsiteX11096" fmla="*/ 5129713 w 8267681"/>
              <a:gd name="connsiteY11096" fmla="*/ 1303574 h 6698675"/>
              <a:gd name="connsiteX11097" fmla="*/ 5136760 w 8267681"/>
              <a:gd name="connsiteY11097" fmla="*/ 1301225 h 6698675"/>
              <a:gd name="connsiteX11098" fmla="*/ 5136760 w 8267681"/>
              <a:gd name="connsiteY11098" fmla="*/ 1298877 h 6698675"/>
              <a:gd name="connsiteX11099" fmla="*/ 5141457 w 8267681"/>
              <a:gd name="connsiteY11099" fmla="*/ 1296528 h 6698675"/>
              <a:gd name="connsiteX11100" fmla="*/ 5141457 w 8267681"/>
              <a:gd name="connsiteY11100" fmla="*/ 1294179 h 6698675"/>
              <a:gd name="connsiteX11101" fmla="*/ 5148504 w 8267681"/>
              <a:gd name="connsiteY11101" fmla="*/ 1291830 h 6698675"/>
              <a:gd name="connsiteX11102" fmla="*/ 5150852 w 8267681"/>
              <a:gd name="connsiteY11102" fmla="*/ 1287133 h 6698675"/>
              <a:gd name="connsiteX11103" fmla="*/ 5155550 w 8267681"/>
              <a:gd name="connsiteY11103" fmla="*/ 1284784 h 6698675"/>
              <a:gd name="connsiteX11104" fmla="*/ 5164945 w 8267681"/>
              <a:gd name="connsiteY11104" fmla="*/ 1280087 h 6698675"/>
              <a:gd name="connsiteX11105" fmla="*/ 5033413 w 8267681"/>
              <a:gd name="connsiteY11105" fmla="*/ 1265993 h 6698675"/>
              <a:gd name="connsiteX11106" fmla="*/ 5038111 w 8267681"/>
              <a:gd name="connsiteY11106" fmla="*/ 1265993 h 6698675"/>
              <a:gd name="connsiteX11107" fmla="*/ 5038111 w 8267681"/>
              <a:gd name="connsiteY11107" fmla="*/ 1270690 h 6698675"/>
              <a:gd name="connsiteX11108" fmla="*/ 5040460 w 8267681"/>
              <a:gd name="connsiteY11108" fmla="*/ 1273039 h 6698675"/>
              <a:gd name="connsiteX11109" fmla="*/ 5040460 w 8267681"/>
              <a:gd name="connsiteY11109" fmla="*/ 1282435 h 6698675"/>
              <a:gd name="connsiteX11110" fmla="*/ 5042809 w 8267681"/>
              <a:gd name="connsiteY11110" fmla="*/ 1284784 h 6698675"/>
              <a:gd name="connsiteX11111" fmla="*/ 5042809 w 8267681"/>
              <a:gd name="connsiteY11111" fmla="*/ 1294179 h 6698675"/>
              <a:gd name="connsiteX11112" fmla="*/ 5045157 w 8267681"/>
              <a:gd name="connsiteY11112" fmla="*/ 1310622 h 6698675"/>
              <a:gd name="connsiteX11113" fmla="*/ 5047506 w 8267681"/>
              <a:gd name="connsiteY11113" fmla="*/ 1312970 h 6698675"/>
              <a:gd name="connsiteX11114" fmla="*/ 5038111 w 8267681"/>
              <a:gd name="connsiteY11114" fmla="*/ 1345854 h 6698675"/>
              <a:gd name="connsiteX11115" fmla="*/ 5035762 w 8267681"/>
              <a:gd name="connsiteY11115" fmla="*/ 1355249 h 6698675"/>
              <a:gd name="connsiteX11116" fmla="*/ 5031065 w 8267681"/>
              <a:gd name="connsiteY11116" fmla="*/ 1355249 h 6698675"/>
              <a:gd name="connsiteX11117" fmla="*/ 5040460 w 8267681"/>
              <a:gd name="connsiteY11117" fmla="*/ 1322366 h 6698675"/>
              <a:gd name="connsiteX11118" fmla="*/ 5042809 w 8267681"/>
              <a:gd name="connsiteY11118" fmla="*/ 1310622 h 6698675"/>
              <a:gd name="connsiteX11119" fmla="*/ 5040460 w 8267681"/>
              <a:gd name="connsiteY11119" fmla="*/ 1298877 h 6698675"/>
              <a:gd name="connsiteX11120" fmla="*/ 5040460 w 8267681"/>
              <a:gd name="connsiteY11120" fmla="*/ 1294179 h 6698675"/>
              <a:gd name="connsiteX11121" fmla="*/ 5033413 w 8267681"/>
              <a:gd name="connsiteY11121" fmla="*/ 1265993 h 6698675"/>
              <a:gd name="connsiteX11122" fmla="*/ 4051624 w 8267681"/>
              <a:gd name="connsiteY11122" fmla="*/ 1256598 h 6698675"/>
              <a:gd name="connsiteX11123" fmla="*/ 4028136 w 8267681"/>
              <a:gd name="connsiteY11123" fmla="*/ 1258946 h 6698675"/>
              <a:gd name="connsiteX11124" fmla="*/ 4030485 w 8267681"/>
              <a:gd name="connsiteY11124" fmla="*/ 1277737 h 6698675"/>
              <a:gd name="connsiteX11125" fmla="*/ 4051624 w 8267681"/>
              <a:gd name="connsiteY11125" fmla="*/ 1256598 h 6698675"/>
              <a:gd name="connsiteX11126" fmla="*/ 8241846 w 8267681"/>
              <a:gd name="connsiteY11126" fmla="*/ 1249562 h 6698675"/>
              <a:gd name="connsiteX11127" fmla="*/ 8220707 w 8267681"/>
              <a:gd name="connsiteY11127" fmla="*/ 1254260 h 6698675"/>
              <a:gd name="connsiteX11128" fmla="*/ 8053943 w 8267681"/>
              <a:gd name="connsiteY11128" fmla="*/ 1282446 h 6698675"/>
              <a:gd name="connsiteX11129" fmla="*/ 8060990 w 8267681"/>
              <a:gd name="connsiteY11129" fmla="*/ 1280097 h 6698675"/>
              <a:gd name="connsiteX11130" fmla="*/ 8075083 w 8267681"/>
              <a:gd name="connsiteY11130" fmla="*/ 1277748 h 6698675"/>
              <a:gd name="connsiteX11131" fmla="*/ 8060990 w 8267681"/>
              <a:gd name="connsiteY11131" fmla="*/ 1280097 h 6698675"/>
              <a:gd name="connsiteX11132" fmla="*/ 7840204 w 8267681"/>
              <a:gd name="connsiteY11132" fmla="*/ 1296540 h 6698675"/>
              <a:gd name="connsiteX11133" fmla="*/ 8032804 w 8267681"/>
              <a:gd name="connsiteY11133" fmla="*/ 1277748 h 6698675"/>
              <a:gd name="connsiteX11134" fmla="*/ 8241846 w 8267681"/>
              <a:gd name="connsiteY11134" fmla="*/ 1249562 h 6698675"/>
              <a:gd name="connsiteX11135" fmla="*/ 8267681 w 8267681"/>
              <a:gd name="connsiteY11135" fmla="*/ 1244863 h 6698675"/>
              <a:gd name="connsiteX11136" fmla="*/ 8253588 w 8267681"/>
              <a:gd name="connsiteY11136" fmla="*/ 1247212 h 6698675"/>
              <a:gd name="connsiteX11137" fmla="*/ 8267681 w 8267681"/>
              <a:gd name="connsiteY11137" fmla="*/ 1244863 h 6698675"/>
              <a:gd name="connsiteX11138" fmla="*/ 2571894 w 8267681"/>
              <a:gd name="connsiteY11138" fmla="*/ 1209631 h 6698675"/>
              <a:gd name="connsiteX11139" fmla="*/ 2585986 w 8267681"/>
              <a:gd name="connsiteY11139" fmla="*/ 1211980 h 6698675"/>
              <a:gd name="connsiteX11140" fmla="*/ 2590684 w 8267681"/>
              <a:gd name="connsiteY11140" fmla="*/ 1233120 h 6698675"/>
              <a:gd name="connsiteX11141" fmla="*/ 2593033 w 8267681"/>
              <a:gd name="connsiteY11141" fmla="*/ 1242515 h 6698675"/>
              <a:gd name="connsiteX11142" fmla="*/ 2581289 w 8267681"/>
              <a:gd name="connsiteY11142" fmla="*/ 1249562 h 6698675"/>
              <a:gd name="connsiteX11143" fmla="*/ 2571894 w 8267681"/>
              <a:gd name="connsiteY11143" fmla="*/ 1235469 h 6698675"/>
              <a:gd name="connsiteX11144" fmla="*/ 2569545 w 8267681"/>
              <a:gd name="connsiteY11144" fmla="*/ 1226073 h 6698675"/>
              <a:gd name="connsiteX11145" fmla="*/ 3172594 w 8267681"/>
              <a:gd name="connsiteY11145" fmla="*/ 1205510 h 6698675"/>
              <a:gd name="connsiteX11146" fmla="*/ 3166134 w 8267681"/>
              <a:gd name="connsiteY11146" fmla="*/ 1214318 h 6698675"/>
              <a:gd name="connsiteX11147" fmla="*/ 3196668 w 8267681"/>
              <a:gd name="connsiteY11147" fmla="*/ 1207271 h 6698675"/>
              <a:gd name="connsiteX11148" fmla="*/ 3172594 w 8267681"/>
              <a:gd name="connsiteY11148" fmla="*/ 1205510 h 6698675"/>
              <a:gd name="connsiteX11149" fmla="*/ 2785779 w 8267681"/>
              <a:gd name="connsiteY11149" fmla="*/ 1194389 h 6698675"/>
              <a:gd name="connsiteX11150" fmla="*/ 2771540 w 8267681"/>
              <a:gd name="connsiteY11150" fmla="*/ 1197876 h 6698675"/>
              <a:gd name="connsiteX11151" fmla="*/ 2672891 w 8267681"/>
              <a:gd name="connsiteY11151" fmla="*/ 1240155 h 6698675"/>
              <a:gd name="connsiteX11152" fmla="*/ 2665845 w 8267681"/>
              <a:gd name="connsiteY11152" fmla="*/ 1256598 h 6698675"/>
              <a:gd name="connsiteX11153" fmla="*/ 2731610 w 8267681"/>
              <a:gd name="connsiteY11153" fmla="*/ 1228411 h 6698675"/>
              <a:gd name="connsiteX11154" fmla="*/ 2785779 w 8267681"/>
              <a:gd name="connsiteY11154" fmla="*/ 1194389 h 6698675"/>
              <a:gd name="connsiteX11155" fmla="*/ 5606516 w 8267681"/>
              <a:gd name="connsiteY11155" fmla="*/ 1174399 h 6698675"/>
              <a:gd name="connsiteX11156" fmla="*/ 5571285 w 8267681"/>
              <a:gd name="connsiteY11156" fmla="*/ 1188492 h 6698675"/>
              <a:gd name="connsiteX11157" fmla="*/ 5536053 w 8267681"/>
              <a:gd name="connsiteY11157" fmla="*/ 1197887 h 6698675"/>
              <a:gd name="connsiteX11158" fmla="*/ 5557192 w 8267681"/>
              <a:gd name="connsiteY11158" fmla="*/ 1188492 h 6698675"/>
              <a:gd name="connsiteX11159" fmla="*/ 5606516 w 8267681"/>
              <a:gd name="connsiteY11159" fmla="*/ 1174399 h 6698675"/>
              <a:gd name="connsiteX11160" fmla="*/ 6026948 w 8267681"/>
              <a:gd name="connsiteY11160" fmla="*/ 1172048 h 6698675"/>
              <a:gd name="connsiteX11161" fmla="*/ 5994065 w 8267681"/>
              <a:gd name="connsiteY11161" fmla="*/ 1211978 h 6698675"/>
              <a:gd name="connsiteX11162" fmla="*/ 5951787 w 8267681"/>
              <a:gd name="connsiteY11162" fmla="*/ 1237816 h 6698675"/>
              <a:gd name="connsiteX11163" fmla="*/ 5968228 w 8267681"/>
              <a:gd name="connsiteY11163" fmla="*/ 1207281 h 6698675"/>
              <a:gd name="connsiteX11164" fmla="*/ 6026948 w 8267681"/>
              <a:gd name="connsiteY11164" fmla="*/ 1172048 h 6698675"/>
              <a:gd name="connsiteX11165" fmla="*/ 1867274 w 8267681"/>
              <a:gd name="connsiteY11165" fmla="*/ 1169700 h 6698675"/>
              <a:gd name="connsiteX11166" fmla="*/ 1874319 w 8267681"/>
              <a:gd name="connsiteY11166" fmla="*/ 1181445 h 6698675"/>
              <a:gd name="connsiteX11167" fmla="*/ 1857882 w 8267681"/>
              <a:gd name="connsiteY11167" fmla="*/ 1183793 h 6698675"/>
              <a:gd name="connsiteX11168" fmla="*/ 1855532 w 8267681"/>
              <a:gd name="connsiteY11168" fmla="*/ 1172049 h 6698675"/>
              <a:gd name="connsiteX11169" fmla="*/ 2426269 w 8267681"/>
              <a:gd name="connsiteY11169" fmla="*/ 1160295 h 6698675"/>
              <a:gd name="connsiteX11170" fmla="*/ 2414525 w 8267681"/>
              <a:gd name="connsiteY11170" fmla="*/ 1167341 h 6698675"/>
              <a:gd name="connsiteX11171" fmla="*/ 2416874 w 8267681"/>
              <a:gd name="connsiteY11171" fmla="*/ 1176736 h 6698675"/>
              <a:gd name="connsiteX11172" fmla="*/ 2430967 w 8267681"/>
              <a:gd name="connsiteY11172" fmla="*/ 1179085 h 6698675"/>
              <a:gd name="connsiteX11173" fmla="*/ 3591263 w 8267681"/>
              <a:gd name="connsiteY11173" fmla="*/ 1143855 h 6698675"/>
              <a:gd name="connsiteX11174" fmla="*/ 3574822 w 8267681"/>
              <a:gd name="connsiteY11174" fmla="*/ 1157947 h 6698675"/>
              <a:gd name="connsiteX11175" fmla="*/ 3577171 w 8267681"/>
              <a:gd name="connsiteY11175" fmla="*/ 1153249 h 6698675"/>
              <a:gd name="connsiteX11176" fmla="*/ 3591263 w 8267681"/>
              <a:gd name="connsiteY11176" fmla="*/ 1143855 h 6698675"/>
              <a:gd name="connsiteX11177" fmla="*/ 2193745 w 8267681"/>
              <a:gd name="connsiteY11177" fmla="*/ 1143853 h 6698675"/>
              <a:gd name="connsiteX11178" fmla="*/ 2189045 w 8267681"/>
              <a:gd name="connsiteY11178" fmla="*/ 1146203 h 6698675"/>
              <a:gd name="connsiteX11179" fmla="*/ 2196095 w 8267681"/>
              <a:gd name="connsiteY11179" fmla="*/ 1146203 h 6698675"/>
              <a:gd name="connsiteX11180" fmla="*/ 6530789 w 8267681"/>
              <a:gd name="connsiteY11180" fmla="*/ 1143144 h 6698675"/>
              <a:gd name="connsiteX11181" fmla="*/ 6488481 w 8267681"/>
              <a:gd name="connsiteY11181" fmla="*/ 1155011 h 6698675"/>
              <a:gd name="connsiteX11182" fmla="*/ 6440331 w 8267681"/>
              <a:gd name="connsiteY11182" fmla="*/ 1179086 h 6698675"/>
              <a:gd name="connsiteX11183" fmla="*/ 6402037 w 8267681"/>
              <a:gd name="connsiteY11183" fmla="*/ 1205288 h 6698675"/>
              <a:gd name="connsiteX11184" fmla="*/ 6463820 w 8267681"/>
              <a:gd name="connsiteY11184" fmla="*/ 1174396 h 6698675"/>
              <a:gd name="connsiteX11185" fmla="*/ 4126785 w 8267681"/>
              <a:gd name="connsiteY11185" fmla="*/ 1127466 h 6698675"/>
              <a:gd name="connsiteX11186" fmla="*/ 4122087 w 8267681"/>
              <a:gd name="connsiteY11186" fmla="*/ 1139212 h 6698675"/>
              <a:gd name="connsiteX11187" fmla="*/ 4117390 w 8267681"/>
              <a:gd name="connsiteY11187" fmla="*/ 1155652 h 6698675"/>
              <a:gd name="connsiteX11188" fmla="*/ 4119739 w 8267681"/>
              <a:gd name="connsiteY11188" fmla="*/ 1143909 h 6698675"/>
              <a:gd name="connsiteX11189" fmla="*/ 4126785 w 8267681"/>
              <a:gd name="connsiteY11189" fmla="*/ 1127466 h 6698675"/>
              <a:gd name="connsiteX11190" fmla="*/ 4133831 w 8267681"/>
              <a:gd name="connsiteY11190" fmla="*/ 1118073 h 6698675"/>
              <a:gd name="connsiteX11191" fmla="*/ 4126785 w 8267681"/>
              <a:gd name="connsiteY11191" fmla="*/ 1127466 h 6698675"/>
              <a:gd name="connsiteX11192" fmla="*/ 4133831 w 8267681"/>
              <a:gd name="connsiteY11192" fmla="*/ 1118073 h 6698675"/>
              <a:gd name="connsiteX11193" fmla="*/ 6708092 w 8267681"/>
              <a:gd name="connsiteY11193" fmla="*/ 1103929 h 6698675"/>
              <a:gd name="connsiteX11194" fmla="*/ 6693999 w 8267681"/>
              <a:gd name="connsiteY11194" fmla="*/ 1115672 h 6698675"/>
              <a:gd name="connsiteX11195" fmla="*/ 6543678 w 8267681"/>
              <a:gd name="connsiteY11195" fmla="*/ 1139159 h 6698675"/>
              <a:gd name="connsiteX11196" fmla="*/ 6550724 w 8267681"/>
              <a:gd name="connsiteY11196" fmla="*/ 1134460 h 6698675"/>
              <a:gd name="connsiteX11197" fmla="*/ 6541281 w 8267681"/>
              <a:gd name="connsiteY11197" fmla="*/ 1139183 h 6698675"/>
              <a:gd name="connsiteX11198" fmla="*/ 6541329 w 8267681"/>
              <a:gd name="connsiteY11198" fmla="*/ 1139166 h 6698675"/>
              <a:gd name="connsiteX11199" fmla="*/ 6217198 w 8267681"/>
              <a:gd name="connsiteY11199" fmla="*/ 1345864 h 6698675"/>
              <a:gd name="connsiteX11200" fmla="*/ 6385770 w 8267681"/>
              <a:gd name="connsiteY11200" fmla="*/ 1215496 h 6698675"/>
              <a:gd name="connsiteX11201" fmla="*/ 6265678 w 8267681"/>
              <a:gd name="connsiteY11201" fmla="*/ 1286509 h 6698675"/>
              <a:gd name="connsiteX11202" fmla="*/ 5958832 w 8267681"/>
              <a:gd name="connsiteY11202" fmla="*/ 1585437 h 6698675"/>
              <a:gd name="connsiteX11203" fmla="*/ 5813207 w 8267681"/>
              <a:gd name="connsiteY11203" fmla="*/ 1862584 h 6698675"/>
              <a:gd name="connsiteX11204" fmla="*/ 5883671 w 8267681"/>
              <a:gd name="connsiteY11204" fmla="*/ 1787426 h 6698675"/>
              <a:gd name="connsiteX11205" fmla="*/ 6294707 w 8267681"/>
              <a:gd name="connsiteY11205" fmla="*/ 1338808 h 6698675"/>
              <a:gd name="connsiteX11206" fmla="*/ 6506097 w 8267681"/>
              <a:gd name="connsiteY11206" fmla="*/ 1226062 h 6698675"/>
              <a:gd name="connsiteX11207" fmla="*/ 6715138 w 8267681"/>
              <a:gd name="connsiteY11207" fmla="*/ 1125065 h 6698675"/>
              <a:gd name="connsiteX11208" fmla="*/ 3654093 w 8267681"/>
              <a:gd name="connsiteY11208" fmla="*/ 1099524 h 6698675"/>
              <a:gd name="connsiteX11209" fmla="*/ 3666424 w 8267681"/>
              <a:gd name="connsiteY11209" fmla="*/ 1101580 h 6698675"/>
              <a:gd name="connsiteX11210" fmla="*/ 3645285 w 8267681"/>
              <a:gd name="connsiteY11210" fmla="*/ 1106282 h 6698675"/>
              <a:gd name="connsiteX11211" fmla="*/ 3654093 w 8267681"/>
              <a:gd name="connsiteY11211" fmla="*/ 1099524 h 6698675"/>
              <a:gd name="connsiteX11212" fmla="*/ 7351658 w 8267681"/>
              <a:gd name="connsiteY11212" fmla="*/ 1080453 h 6698675"/>
              <a:gd name="connsiteX11213" fmla="*/ 7358704 w 8267681"/>
              <a:gd name="connsiteY11213" fmla="*/ 1080453 h 6698675"/>
              <a:gd name="connsiteX11214" fmla="*/ 7765043 w 8267681"/>
              <a:gd name="connsiteY11214" fmla="*/ 1157956 h 6698675"/>
              <a:gd name="connsiteX11215" fmla="*/ 8161987 w 8267681"/>
              <a:gd name="connsiteY11215" fmla="*/ 1233120 h 6698675"/>
              <a:gd name="connsiteX11216" fmla="*/ 8161987 w 8267681"/>
              <a:gd name="connsiteY11216" fmla="*/ 1240166 h 6698675"/>
              <a:gd name="connsiteX11217" fmla="*/ 7974084 w 8267681"/>
              <a:gd name="connsiteY11217" fmla="*/ 1223724 h 6698675"/>
              <a:gd name="connsiteX11218" fmla="*/ 7783833 w 8267681"/>
              <a:gd name="connsiteY11218" fmla="*/ 1197886 h 6698675"/>
              <a:gd name="connsiteX11219" fmla="*/ 7415075 w 8267681"/>
              <a:gd name="connsiteY11219" fmla="*/ 1160304 h 6698675"/>
              <a:gd name="connsiteX11220" fmla="*/ 7339914 w 8267681"/>
              <a:gd name="connsiteY11220" fmla="*/ 1165002 h 6698675"/>
              <a:gd name="connsiteX11221" fmla="*/ 7264753 w 8267681"/>
              <a:gd name="connsiteY11221" fmla="*/ 1172048 h 6698675"/>
              <a:gd name="connsiteX11222" fmla="*/ 7168746 w 8267681"/>
              <a:gd name="connsiteY11222" fmla="*/ 1180269 h 6698675"/>
              <a:gd name="connsiteX11223" fmla="*/ 7074507 w 8267681"/>
              <a:gd name="connsiteY11223" fmla="*/ 1195536 h 6698675"/>
              <a:gd name="connsiteX11224" fmla="*/ 7102686 w 8267681"/>
              <a:gd name="connsiteY11224" fmla="*/ 1195536 h 6698675"/>
              <a:gd name="connsiteX11225" fmla="*/ 7055711 w 8267681"/>
              <a:gd name="connsiteY11225" fmla="*/ 1204932 h 6698675"/>
              <a:gd name="connsiteX11226" fmla="*/ 7013433 w 8267681"/>
              <a:gd name="connsiteY11226" fmla="*/ 1209630 h 6698675"/>
              <a:gd name="connsiteX11227" fmla="*/ 7070143 w 8267681"/>
              <a:gd name="connsiteY11227" fmla="*/ 1196019 h 6698675"/>
              <a:gd name="connsiteX11228" fmla="*/ 6920363 w 8267681"/>
              <a:gd name="connsiteY11228" fmla="*/ 1212567 h 6698675"/>
              <a:gd name="connsiteX11229" fmla="*/ 6771509 w 8267681"/>
              <a:gd name="connsiteY11229" fmla="*/ 1247212 h 6698675"/>
              <a:gd name="connsiteX11230" fmla="*/ 6484958 w 8267681"/>
              <a:gd name="connsiteY11230" fmla="*/ 1367005 h 6698675"/>
              <a:gd name="connsiteX11231" fmla="*/ 6879553 w 8267681"/>
              <a:gd name="connsiteY11231" fmla="*/ 1136819 h 6698675"/>
              <a:gd name="connsiteX11232" fmla="*/ 7126174 w 8267681"/>
              <a:gd name="connsiteY11232" fmla="*/ 1089847 h 6698675"/>
              <a:gd name="connsiteX11233" fmla="*/ 7351658 w 8267681"/>
              <a:gd name="connsiteY11233" fmla="*/ 1080453 h 6698675"/>
              <a:gd name="connsiteX11234" fmla="*/ 2059873 w 8267681"/>
              <a:gd name="connsiteY11234" fmla="*/ 1078104 h 6698675"/>
              <a:gd name="connsiteX11235" fmla="*/ 2071621 w 8267681"/>
              <a:gd name="connsiteY11235" fmla="*/ 1087499 h 6698675"/>
              <a:gd name="connsiteX11236" fmla="*/ 2076316 w 8267681"/>
              <a:gd name="connsiteY11236" fmla="*/ 1099240 h 6698675"/>
              <a:gd name="connsiteX11237" fmla="*/ 2066921 w 8267681"/>
              <a:gd name="connsiteY11237" fmla="*/ 1110981 h 6698675"/>
              <a:gd name="connsiteX11238" fmla="*/ 2057528 w 8267681"/>
              <a:gd name="connsiteY11238" fmla="*/ 1110981 h 6698675"/>
              <a:gd name="connsiteX11239" fmla="*/ 2048130 w 8267681"/>
              <a:gd name="connsiteY11239" fmla="*/ 1094545 h 6698675"/>
              <a:gd name="connsiteX11240" fmla="*/ 2048130 w 8267681"/>
              <a:gd name="connsiteY11240" fmla="*/ 1080454 h 6698675"/>
              <a:gd name="connsiteX11241" fmla="*/ 2940652 w 8267681"/>
              <a:gd name="connsiteY11241" fmla="*/ 1077605 h 6698675"/>
              <a:gd name="connsiteX11242" fmla="*/ 2941537 w 8267681"/>
              <a:gd name="connsiteY11242" fmla="*/ 1079559 h 6698675"/>
              <a:gd name="connsiteX11243" fmla="*/ 2940652 w 8267681"/>
              <a:gd name="connsiteY11243" fmla="*/ 1080442 h 6698675"/>
              <a:gd name="connsiteX11244" fmla="*/ 2191270 w 8267681"/>
              <a:gd name="connsiteY11244" fmla="*/ 1055157 h 6698675"/>
              <a:gd name="connsiteX11245" fmla="*/ 2207838 w 8267681"/>
              <a:gd name="connsiteY11245" fmla="*/ 1059299 h 6698675"/>
              <a:gd name="connsiteX11246" fmla="*/ 2208225 w 8267681"/>
              <a:gd name="connsiteY11246" fmla="*/ 1060377 h 6698675"/>
              <a:gd name="connsiteX11247" fmla="*/ 2203138 w 8267681"/>
              <a:gd name="connsiteY11247" fmla="*/ 1061649 h 6698675"/>
              <a:gd name="connsiteX11248" fmla="*/ 2024643 w 8267681"/>
              <a:gd name="connsiteY11248" fmla="*/ 1054611 h 6698675"/>
              <a:gd name="connsiteX11249" fmla="*/ 2031689 w 8267681"/>
              <a:gd name="connsiteY11249" fmla="*/ 1071057 h 6698675"/>
              <a:gd name="connsiteX11250" fmla="*/ 2024643 w 8267681"/>
              <a:gd name="connsiteY11250" fmla="*/ 1101591 h 6698675"/>
              <a:gd name="connsiteX11251" fmla="*/ 1991759 w 8267681"/>
              <a:gd name="connsiteY11251" fmla="*/ 1108634 h 6698675"/>
              <a:gd name="connsiteX11252" fmla="*/ 1972973 w 8267681"/>
              <a:gd name="connsiteY11252" fmla="*/ 1087500 h 6698675"/>
              <a:gd name="connsiteX11253" fmla="*/ 1972968 w 8267681"/>
              <a:gd name="connsiteY11253" fmla="*/ 1054610 h 6698675"/>
              <a:gd name="connsiteX11254" fmla="*/ 1954180 w 8267681"/>
              <a:gd name="connsiteY11254" fmla="*/ 1094545 h 6698675"/>
              <a:gd name="connsiteX11255" fmla="*/ 1928345 w 8267681"/>
              <a:gd name="connsiteY11255" fmla="*/ 1094545 h 6698675"/>
              <a:gd name="connsiteX11256" fmla="*/ 1921295 w 8267681"/>
              <a:gd name="connsiteY11256" fmla="*/ 1078104 h 6698675"/>
              <a:gd name="connsiteX11257" fmla="*/ 1909552 w 8267681"/>
              <a:gd name="connsiteY11257" fmla="*/ 1101591 h 6698675"/>
              <a:gd name="connsiteX11258" fmla="*/ 1886067 w 8267681"/>
              <a:gd name="connsiteY11258" fmla="*/ 1120376 h 6698675"/>
              <a:gd name="connsiteX11259" fmla="*/ 1879017 w 8267681"/>
              <a:gd name="connsiteY11259" fmla="*/ 1120376 h 6698675"/>
              <a:gd name="connsiteX11260" fmla="*/ 1876668 w 8267681"/>
              <a:gd name="connsiteY11260" fmla="*/ 1115681 h 6698675"/>
              <a:gd name="connsiteX11261" fmla="*/ 1904853 w 8267681"/>
              <a:gd name="connsiteY11261" fmla="*/ 1080454 h 6698675"/>
              <a:gd name="connsiteX11262" fmla="*/ 1961224 w 8267681"/>
              <a:gd name="connsiteY11262" fmla="*/ 1064008 h 6698675"/>
              <a:gd name="connsiteX11263" fmla="*/ 1972968 w 8267681"/>
              <a:gd name="connsiteY11263" fmla="*/ 1054610 h 6698675"/>
              <a:gd name="connsiteX11264" fmla="*/ 2158615 w 8267681"/>
              <a:gd name="connsiteY11264" fmla="*/ 1051090 h 6698675"/>
              <a:gd name="connsiteX11265" fmla="*/ 2152402 w 8267681"/>
              <a:gd name="connsiteY11265" fmla="*/ 1064350 h 6698675"/>
              <a:gd name="connsiteX11266" fmla="*/ 2153818 w 8267681"/>
              <a:gd name="connsiteY11266" fmla="*/ 1054601 h 6698675"/>
              <a:gd name="connsiteX11267" fmla="*/ 2155869 w 8267681"/>
              <a:gd name="connsiteY11267" fmla="*/ 1051371 h 6698675"/>
              <a:gd name="connsiteX11268" fmla="*/ 3288271 w 8267681"/>
              <a:gd name="connsiteY11268" fmla="*/ 1045206 h 6698675"/>
              <a:gd name="connsiteX11269" fmla="*/ 3278876 w 8267681"/>
              <a:gd name="connsiteY11269" fmla="*/ 1061652 h 6698675"/>
              <a:gd name="connsiteX11270" fmla="*/ 3257737 w 8267681"/>
              <a:gd name="connsiteY11270" fmla="*/ 1085142 h 6698675"/>
              <a:gd name="connsiteX11271" fmla="*/ 3210761 w 8267681"/>
              <a:gd name="connsiteY11271" fmla="*/ 1115673 h 6698675"/>
              <a:gd name="connsiteX11272" fmla="*/ 3177878 w 8267681"/>
              <a:gd name="connsiteY11272" fmla="*/ 1120367 h 6698675"/>
              <a:gd name="connsiteX11273" fmla="*/ 3168483 w 8267681"/>
              <a:gd name="connsiteY11273" fmla="*/ 1115673 h 6698675"/>
              <a:gd name="connsiteX11274" fmla="*/ 3191971 w 8267681"/>
              <a:gd name="connsiteY11274" fmla="*/ 1106284 h 6698675"/>
              <a:gd name="connsiteX11275" fmla="*/ 3241295 w 8267681"/>
              <a:gd name="connsiteY11275" fmla="*/ 1089838 h 6698675"/>
              <a:gd name="connsiteX11276" fmla="*/ 3264783 w 8267681"/>
              <a:gd name="connsiteY11276" fmla="*/ 1071049 h 6698675"/>
              <a:gd name="connsiteX11277" fmla="*/ 3274178 w 8267681"/>
              <a:gd name="connsiteY11277" fmla="*/ 1059302 h 6698675"/>
              <a:gd name="connsiteX11278" fmla="*/ 3276528 w 8267681"/>
              <a:gd name="connsiteY11278" fmla="*/ 1054603 h 6698675"/>
              <a:gd name="connsiteX11279" fmla="*/ 3288271 w 8267681"/>
              <a:gd name="connsiteY11279" fmla="*/ 1045206 h 6698675"/>
              <a:gd name="connsiteX11280" fmla="*/ 2165560 w 8267681"/>
              <a:gd name="connsiteY11280" fmla="*/ 1035806 h 6698675"/>
              <a:gd name="connsiteX11281" fmla="*/ 2184348 w 8267681"/>
              <a:gd name="connsiteY11281" fmla="*/ 1051371 h 6698675"/>
              <a:gd name="connsiteX11282" fmla="*/ 2191270 w 8267681"/>
              <a:gd name="connsiteY11282" fmla="*/ 1055157 h 6698675"/>
              <a:gd name="connsiteX11283" fmla="*/ 2170255 w 8267681"/>
              <a:gd name="connsiteY11283" fmla="*/ 1049902 h 6698675"/>
              <a:gd name="connsiteX11284" fmla="*/ 2158615 w 8267681"/>
              <a:gd name="connsiteY11284" fmla="*/ 1051090 h 6698675"/>
              <a:gd name="connsiteX11285" fmla="*/ 2160273 w 8267681"/>
              <a:gd name="connsiteY11285" fmla="*/ 1047553 h 6698675"/>
              <a:gd name="connsiteX11286" fmla="*/ 2165560 w 8267681"/>
              <a:gd name="connsiteY11286" fmla="*/ 1035806 h 6698675"/>
              <a:gd name="connsiteX11287" fmla="*/ 2926559 w 8267681"/>
              <a:gd name="connsiteY11287" fmla="*/ 1026410 h 6698675"/>
              <a:gd name="connsiteX11288" fmla="*/ 2933605 w 8267681"/>
              <a:gd name="connsiteY11288" fmla="*/ 1054601 h 6698675"/>
              <a:gd name="connsiteX11289" fmla="*/ 2940652 w 8267681"/>
              <a:gd name="connsiteY11289" fmla="*/ 1073396 h 6698675"/>
              <a:gd name="connsiteX11290" fmla="*/ 2940652 w 8267681"/>
              <a:gd name="connsiteY11290" fmla="*/ 1077605 h 6698675"/>
              <a:gd name="connsiteX11291" fmla="*/ 2935954 w 8267681"/>
              <a:gd name="connsiteY11291" fmla="*/ 1067229 h 6698675"/>
              <a:gd name="connsiteX11292" fmla="*/ 2928908 w 8267681"/>
              <a:gd name="connsiteY11292" fmla="*/ 1042854 h 6698675"/>
              <a:gd name="connsiteX11293" fmla="*/ 2926559 w 8267681"/>
              <a:gd name="connsiteY11293" fmla="*/ 1026410 h 6698675"/>
              <a:gd name="connsiteX11294" fmla="*/ 2280645 w 8267681"/>
              <a:gd name="connsiteY11294" fmla="*/ 1000578 h 6698675"/>
              <a:gd name="connsiteX11295" fmla="*/ 2261855 w 8267681"/>
              <a:gd name="connsiteY11295" fmla="*/ 1005274 h 6698675"/>
              <a:gd name="connsiteX11296" fmla="*/ 2271250 w 8267681"/>
              <a:gd name="connsiteY11296" fmla="*/ 1017016 h 6698675"/>
              <a:gd name="connsiteX11297" fmla="*/ 2285342 w 8267681"/>
              <a:gd name="connsiteY11297" fmla="*/ 1026410 h 6698675"/>
              <a:gd name="connsiteX11298" fmla="*/ 2292389 w 8267681"/>
              <a:gd name="connsiteY11298" fmla="*/ 1026410 h 6698675"/>
              <a:gd name="connsiteX11299" fmla="*/ 2301785 w 8267681"/>
              <a:gd name="connsiteY11299" fmla="*/ 1014669 h 6698675"/>
              <a:gd name="connsiteX11300" fmla="*/ 2299435 w 8267681"/>
              <a:gd name="connsiteY11300" fmla="*/ 1002926 h 6698675"/>
              <a:gd name="connsiteX11301" fmla="*/ 2282994 w 8267681"/>
              <a:gd name="connsiteY11301" fmla="*/ 1000578 h 6698675"/>
              <a:gd name="connsiteX11302" fmla="*/ 2280645 w 8267681"/>
              <a:gd name="connsiteY11302" fmla="*/ 1000578 h 6698675"/>
              <a:gd name="connsiteX11303" fmla="*/ 2034037 w 8267681"/>
              <a:gd name="connsiteY11303" fmla="*/ 967708 h 6698675"/>
              <a:gd name="connsiteX11304" fmla="*/ 2055178 w 8267681"/>
              <a:gd name="connsiteY11304" fmla="*/ 981799 h 6698675"/>
              <a:gd name="connsiteX11305" fmla="*/ 2048130 w 8267681"/>
              <a:gd name="connsiteY11305" fmla="*/ 984147 h 6698675"/>
              <a:gd name="connsiteX11306" fmla="*/ 2031689 w 8267681"/>
              <a:gd name="connsiteY11306" fmla="*/ 984147 h 6698675"/>
              <a:gd name="connsiteX11307" fmla="*/ 2449758 w 8267681"/>
              <a:gd name="connsiteY11307" fmla="*/ 963012 h 6698675"/>
              <a:gd name="connsiteX11308" fmla="*/ 2461502 w 8267681"/>
              <a:gd name="connsiteY11308" fmla="*/ 963012 h 6698675"/>
              <a:gd name="connsiteX11309" fmla="*/ 2463851 w 8267681"/>
              <a:gd name="connsiteY11309" fmla="*/ 972406 h 6698675"/>
              <a:gd name="connsiteX11310" fmla="*/ 2461502 w 8267681"/>
              <a:gd name="connsiteY11310" fmla="*/ 988846 h 6698675"/>
              <a:gd name="connsiteX11311" fmla="*/ 2449758 w 8267681"/>
              <a:gd name="connsiteY11311" fmla="*/ 998240 h 6698675"/>
              <a:gd name="connsiteX11312" fmla="*/ 2438014 w 8267681"/>
              <a:gd name="connsiteY11312" fmla="*/ 1002936 h 6698675"/>
              <a:gd name="connsiteX11313" fmla="*/ 2426271 w 8267681"/>
              <a:gd name="connsiteY11313" fmla="*/ 995891 h 6698675"/>
              <a:gd name="connsiteX11314" fmla="*/ 2421574 w 8267681"/>
              <a:gd name="connsiteY11314" fmla="*/ 979452 h 6698675"/>
              <a:gd name="connsiteX11315" fmla="*/ 2301561 w 8267681"/>
              <a:gd name="connsiteY11315" fmla="*/ 953991 h 6698675"/>
              <a:gd name="connsiteX11316" fmla="*/ 2303458 w 8267681"/>
              <a:gd name="connsiteY11316" fmla="*/ 960638 h 6698675"/>
              <a:gd name="connsiteX11317" fmla="*/ 2299435 w 8267681"/>
              <a:gd name="connsiteY11317" fmla="*/ 963003 h 6698675"/>
              <a:gd name="connsiteX11318" fmla="*/ 2346412 w 8267681"/>
              <a:gd name="connsiteY11318" fmla="*/ 951249 h 6698675"/>
              <a:gd name="connsiteX11319" fmla="*/ 2322923 w 8267681"/>
              <a:gd name="connsiteY11319" fmla="*/ 955947 h 6698675"/>
              <a:gd name="connsiteX11320" fmla="*/ 2311179 w 8267681"/>
              <a:gd name="connsiteY11320" fmla="*/ 967700 h 6698675"/>
              <a:gd name="connsiteX11321" fmla="*/ 2315877 w 8267681"/>
              <a:gd name="connsiteY11321" fmla="*/ 972396 h 6698675"/>
              <a:gd name="connsiteX11322" fmla="*/ 2318225 w 8267681"/>
              <a:gd name="connsiteY11322" fmla="*/ 998229 h 6698675"/>
              <a:gd name="connsiteX11323" fmla="*/ 2344062 w 8267681"/>
              <a:gd name="connsiteY11323" fmla="*/ 1012320 h 6698675"/>
              <a:gd name="connsiteX11324" fmla="*/ 2353457 w 8267681"/>
              <a:gd name="connsiteY11324" fmla="*/ 1009971 h 6698675"/>
              <a:gd name="connsiteX11325" fmla="*/ 2351108 w 8267681"/>
              <a:gd name="connsiteY11325" fmla="*/ 1000578 h 6698675"/>
              <a:gd name="connsiteX11326" fmla="*/ 2339365 w 8267681"/>
              <a:gd name="connsiteY11326" fmla="*/ 993532 h 6698675"/>
              <a:gd name="connsiteX11327" fmla="*/ 2191406 w 8267681"/>
              <a:gd name="connsiteY11327" fmla="*/ 925421 h 6698675"/>
              <a:gd name="connsiteX11328" fmla="*/ 2198454 w 8267681"/>
              <a:gd name="connsiteY11328" fmla="*/ 941862 h 6698675"/>
              <a:gd name="connsiteX11329" fmla="*/ 2198454 w 8267681"/>
              <a:gd name="connsiteY11329" fmla="*/ 946560 h 6698675"/>
              <a:gd name="connsiteX11330" fmla="*/ 2193754 w 8267681"/>
              <a:gd name="connsiteY11330" fmla="*/ 948908 h 6698675"/>
              <a:gd name="connsiteX11331" fmla="*/ 2179661 w 8267681"/>
              <a:gd name="connsiteY11331" fmla="*/ 946560 h 6698675"/>
              <a:gd name="connsiteX11332" fmla="*/ 2177312 w 8267681"/>
              <a:gd name="connsiteY11332" fmla="*/ 934816 h 6698675"/>
              <a:gd name="connsiteX11333" fmla="*/ 7321124 w 8267681"/>
              <a:gd name="connsiteY11333" fmla="*/ 925420 h 6698675"/>
              <a:gd name="connsiteX11334" fmla="*/ 7321124 w 8267681"/>
              <a:gd name="connsiteY11334" fmla="*/ 946558 h 6698675"/>
              <a:gd name="connsiteX11335" fmla="*/ 7321124 w 8267681"/>
              <a:gd name="connsiteY11335" fmla="*/ 925420 h 6698675"/>
              <a:gd name="connsiteX11336" fmla="*/ 3349926 w 8267681"/>
              <a:gd name="connsiteY11336" fmla="*/ 924532 h 6698675"/>
              <a:gd name="connsiteX11337" fmla="*/ 3323502 w 8267681"/>
              <a:gd name="connsiteY11337" fmla="*/ 946552 h 6698675"/>
              <a:gd name="connsiteX11338" fmla="*/ 3349926 w 8267681"/>
              <a:gd name="connsiteY11338" fmla="*/ 924532 h 6698675"/>
              <a:gd name="connsiteX11339" fmla="*/ 7123826 w 8267681"/>
              <a:gd name="connsiteY11339" fmla="*/ 890188 h 6698675"/>
              <a:gd name="connsiteX11340" fmla="*/ 7358704 w 8267681"/>
              <a:gd name="connsiteY11340" fmla="*/ 906630 h 6698675"/>
              <a:gd name="connsiteX11341" fmla="*/ 7370448 w 8267681"/>
              <a:gd name="connsiteY11341" fmla="*/ 908978 h 6698675"/>
              <a:gd name="connsiteX11342" fmla="*/ 7323472 w 8267681"/>
              <a:gd name="connsiteY11342" fmla="*/ 925420 h 6698675"/>
              <a:gd name="connsiteX11343" fmla="*/ 7269450 w 8267681"/>
              <a:gd name="connsiteY11343" fmla="*/ 920722 h 6698675"/>
              <a:gd name="connsiteX11344" fmla="*/ 7177848 w 8267681"/>
              <a:gd name="connsiteY11344" fmla="*/ 925420 h 6698675"/>
              <a:gd name="connsiteX11345" fmla="*/ 7032223 w 8267681"/>
              <a:gd name="connsiteY11345" fmla="*/ 908978 h 6698675"/>
              <a:gd name="connsiteX11346" fmla="*/ 7123826 w 8267681"/>
              <a:gd name="connsiteY11346" fmla="*/ 890188 h 6698675"/>
              <a:gd name="connsiteX11347" fmla="*/ 3822031 w 8267681"/>
              <a:gd name="connsiteY11347" fmla="*/ 870070 h 6698675"/>
              <a:gd name="connsiteX11348" fmla="*/ 3795607 w 8267681"/>
              <a:gd name="connsiteY11348" fmla="*/ 934808 h 6698675"/>
              <a:gd name="connsiteX11349" fmla="*/ 3840234 w 8267681"/>
              <a:gd name="connsiteY11349" fmla="*/ 892530 h 6698675"/>
              <a:gd name="connsiteX11350" fmla="*/ 3822031 w 8267681"/>
              <a:gd name="connsiteY11350" fmla="*/ 870070 h 6698675"/>
              <a:gd name="connsiteX11351" fmla="*/ 3802287 w 8267681"/>
              <a:gd name="connsiteY11351" fmla="*/ 839169 h 6698675"/>
              <a:gd name="connsiteX11352" fmla="*/ 3779166 w 8267681"/>
              <a:gd name="connsiteY11352" fmla="*/ 859647 h 6698675"/>
              <a:gd name="connsiteX11353" fmla="*/ 3809700 w 8267681"/>
              <a:gd name="connsiteY11353" fmla="*/ 866693 h 6698675"/>
              <a:gd name="connsiteX11354" fmla="*/ 3814397 w 8267681"/>
              <a:gd name="connsiteY11354" fmla="*/ 840858 h 6698675"/>
              <a:gd name="connsiteX11355" fmla="*/ 3802287 w 8267681"/>
              <a:gd name="connsiteY11355" fmla="*/ 839169 h 6698675"/>
              <a:gd name="connsiteX11356" fmla="*/ 6989946 w 8267681"/>
              <a:gd name="connsiteY11356" fmla="*/ 815021 h 6698675"/>
              <a:gd name="connsiteX11357" fmla="*/ 7069804 w 8267681"/>
              <a:gd name="connsiteY11357" fmla="*/ 817370 h 6698675"/>
              <a:gd name="connsiteX11358" fmla="*/ 7152011 w 8267681"/>
              <a:gd name="connsiteY11358" fmla="*/ 826765 h 6698675"/>
              <a:gd name="connsiteX11359" fmla="*/ 7231869 w 8267681"/>
              <a:gd name="connsiteY11359" fmla="*/ 840858 h 6698675"/>
              <a:gd name="connsiteX11360" fmla="*/ 7307031 w 8267681"/>
              <a:gd name="connsiteY11360" fmla="*/ 857299 h 6698675"/>
              <a:gd name="connsiteX11361" fmla="*/ 6846670 w 8267681"/>
              <a:gd name="connsiteY11361" fmla="*/ 866694 h 6698675"/>
              <a:gd name="connsiteX11362" fmla="*/ 6435634 w 8267681"/>
              <a:gd name="connsiteY11362" fmla="*/ 977094 h 6698675"/>
              <a:gd name="connsiteX11363" fmla="*/ 6365170 w 8267681"/>
              <a:gd name="connsiteY11363" fmla="*/ 1024062 h 6698675"/>
              <a:gd name="connsiteX11364" fmla="*/ 6846670 w 8267681"/>
              <a:gd name="connsiteY11364" fmla="*/ 866694 h 6698675"/>
              <a:gd name="connsiteX11365" fmla="*/ 7123826 w 8267681"/>
              <a:gd name="connsiteY11365" fmla="*/ 880787 h 6698675"/>
              <a:gd name="connsiteX11366" fmla="*/ 7119128 w 8267681"/>
              <a:gd name="connsiteY11366" fmla="*/ 880787 h 6698675"/>
              <a:gd name="connsiteX11367" fmla="*/ 6905389 w 8267681"/>
              <a:gd name="connsiteY11367" fmla="*/ 897228 h 6698675"/>
              <a:gd name="connsiteX11368" fmla="*/ 6536632 w 8267681"/>
              <a:gd name="connsiteY11368" fmla="*/ 974746 h 6698675"/>
              <a:gd name="connsiteX11369" fmla="*/ 6501400 w 8267681"/>
              <a:gd name="connsiteY11369" fmla="*/ 995881 h 6698675"/>
              <a:gd name="connsiteX11370" fmla="*/ 6430937 w 8267681"/>
              <a:gd name="connsiteY11370" fmla="*/ 1040505 h 6698675"/>
              <a:gd name="connsiteX11371" fmla="*/ 6719836 w 8267681"/>
              <a:gd name="connsiteY11371" fmla="*/ 934809 h 6698675"/>
              <a:gd name="connsiteX11372" fmla="*/ 6766812 w 8267681"/>
              <a:gd name="connsiteY11372" fmla="*/ 923065 h 6698675"/>
              <a:gd name="connsiteX11373" fmla="*/ 6813787 w 8267681"/>
              <a:gd name="connsiteY11373" fmla="*/ 913670 h 6698675"/>
              <a:gd name="connsiteX11374" fmla="*/ 6907738 w 8267681"/>
              <a:gd name="connsiteY11374" fmla="*/ 897228 h 6698675"/>
              <a:gd name="connsiteX11375" fmla="*/ 7029875 w 8267681"/>
              <a:gd name="connsiteY11375" fmla="*/ 901926 h 6698675"/>
              <a:gd name="connsiteX11376" fmla="*/ 7018131 w 8267681"/>
              <a:gd name="connsiteY11376" fmla="*/ 906623 h 6698675"/>
              <a:gd name="connsiteX11377" fmla="*/ 6952365 w 8267681"/>
              <a:gd name="connsiteY11377" fmla="*/ 951250 h 6698675"/>
              <a:gd name="connsiteX11378" fmla="*/ 6954714 w 8267681"/>
              <a:gd name="connsiteY11378" fmla="*/ 1005275 h 6698675"/>
              <a:gd name="connsiteX11379" fmla="*/ 7053363 w 8267681"/>
              <a:gd name="connsiteY11379" fmla="*/ 1000578 h 6698675"/>
              <a:gd name="connsiteX11380" fmla="*/ 7154360 w 8267681"/>
              <a:gd name="connsiteY11380" fmla="*/ 1000578 h 6698675"/>
              <a:gd name="connsiteX11381" fmla="*/ 7342262 w 8267681"/>
              <a:gd name="connsiteY11381" fmla="*/ 1014668 h 6698675"/>
              <a:gd name="connsiteX11382" fmla="*/ 7419772 w 8267681"/>
              <a:gd name="connsiteY11382" fmla="*/ 1026410 h 6698675"/>
              <a:gd name="connsiteX11383" fmla="*/ 7480840 w 8267681"/>
              <a:gd name="connsiteY11383" fmla="*/ 1035807 h 6698675"/>
              <a:gd name="connsiteX11384" fmla="*/ 7520770 w 8267681"/>
              <a:gd name="connsiteY11384" fmla="*/ 1045204 h 6698675"/>
              <a:gd name="connsiteX11385" fmla="*/ 7534862 w 8267681"/>
              <a:gd name="connsiteY11385" fmla="*/ 1049903 h 6698675"/>
              <a:gd name="connsiteX11386" fmla="*/ 7351657 w 8267681"/>
              <a:gd name="connsiteY11386" fmla="*/ 1042855 h 6698675"/>
              <a:gd name="connsiteX11387" fmla="*/ 7217777 w 8267681"/>
              <a:gd name="connsiteY11387" fmla="*/ 1040505 h 6698675"/>
              <a:gd name="connsiteX11388" fmla="*/ 7161406 w 8267681"/>
              <a:gd name="connsiteY11388" fmla="*/ 1045204 h 6698675"/>
              <a:gd name="connsiteX11389" fmla="*/ 7231869 w 8267681"/>
              <a:gd name="connsiteY11389" fmla="*/ 1056951 h 6698675"/>
              <a:gd name="connsiteX11390" fmla="*/ 7168453 w 8267681"/>
              <a:gd name="connsiteY11390" fmla="*/ 1068697 h 6698675"/>
              <a:gd name="connsiteX11391" fmla="*/ 7093292 w 8267681"/>
              <a:gd name="connsiteY11391" fmla="*/ 1071047 h 6698675"/>
              <a:gd name="connsiteX11392" fmla="*/ 7029875 w 8267681"/>
              <a:gd name="connsiteY11392" fmla="*/ 1080444 h 6698675"/>
              <a:gd name="connsiteX11393" fmla="*/ 6947668 w 8267681"/>
              <a:gd name="connsiteY11393" fmla="*/ 1108624 h 6698675"/>
              <a:gd name="connsiteX11394" fmla="*/ 6860763 w 8267681"/>
              <a:gd name="connsiteY11394" fmla="*/ 1132109 h 6698675"/>
              <a:gd name="connsiteX11395" fmla="*/ 6816136 w 8267681"/>
              <a:gd name="connsiteY11395" fmla="*/ 1143854 h 6698675"/>
              <a:gd name="connsiteX11396" fmla="*/ 6771509 w 8267681"/>
              <a:gd name="connsiteY11396" fmla="*/ 1157947 h 6698675"/>
              <a:gd name="connsiteX11397" fmla="*/ 6686953 w 8267681"/>
              <a:gd name="connsiteY11397" fmla="*/ 1195527 h 6698675"/>
              <a:gd name="connsiteX11398" fmla="*/ 6484958 w 8267681"/>
              <a:gd name="connsiteY11398" fmla="*/ 1366994 h 6698675"/>
              <a:gd name="connsiteX11399" fmla="*/ 6470865 w 8267681"/>
              <a:gd name="connsiteY11399" fmla="*/ 1402227 h 6698675"/>
              <a:gd name="connsiteX11400" fmla="*/ 6367519 w 8267681"/>
              <a:gd name="connsiteY11400" fmla="*/ 1467995 h 6698675"/>
              <a:gd name="connsiteX11401" fmla="*/ 6318195 w 8267681"/>
              <a:gd name="connsiteY11401" fmla="*/ 1550205 h 6698675"/>
              <a:gd name="connsiteX11402" fmla="*/ 6313498 w 8267681"/>
              <a:gd name="connsiteY11402" fmla="*/ 1554902 h 6698675"/>
              <a:gd name="connsiteX11403" fmla="*/ 6299405 w 8267681"/>
              <a:gd name="connsiteY11403" fmla="*/ 1573692 h 6698675"/>
              <a:gd name="connsiteX11404" fmla="*/ 6088015 w 8267681"/>
              <a:gd name="connsiteY11404" fmla="*/ 1848493 h 6698675"/>
              <a:gd name="connsiteX11405" fmla="*/ 6008156 w 8267681"/>
              <a:gd name="connsiteY11405" fmla="*/ 1942441 h 6698675"/>
              <a:gd name="connsiteX11406" fmla="*/ 6073922 w 8267681"/>
              <a:gd name="connsiteY11406" fmla="*/ 1874328 h 6698675"/>
              <a:gd name="connsiteX11407" fmla="*/ 6088015 w 8267681"/>
              <a:gd name="connsiteY11407" fmla="*/ 1850841 h 6698675"/>
              <a:gd name="connsiteX11408" fmla="*/ 6282963 w 8267681"/>
              <a:gd name="connsiteY11408" fmla="*/ 1611273 h 6698675"/>
              <a:gd name="connsiteX11409" fmla="*/ 6299405 w 8267681"/>
              <a:gd name="connsiteY11409" fmla="*/ 1576042 h 6698675"/>
              <a:gd name="connsiteX11410" fmla="*/ 6318195 w 8267681"/>
              <a:gd name="connsiteY11410" fmla="*/ 1564298 h 6698675"/>
              <a:gd name="connsiteX11411" fmla="*/ 6318195 w 8267681"/>
              <a:gd name="connsiteY11411" fmla="*/ 1552554 h 6698675"/>
              <a:gd name="connsiteX11412" fmla="*/ 6543678 w 8267681"/>
              <a:gd name="connsiteY11412" fmla="*/ 1357599 h 6698675"/>
              <a:gd name="connsiteX11413" fmla="*/ 6769160 w 8267681"/>
              <a:gd name="connsiteY11413" fmla="*/ 1254249 h 6698675"/>
              <a:gd name="connsiteX11414" fmla="*/ 7015782 w 8267681"/>
              <a:gd name="connsiteY11414" fmla="*/ 1209621 h 6698675"/>
              <a:gd name="connsiteX11415" fmla="*/ 6790299 w 8267681"/>
              <a:gd name="connsiteY11415" fmla="*/ 1296529 h 6698675"/>
              <a:gd name="connsiteX11416" fmla="*/ 7058060 w 8267681"/>
              <a:gd name="connsiteY11416" fmla="*/ 1207272 h 6698675"/>
              <a:gd name="connsiteX11417" fmla="*/ 7100338 w 8267681"/>
              <a:gd name="connsiteY11417" fmla="*/ 1204923 h 6698675"/>
              <a:gd name="connsiteX11418" fmla="*/ 7187243 w 8267681"/>
              <a:gd name="connsiteY11418" fmla="*/ 1200226 h 6698675"/>
              <a:gd name="connsiteX11419" fmla="*/ 7105036 w 8267681"/>
              <a:gd name="connsiteY11419" fmla="*/ 1197877 h 6698675"/>
              <a:gd name="connsiteX11420" fmla="*/ 7144965 w 8267681"/>
              <a:gd name="connsiteY11420" fmla="*/ 1190830 h 6698675"/>
              <a:gd name="connsiteX11421" fmla="*/ 7184894 w 8267681"/>
              <a:gd name="connsiteY11421" fmla="*/ 1183783 h 6698675"/>
              <a:gd name="connsiteX11422" fmla="*/ 7264753 w 8267681"/>
              <a:gd name="connsiteY11422" fmla="*/ 1174388 h 6698675"/>
              <a:gd name="connsiteX11423" fmla="*/ 7706323 w 8267681"/>
              <a:gd name="connsiteY11423" fmla="*/ 1200226 h 6698675"/>
              <a:gd name="connsiteX11424" fmla="*/ 8143196 w 8267681"/>
              <a:gd name="connsiteY11424" fmla="*/ 1247202 h 6698675"/>
              <a:gd name="connsiteX11425" fmla="*/ 8124405 w 8267681"/>
              <a:gd name="connsiteY11425" fmla="*/ 1249551 h 6698675"/>
              <a:gd name="connsiteX11426" fmla="*/ 7727462 w 8267681"/>
              <a:gd name="connsiteY11426" fmla="*/ 1233110 h 6698675"/>
              <a:gd name="connsiteX11427" fmla="*/ 7943550 w 8267681"/>
              <a:gd name="connsiteY11427" fmla="*/ 1247202 h 6698675"/>
              <a:gd name="connsiteX11428" fmla="*/ 7936503 w 8267681"/>
              <a:gd name="connsiteY11428" fmla="*/ 1249551 h 6698675"/>
              <a:gd name="connsiteX11429" fmla="*/ 8103266 w 8267681"/>
              <a:gd name="connsiteY11429" fmla="*/ 1251900 h 6698675"/>
              <a:gd name="connsiteX11430" fmla="*/ 8044547 w 8267681"/>
              <a:gd name="connsiteY11430" fmla="*/ 1263644 h 6698675"/>
              <a:gd name="connsiteX11431" fmla="*/ 7934155 w 8267681"/>
              <a:gd name="connsiteY11431" fmla="*/ 1254249 h 6698675"/>
              <a:gd name="connsiteX11432" fmla="*/ 7656999 w 8267681"/>
              <a:gd name="connsiteY11432" fmla="*/ 1247202 h 6698675"/>
              <a:gd name="connsiteX11433" fmla="*/ 7384540 w 8267681"/>
              <a:gd name="connsiteY11433" fmla="*/ 1244854 h 6698675"/>
              <a:gd name="connsiteX11434" fmla="*/ 7144965 w 8267681"/>
              <a:gd name="connsiteY11434" fmla="*/ 1249551 h 6698675"/>
              <a:gd name="connsiteX11435" fmla="*/ 6912436 w 8267681"/>
              <a:gd name="connsiteY11435" fmla="*/ 1287133 h 6698675"/>
              <a:gd name="connsiteX11436" fmla="*/ 7349308 w 8267681"/>
              <a:gd name="connsiteY11436" fmla="*/ 1193178 h 6698675"/>
              <a:gd name="connsiteX11437" fmla="*/ 7116779 w 8267681"/>
              <a:gd name="connsiteY11437" fmla="*/ 1221365 h 6698675"/>
              <a:gd name="connsiteX11438" fmla="*/ 7006387 w 8267681"/>
              <a:gd name="connsiteY11438" fmla="*/ 1249551 h 6698675"/>
              <a:gd name="connsiteX11439" fmla="*/ 6903040 w 8267681"/>
              <a:gd name="connsiteY11439" fmla="*/ 1289481 h 6698675"/>
              <a:gd name="connsiteX11440" fmla="*/ 6240685 w 8267681"/>
              <a:gd name="connsiteY11440" fmla="*/ 1749847 h 6698675"/>
              <a:gd name="connsiteX11441" fmla="*/ 6092712 w 8267681"/>
              <a:gd name="connsiteY11441" fmla="*/ 1963579 h 6698675"/>
              <a:gd name="connsiteX11442" fmla="*/ 6118549 w 8267681"/>
              <a:gd name="connsiteY11442" fmla="*/ 1965928 h 6698675"/>
              <a:gd name="connsiteX11443" fmla="*/ 6235987 w 8267681"/>
              <a:gd name="connsiteY11443" fmla="*/ 1843795 h 6698675"/>
              <a:gd name="connsiteX11444" fmla="*/ 6153780 w 8267681"/>
              <a:gd name="connsiteY11444" fmla="*/ 1968276 h 6698675"/>
              <a:gd name="connsiteX11445" fmla="*/ 6179617 w 8267681"/>
              <a:gd name="connsiteY11445" fmla="*/ 1970625 h 6698675"/>
              <a:gd name="connsiteX11446" fmla="*/ 6193710 w 8267681"/>
              <a:gd name="connsiteY11446" fmla="*/ 1972974 h 6698675"/>
              <a:gd name="connsiteX11447" fmla="*/ 6306451 w 8267681"/>
              <a:gd name="connsiteY11447" fmla="*/ 1850841 h 6698675"/>
              <a:gd name="connsiteX11448" fmla="*/ 6226592 w 8267681"/>
              <a:gd name="connsiteY11448" fmla="*/ 1977673 h 6698675"/>
              <a:gd name="connsiteX11449" fmla="*/ 6224244 w 8267681"/>
              <a:gd name="connsiteY11449" fmla="*/ 1982369 h 6698675"/>
              <a:gd name="connsiteX11450" fmla="*/ 6275917 w 8267681"/>
              <a:gd name="connsiteY11450" fmla="*/ 1989415 h 6698675"/>
              <a:gd name="connsiteX11451" fmla="*/ 6285312 w 8267681"/>
              <a:gd name="connsiteY11451" fmla="*/ 1991764 h 6698675"/>
              <a:gd name="connsiteX11452" fmla="*/ 6247731 w 8267681"/>
              <a:gd name="connsiteY11452" fmla="*/ 1989415 h 6698675"/>
              <a:gd name="connsiteX11453" fmla="*/ 6219546 w 8267681"/>
              <a:gd name="connsiteY11453" fmla="*/ 1987067 h 6698675"/>
              <a:gd name="connsiteX11454" fmla="*/ 6212500 w 8267681"/>
              <a:gd name="connsiteY11454" fmla="*/ 1998811 h 6698675"/>
              <a:gd name="connsiteX11455" fmla="*/ 6228080 w 8267681"/>
              <a:gd name="connsiteY11455" fmla="*/ 2000936 h 6698675"/>
              <a:gd name="connsiteX11456" fmla="*/ 6243036 w 8267681"/>
              <a:gd name="connsiteY11456" fmla="*/ 2001169 h 6698675"/>
              <a:gd name="connsiteX11457" fmla="*/ 6261167 w 8267681"/>
              <a:gd name="connsiteY11457" fmla="*/ 2004832 h 6698675"/>
              <a:gd name="connsiteX11458" fmla="*/ 6253963 w 8267681"/>
              <a:gd name="connsiteY11458" fmla="*/ 2004465 h 6698675"/>
              <a:gd name="connsiteX11459" fmla="*/ 6264173 w 8267681"/>
              <a:gd name="connsiteY11459" fmla="*/ 2005860 h 6698675"/>
              <a:gd name="connsiteX11460" fmla="*/ 6294316 w 8267681"/>
              <a:gd name="connsiteY11460" fmla="*/ 2010163 h 6698675"/>
              <a:gd name="connsiteX11461" fmla="*/ 6268870 w 8267681"/>
              <a:gd name="connsiteY11461" fmla="*/ 2008212 h 6698675"/>
              <a:gd name="connsiteX11462" fmla="*/ 6207803 w 8267681"/>
              <a:gd name="connsiteY11462" fmla="*/ 2001159 h 6698675"/>
              <a:gd name="connsiteX11463" fmla="*/ 6205454 w 8267681"/>
              <a:gd name="connsiteY11463" fmla="*/ 2005860 h 6698675"/>
              <a:gd name="connsiteX11464" fmla="*/ 6271219 w 8267681"/>
              <a:gd name="connsiteY11464" fmla="*/ 2012900 h 6698675"/>
              <a:gd name="connsiteX11465" fmla="*/ 6275917 w 8267681"/>
              <a:gd name="connsiteY11465" fmla="*/ 2012900 h 6698675"/>
              <a:gd name="connsiteX11466" fmla="*/ 6623536 w 8267681"/>
              <a:gd name="connsiteY11466" fmla="*/ 2104502 h 6698675"/>
              <a:gd name="connsiteX11467" fmla="*/ 6783253 w 8267681"/>
              <a:gd name="connsiteY11467" fmla="*/ 2185812 h 6698675"/>
              <a:gd name="connsiteX11468" fmla="*/ 6843634 w 8267681"/>
              <a:gd name="connsiteY11468" fmla="*/ 2229036 h 6698675"/>
              <a:gd name="connsiteX11469" fmla="*/ 6832714 w 8267681"/>
              <a:gd name="connsiteY11469" fmla="*/ 2222483 h 6698675"/>
              <a:gd name="connsiteX11470" fmla="*/ 6825531 w 8267681"/>
              <a:gd name="connsiteY11470" fmla="*/ 2217233 h 6698675"/>
              <a:gd name="connsiteX11471" fmla="*/ 6784813 w 8267681"/>
              <a:gd name="connsiteY11471" fmla="*/ 2193739 h 6698675"/>
              <a:gd name="connsiteX11472" fmla="*/ 6769158 w 8267681"/>
              <a:gd name="connsiteY11472" fmla="*/ 2184346 h 6698675"/>
              <a:gd name="connsiteX11473" fmla="*/ 6769160 w 8267681"/>
              <a:gd name="connsiteY11473" fmla="*/ 2184346 h 6698675"/>
              <a:gd name="connsiteX11474" fmla="*/ 6733929 w 8267681"/>
              <a:gd name="connsiteY11474" fmla="*/ 2163216 h 6698675"/>
              <a:gd name="connsiteX11475" fmla="*/ 6769158 w 8267681"/>
              <a:gd name="connsiteY11475" fmla="*/ 2184346 h 6698675"/>
              <a:gd name="connsiteX11476" fmla="*/ 6764463 w 8267681"/>
              <a:gd name="connsiteY11476" fmla="*/ 2181994 h 6698675"/>
              <a:gd name="connsiteX11477" fmla="*/ 6784813 w 8267681"/>
              <a:gd name="connsiteY11477" fmla="*/ 2193739 h 6698675"/>
              <a:gd name="connsiteX11478" fmla="*/ 6832714 w 8267681"/>
              <a:gd name="connsiteY11478" fmla="*/ 2222483 h 6698675"/>
              <a:gd name="connsiteX11479" fmla="*/ 6886599 w 8267681"/>
              <a:gd name="connsiteY11479" fmla="*/ 2261861 h 6698675"/>
              <a:gd name="connsiteX11480" fmla="*/ 6844321 w 8267681"/>
              <a:gd name="connsiteY11480" fmla="*/ 2233674 h 6698675"/>
              <a:gd name="connsiteX11481" fmla="*/ 6757417 w 8267681"/>
              <a:gd name="connsiteY11481" fmla="*/ 2181994 h 6698675"/>
              <a:gd name="connsiteX11482" fmla="*/ 6646877 w 8267681"/>
              <a:gd name="connsiteY11482" fmla="*/ 2130274 h 6698675"/>
              <a:gd name="connsiteX11483" fmla="*/ 6614219 w 8267681"/>
              <a:gd name="connsiteY11483" fmla="*/ 2118772 h 6698675"/>
              <a:gd name="connsiteX11484" fmla="*/ 6602397 w 8267681"/>
              <a:gd name="connsiteY11484" fmla="*/ 2113904 h 6698675"/>
              <a:gd name="connsiteX11485" fmla="*/ 6562468 w 8267681"/>
              <a:gd name="connsiteY11485" fmla="*/ 2099806 h 6698675"/>
              <a:gd name="connsiteX11486" fmla="*/ 6522539 w 8267681"/>
              <a:gd name="connsiteY11486" fmla="*/ 2085712 h 6698675"/>
              <a:gd name="connsiteX11487" fmla="*/ 6482609 w 8267681"/>
              <a:gd name="connsiteY11487" fmla="*/ 2073967 h 6698675"/>
              <a:gd name="connsiteX11488" fmla="*/ 6405100 w 8267681"/>
              <a:gd name="connsiteY11488" fmla="*/ 2055183 h 6698675"/>
              <a:gd name="connsiteX11489" fmla="*/ 6327590 w 8267681"/>
              <a:gd name="connsiteY11489" fmla="*/ 2041088 h 6698675"/>
              <a:gd name="connsiteX11490" fmla="*/ 6294707 w 8267681"/>
              <a:gd name="connsiteY11490" fmla="*/ 2036390 h 6698675"/>
              <a:gd name="connsiteX11491" fmla="*/ 6261824 w 8267681"/>
              <a:gd name="connsiteY11491" fmla="*/ 2034040 h 6698675"/>
              <a:gd name="connsiteX11492" fmla="*/ 6264173 w 8267681"/>
              <a:gd name="connsiteY11492" fmla="*/ 2036390 h 6698675"/>
              <a:gd name="connsiteX11493" fmla="*/ 6278408 w 8267681"/>
              <a:gd name="connsiteY11493" fmla="*/ 2038855 h 6698675"/>
              <a:gd name="connsiteX11494" fmla="*/ 6189012 w 8267681"/>
              <a:gd name="connsiteY11494" fmla="*/ 2029341 h 6698675"/>
              <a:gd name="connsiteX11495" fmla="*/ 6186663 w 8267681"/>
              <a:gd name="connsiteY11495" fmla="*/ 2034040 h 6698675"/>
              <a:gd name="connsiteX11496" fmla="*/ 6257126 w 8267681"/>
              <a:gd name="connsiteY11496" fmla="*/ 2041088 h 6698675"/>
              <a:gd name="connsiteX11497" fmla="*/ 6186663 w 8267681"/>
              <a:gd name="connsiteY11497" fmla="*/ 2036390 h 6698675"/>
              <a:gd name="connsiteX11498" fmla="*/ 6090364 w 8267681"/>
              <a:gd name="connsiteY11498" fmla="*/ 2198442 h 6698675"/>
              <a:gd name="connsiteX11499" fmla="*/ 6010505 w 8267681"/>
              <a:gd name="connsiteY11499" fmla="*/ 2327621 h 6698675"/>
              <a:gd name="connsiteX11500" fmla="*/ 6109154 w 8267681"/>
              <a:gd name="connsiteY11500" fmla="*/ 2064576 h 6698675"/>
              <a:gd name="connsiteX11501" fmla="*/ 6130684 w 8267681"/>
              <a:gd name="connsiteY11501" fmla="*/ 2041088 h 6698675"/>
              <a:gd name="connsiteX11502" fmla="*/ 6134990 w 8267681"/>
              <a:gd name="connsiteY11502" fmla="*/ 2041088 h 6698675"/>
              <a:gd name="connsiteX11503" fmla="*/ 6139687 w 8267681"/>
              <a:gd name="connsiteY11503" fmla="*/ 2036390 h 6698675"/>
              <a:gd name="connsiteX11504" fmla="*/ 6134990 w 8267681"/>
              <a:gd name="connsiteY11504" fmla="*/ 2036390 h 6698675"/>
              <a:gd name="connsiteX11505" fmla="*/ 6130684 w 8267681"/>
              <a:gd name="connsiteY11505" fmla="*/ 2041088 h 6698675"/>
              <a:gd name="connsiteX11506" fmla="*/ 6106805 w 8267681"/>
              <a:gd name="connsiteY11506" fmla="*/ 2041088 h 6698675"/>
              <a:gd name="connsiteX11507" fmla="*/ 6111503 w 8267681"/>
              <a:gd name="connsiteY11507" fmla="*/ 2036390 h 6698675"/>
              <a:gd name="connsiteX11508" fmla="*/ 6106805 w 8267681"/>
              <a:gd name="connsiteY11508" fmla="*/ 2036390 h 6698675"/>
              <a:gd name="connsiteX11509" fmla="*/ 6003459 w 8267681"/>
              <a:gd name="connsiteY11509" fmla="*/ 2203143 h 6698675"/>
              <a:gd name="connsiteX11510" fmla="*/ 6029589 w 8267681"/>
              <a:gd name="connsiteY11510" fmla="*/ 2118012 h 6698675"/>
              <a:gd name="connsiteX11511" fmla="*/ 6062516 w 8267681"/>
              <a:gd name="connsiteY11511" fmla="*/ 2041088 h 6698675"/>
              <a:gd name="connsiteX11512" fmla="*/ 6064527 w 8267681"/>
              <a:gd name="connsiteY11512" fmla="*/ 2041088 h 6698675"/>
              <a:gd name="connsiteX11513" fmla="*/ 6069224 w 8267681"/>
              <a:gd name="connsiteY11513" fmla="*/ 2036390 h 6698675"/>
              <a:gd name="connsiteX11514" fmla="*/ 6064527 w 8267681"/>
              <a:gd name="connsiteY11514" fmla="*/ 2036390 h 6698675"/>
              <a:gd name="connsiteX11515" fmla="*/ 6062516 w 8267681"/>
              <a:gd name="connsiteY11515" fmla="*/ 2041088 h 6698675"/>
              <a:gd name="connsiteX11516" fmla="*/ 6062178 w 8267681"/>
              <a:gd name="connsiteY11516" fmla="*/ 2041088 h 6698675"/>
              <a:gd name="connsiteX11517" fmla="*/ 6041039 w 8267681"/>
              <a:gd name="connsiteY11517" fmla="*/ 2041088 h 6698675"/>
              <a:gd name="connsiteX11518" fmla="*/ 6045736 w 8267681"/>
              <a:gd name="connsiteY11518" fmla="*/ 2036390 h 6698675"/>
              <a:gd name="connsiteX11519" fmla="*/ 6041039 w 8267681"/>
              <a:gd name="connsiteY11519" fmla="*/ 2036390 h 6698675"/>
              <a:gd name="connsiteX11520" fmla="*/ 6008156 w 8267681"/>
              <a:gd name="connsiteY11520" fmla="*/ 2088062 h 6698675"/>
              <a:gd name="connsiteX11521" fmla="*/ 5890717 w 8267681"/>
              <a:gd name="connsiteY11521" fmla="*/ 2334671 h 6698675"/>
              <a:gd name="connsiteX11522" fmla="*/ 5749790 w 8267681"/>
              <a:gd name="connsiteY11522" fmla="*/ 1843795 h 6698675"/>
              <a:gd name="connsiteX11523" fmla="*/ 5510215 w 8267681"/>
              <a:gd name="connsiteY11523" fmla="*/ 1815611 h 6698675"/>
              <a:gd name="connsiteX11524" fmla="*/ 5632351 w 8267681"/>
              <a:gd name="connsiteY11524" fmla="*/ 1639458 h 6698675"/>
              <a:gd name="connsiteX11525" fmla="*/ 5634700 w 8267681"/>
              <a:gd name="connsiteY11525" fmla="*/ 1597181 h 6698675"/>
              <a:gd name="connsiteX11526" fmla="*/ 5850788 w 8267681"/>
              <a:gd name="connsiteY11526" fmla="*/ 1371692 h 6698675"/>
              <a:gd name="connsiteX11527" fmla="*/ 5893359 w 8267681"/>
              <a:gd name="connsiteY11527" fmla="*/ 1320017 h 6698675"/>
              <a:gd name="connsiteX11528" fmla="*/ 5911403 w 8267681"/>
              <a:gd name="connsiteY11528" fmla="*/ 1291601 h 6698675"/>
              <a:gd name="connsiteX11529" fmla="*/ 5798602 w 8267681"/>
              <a:gd name="connsiteY11529" fmla="*/ 1399841 h 6698675"/>
              <a:gd name="connsiteX11530" fmla="*/ 5470286 w 8267681"/>
              <a:gd name="connsiteY11530" fmla="*/ 1820308 h 6698675"/>
              <a:gd name="connsiteX11531" fmla="*/ 5453845 w 8267681"/>
              <a:gd name="connsiteY11531" fmla="*/ 1820308 h 6698675"/>
              <a:gd name="connsiteX11532" fmla="*/ 5521959 w 8267681"/>
              <a:gd name="connsiteY11532" fmla="*/ 1726360 h 6698675"/>
              <a:gd name="connsiteX11533" fmla="*/ 5547796 w 8267681"/>
              <a:gd name="connsiteY11533" fmla="*/ 1674688 h 6698675"/>
              <a:gd name="connsiteX11534" fmla="*/ 5571285 w 8267681"/>
              <a:gd name="connsiteY11534" fmla="*/ 1620668 h 6698675"/>
              <a:gd name="connsiteX11535" fmla="*/ 5639399 w 8267681"/>
              <a:gd name="connsiteY11535" fmla="*/ 1510273 h 6698675"/>
              <a:gd name="connsiteX11536" fmla="*/ 5728653 w 8267681"/>
              <a:gd name="connsiteY11536" fmla="*/ 1409273 h 6698675"/>
              <a:gd name="connsiteX11537" fmla="*/ 5831999 w 8267681"/>
              <a:gd name="connsiteY11537" fmla="*/ 1317667 h 6698675"/>
              <a:gd name="connsiteX11538" fmla="*/ 5951787 w 8267681"/>
              <a:gd name="connsiteY11538" fmla="*/ 1237807 h 6698675"/>
              <a:gd name="connsiteX11539" fmla="*/ 5943164 w 8267681"/>
              <a:gd name="connsiteY11539" fmla="*/ 1251604 h 6698675"/>
              <a:gd name="connsiteX11540" fmla="*/ 6149083 w 8267681"/>
              <a:gd name="connsiteY11540" fmla="*/ 1092184 h 6698675"/>
              <a:gd name="connsiteX11541" fmla="*/ 6400402 w 8267681"/>
              <a:gd name="connsiteY11541" fmla="*/ 953598 h 6698675"/>
              <a:gd name="connsiteX11542" fmla="*/ 6989946 w 8267681"/>
              <a:gd name="connsiteY11542" fmla="*/ 815021 h 6698675"/>
              <a:gd name="connsiteX11543" fmla="*/ 3320273 w 8267681"/>
              <a:gd name="connsiteY11543" fmla="*/ 792671 h 6698675"/>
              <a:gd name="connsiteX11544" fmla="*/ 3316456 w 8267681"/>
              <a:gd name="connsiteY11544" fmla="*/ 796231 h 6698675"/>
              <a:gd name="connsiteX11545" fmla="*/ 3328200 w 8267681"/>
              <a:gd name="connsiteY11545" fmla="*/ 800929 h 6698675"/>
              <a:gd name="connsiteX11546" fmla="*/ 3320273 w 8267681"/>
              <a:gd name="connsiteY11546" fmla="*/ 792671 h 6698675"/>
              <a:gd name="connsiteX11547" fmla="*/ 3431546 w 8267681"/>
              <a:gd name="connsiteY11547" fmla="*/ 779790 h 6698675"/>
              <a:gd name="connsiteX11548" fmla="*/ 3431546 w 8267681"/>
              <a:gd name="connsiteY11548" fmla="*/ 779790 h 6698675"/>
              <a:gd name="connsiteX11549" fmla="*/ 2012904 w 8267681"/>
              <a:gd name="connsiteY11549" fmla="*/ 704672 h 6698675"/>
              <a:gd name="connsiteX11550" fmla="*/ 2005859 w 8267681"/>
              <a:gd name="connsiteY11550" fmla="*/ 714067 h 6698675"/>
              <a:gd name="connsiteX11551" fmla="*/ 2012904 w 8267681"/>
              <a:gd name="connsiteY11551" fmla="*/ 704672 h 6698675"/>
              <a:gd name="connsiteX11552" fmla="*/ 2024651 w 8267681"/>
              <a:gd name="connsiteY11552" fmla="*/ 697626 h 6698675"/>
              <a:gd name="connsiteX11553" fmla="*/ 2019952 w 8267681"/>
              <a:gd name="connsiteY11553" fmla="*/ 704672 h 6698675"/>
              <a:gd name="connsiteX11554" fmla="*/ 2015252 w 8267681"/>
              <a:gd name="connsiteY11554" fmla="*/ 709370 h 6698675"/>
              <a:gd name="connsiteX11555" fmla="*/ 1984501 w 8267681"/>
              <a:gd name="connsiteY11555" fmla="*/ 694786 h 6698675"/>
              <a:gd name="connsiteX11556" fmla="*/ 1984522 w 8267681"/>
              <a:gd name="connsiteY11556" fmla="*/ 695081 h 6698675"/>
              <a:gd name="connsiteX11557" fmla="*/ 1982373 w 8267681"/>
              <a:gd name="connsiteY11557" fmla="*/ 697626 h 6698675"/>
              <a:gd name="connsiteX11558" fmla="*/ 2017601 w 8267681"/>
              <a:gd name="connsiteY11558" fmla="*/ 690580 h 6698675"/>
              <a:gd name="connsiteX11559" fmla="*/ 2017253 w 8267681"/>
              <a:gd name="connsiteY11559" fmla="*/ 691103 h 6698675"/>
              <a:gd name="connsiteX11560" fmla="*/ 2015268 w 8267681"/>
              <a:gd name="connsiteY11560" fmla="*/ 692918 h 6698675"/>
              <a:gd name="connsiteX11561" fmla="*/ 1989417 w 8267681"/>
              <a:gd name="connsiteY11561" fmla="*/ 688231 h 6698675"/>
              <a:gd name="connsiteX11562" fmla="*/ 1984501 w 8267681"/>
              <a:gd name="connsiteY11562" fmla="*/ 694786 h 6698675"/>
              <a:gd name="connsiteX11563" fmla="*/ 1984426 w 8267681"/>
              <a:gd name="connsiteY11563" fmla="*/ 693809 h 6698675"/>
              <a:gd name="connsiteX11564" fmla="*/ 1989417 w 8267681"/>
              <a:gd name="connsiteY11564" fmla="*/ 688231 h 6698675"/>
              <a:gd name="connsiteX11565" fmla="*/ 2022005 w 8267681"/>
              <a:gd name="connsiteY11565" fmla="*/ 686763 h 6698675"/>
              <a:gd name="connsiteX11566" fmla="*/ 2019952 w 8267681"/>
              <a:gd name="connsiteY11566" fmla="*/ 692928 h 6698675"/>
              <a:gd name="connsiteX11567" fmla="*/ 2005859 w 8267681"/>
              <a:gd name="connsiteY11567" fmla="*/ 707021 h 6698675"/>
              <a:gd name="connsiteX11568" fmla="*/ 2014116 w 8267681"/>
              <a:gd name="connsiteY11568" fmla="*/ 695791 h 6698675"/>
              <a:gd name="connsiteX11569" fmla="*/ 2017253 w 8267681"/>
              <a:gd name="connsiteY11569" fmla="*/ 691103 h 6698675"/>
              <a:gd name="connsiteX11570" fmla="*/ 1956531 w 8267681"/>
              <a:gd name="connsiteY11570" fmla="*/ 683533 h 6698675"/>
              <a:gd name="connsiteX11571" fmla="*/ 1949488 w 8267681"/>
              <a:gd name="connsiteY11571" fmla="*/ 690579 h 6698675"/>
              <a:gd name="connsiteX11572" fmla="*/ 1940096 w 8267681"/>
              <a:gd name="connsiteY11572" fmla="*/ 692928 h 6698675"/>
              <a:gd name="connsiteX11573" fmla="*/ 1956531 w 8267681"/>
              <a:gd name="connsiteY11573" fmla="*/ 683533 h 6698675"/>
              <a:gd name="connsiteX11574" fmla="*/ 1945933 w 8267681"/>
              <a:gd name="connsiteY11574" fmla="*/ 668858 h 6698675"/>
              <a:gd name="connsiteX11575" fmla="*/ 1946078 w 8267681"/>
              <a:gd name="connsiteY11575" fmla="*/ 668928 h 6698675"/>
              <a:gd name="connsiteX11576" fmla="*/ 1944790 w 8267681"/>
              <a:gd name="connsiteY11576" fmla="*/ 669441 h 6698675"/>
              <a:gd name="connsiteX11577" fmla="*/ 1945651 w 8267681"/>
              <a:gd name="connsiteY11577" fmla="*/ 668723 h 6698675"/>
              <a:gd name="connsiteX11578" fmla="*/ 1945805 w 8267681"/>
              <a:gd name="connsiteY11578" fmla="*/ 668797 h 6698675"/>
              <a:gd name="connsiteX11579" fmla="*/ 1944790 w 8267681"/>
              <a:gd name="connsiteY11579" fmla="*/ 669441 h 6698675"/>
              <a:gd name="connsiteX11580" fmla="*/ 1968277 w 8267681"/>
              <a:gd name="connsiteY11580" fmla="*/ 660046 h 6698675"/>
              <a:gd name="connsiteX11581" fmla="*/ 1958316 w 8267681"/>
              <a:gd name="connsiteY11581" fmla="*/ 666272 h 6698675"/>
              <a:gd name="connsiteX11582" fmla="*/ 1947140 w 8267681"/>
              <a:gd name="connsiteY11582" fmla="*/ 669441 h 6698675"/>
              <a:gd name="connsiteX11583" fmla="*/ 1946078 w 8267681"/>
              <a:gd name="connsiteY11583" fmla="*/ 668928 h 6698675"/>
              <a:gd name="connsiteX11584" fmla="*/ 1953013 w 8267681"/>
              <a:gd name="connsiteY11584" fmla="*/ 658664 h 6698675"/>
              <a:gd name="connsiteX11585" fmla="*/ 1952616 w 8267681"/>
              <a:gd name="connsiteY11585" fmla="*/ 658894 h 6698675"/>
              <a:gd name="connsiteX11586" fmla="*/ 1947140 w 8267681"/>
              <a:gd name="connsiteY11586" fmla="*/ 660046 h 6698675"/>
              <a:gd name="connsiteX11587" fmla="*/ 1959889 w 8267681"/>
              <a:gd name="connsiteY11587" fmla="*/ 657362 h 6698675"/>
              <a:gd name="connsiteX11588" fmla="*/ 1957342 w 8267681"/>
              <a:gd name="connsiteY11588" fmla="*/ 659202 h 6698675"/>
              <a:gd name="connsiteX11589" fmla="*/ 1953599 w 8267681"/>
              <a:gd name="connsiteY11589" fmla="*/ 662101 h 6698675"/>
              <a:gd name="connsiteX11590" fmla="*/ 1945651 w 8267681"/>
              <a:gd name="connsiteY11590" fmla="*/ 668723 h 6698675"/>
              <a:gd name="connsiteX11591" fmla="*/ 1938626 w 8267681"/>
              <a:gd name="connsiteY11591" fmla="*/ 665330 h 6698675"/>
              <a:gd name="connsiteX11592" fmla="*/ 1942441 w 8267681"/>
              <a:gd name="connsiteY11592" fmla="*/ 664743 h 6698675"/>
              <a:gd name="connsiteX11593" fmla="*/ 1952616 w 8267681"/>
              <a:gd name="connsiteY11593" fmla="*/ 658894 h 6698675"/>
              <a:gd name="connsiteX11594" fmla="*/ 1970625 w 8267681"/>
              <a:gd name="connsiteY11594" fmla="*/ 655348 h 6698675"/>
              <a:gd name="connsiteX11595" fmla="*/ 1956829 w 8267681"/>
              <a:gd name="connsiteY11595" fmla="*/ 663276 h 6698675"/>
              <a:gd name="connsiteX11596" fmla="*/ 1945933 w 8267681"/>
              <a:gd name="connsiteY11596" fmla="*/ 668858 h 6698675"/>
              <a:gd name="connsiteX11597" fmla="*/ 1945805 w 8267681"/>
              <a:gd name="connsiteY11597" fmla="*/ 668797 h 6698675"/>
              <a:gd name="connsiteX11598" fmla="*/ 1949821 w 8267681"/>
              <a:gd name="connsiteY11598" fmla="*/ 666248 h 6698675"/>
              <a:gd name="connsiteX11599" fmla="*/ 1970625 w 8267681"/>
              <a:gd name="connsiteY11599" fmla="*/ 655348 h 6698675"/>
              <a:gd name="connsiteX11600" fmla="*/ 1962649 w 8267681"/>
              <a:gd name="connsiteY11600" fmla="*/ 654393 h 6698675"/>
              <a:gd name="connsiteX11601" fmla="*/ 1963435 w 8267681"/>
              <a:gd name="connsiteY11601" fmla="*/ 654761 h 6698675"/>
              <a:gd name="connsiteX11602" fmla="*/ 1963504 w 8267681"/>
              <a:gd name="connsiteY11602" fmla="*/ 654751 h 6698675"/>
              <a:gd name="connsiteX11603" fmla="*/ 1960538 w 8267681"/>
              <a:gd name="connsiteY11603" fmla="*/ 656894 h 6698675"/>
              <a:gd name="connsiteX11604" fmla="*/ 1953013 w 8267681"/>
              <a:gd name="connsiteY11604" fmla="*/ 658664 h 6698675"/>
              <a:gd name="connsiteX11605" fmla="*/ 1954188 w 8267681"/>
              <a:gd name="connsiteY11605" fmla="*/ 657991 h 6698675"/>
              <a:gd name="connsiteX11606" fmla="*/ 2123295 w 8267681"/>
              <a:gd name="connsiteY11606" fmla="*/ 615420 h 6698675"/>
              <a:gd name="connsiteX11607" fmla="*/ 2125642 w 8267681"/>
              <a:gd name="connsiteY11607" fmla="*/ 620117 h 6698675"/>
              <a:gd name="connsiteX11608" fmla="*/ 2123295 w 8267681"/>
              <a:gd name="connsiteY11608" fmla="*/ 620117 h 6698675"/>
              <a:gd name="connsiteX11609" fmla="*/ 2119001 w 8267681"/>
              <a:gd name="connsiteY11609" fmla="*/ 618466 h 6698675"/>
              <a:gd name="connsiteX11610" fmla="*/ 2121705 w 8267681"/>
              <a:gd name="connsiteY11610" fmla="*/ 616273 h 6698675"/>
              <a:gd name="connsiteX11611" fmla="*/ 2100396 w 8267681"/>
              <a:gd name="connsiteY11611" fmla="*/ 579895 h 6698675"/>
              <a:gd name="connsiteX11612" fmla="*/ 2099809 w 8267681"/>
              <a:gd name="connsiteY11612" fmla="*/ 584887 h 6698675"/>
              <a:gd name="connsiteX11613" fmla="*/ 2092764 w 8267681"/>
              <a:gd name="connsiteY11613" fmla="*/ 591932 h 6698675"/>
              <a:gd name="connsiteX11614" fmla="*/ 2088066 w 8267681"/>
              <a:gd name="connsiteY11614" fmla="*/ 594281 h 6698675"/>
              <a:gd name="connsiteX11615" fmla="*/ 2095114 w 8267681"/>
              <a:gd name="connsiteY11615" fmla="*/ 587234 h 6698675"/>
              <a:gd name="connsiteX11616" fmla="*/ 2092091 w 8267681"/>
              <a:gd name="connsiteY11616" fmla="*/ 589248 h 6698675"/>
              <a:gd name="connsiteX11617" fmla="*/ 2097459 w 8267681"/>
              <a:gd name="connsiteY11617" fmla="*/ 582541 h 6698675"/>
              <a:gd name="connsiteX11618" fmla="*/ 2097464 w 8267681"/>
              <a:gd name="connsiteY11618" fmla="*/ 582538 h 6698675"/>
              <a:gd name="connsiteX11619" fmla="*/ 2097464 w 8267681"/>
              <a:gd name="connsiteY11619" fmla="*/ 582537 h 6698675"/>
              <a:gd name="connsiteX11620" fmla="*/ 2100071 w 8267681"/>
              <a:gd name="connsiteY11620" fmla="*/ 579927 h 6698675"/>
              <a:gd name="connsiteX11621" fmla="*/ 2027882 w 8267681"/>
              <a:gd name="connsiteY11621" fmla="*/ 547306 h 6698675"/>
              <a:gd name="connsiteX11622" fmla="*/ 2029347 w 8267681"/>
              <a:gd name="connsiteY11622" fmla="*/ 549655 h 6698675"/>
              <a:gd name="connsiteX11623" fmla="*/ 2028133 w 8267681"/>
              <a:gd name="connsiteY11623" fmla="*/ 552412 h 6698675"/>
              <a:gd name="connsiteX11624" fmla="*/ 2027882 w 8267681"/>
              <a:gd name="connsiteY11624" fmla="*/ 552004 h 6698675"/>
              <a:gd name="connsiteX11625" fmla="*/ 2025617 w 8267681"/>
              <a:gd name="connsiteY11625" fmla="*/ 555293 h 6698675"/>
              <a:gd name="connsiteX11626" fmla="*/ 2024651 w 8267681"/>
              <a:gd name="connsiteY11626" fmla="*/ 552004 h 6698675"/>
              <a:gd name="connsiteX11627" fmla="*/ 2027882 w 8267681"/>
              <a:gd name="connsiteY11627" fmla="*/ 547306 h 6698675"/>
              <a:gd name="connsiteX11628" fmla="*/ 2057532 w 8267681"/>
              <a:gd name="connsiteY11628" fmla="*/ 542608 h 6698675"/>
              <a:gd name="connsiteX11629" fmla="*/ 2059879 w 8267681"/>
              <a:gd name="connsiteY11629" fmla="*/ 542608 h 6698675"/>
              <a:gd name="connsiteX11630" fmla="*/ 2052837 w 8267681"/>
              <a:gd name="connsiteY11630" fmla="*/ 554352 h 6698675"/>
              <a:gd name="connsiteX11631" fmla="*/ 2085717 w 8267681"/>
              <a:gd name="connsiteY11631" fmla="*/ 540259 h 6698675"/>
              <a:gd name="connsiteX11632" fmla="*/ 2090414 w 8267681"/>
              <a:gd name="connsiteY11632" fmla="*/ 540259 h 6698675"/>
              <a:gd name="connsiteX11633" fmla="*/ 2085717 w 8267681"/>
              <a:gd name="connsiteY11633" fmla="*/ 540259 h 6698675"/>
              <a:gd name="connsiteX11634" fmla="*/ 2019952 w 8267681"/>
              <a:gd name="connsiteY11634" fmla="*/ 519120 h 6698675"/>
              <a:gd name="connsiteX11635" fmla="*/ 2022301 w 8267681"/>
              <a:gd name="connsiteY11635" fmla="*/ 528515 h 6698675"/>
              <a:gd name="connsiteX11636" fmla="*/ 2019952 w 8267681"/>
              <a:gd name="connsiteY11636" fmla="*/ 523818 h 6698675"/>
              <a:gd name="connsiteX11637" fmla="*/ 2029347 w 8267681"/>
              <a:gd name="connsiteY11637" fmla="*/ 516772 h 6698675"/>
              <a:gd name="connsiteX11638" fmla="*/ 2036394 w 8267681"/>
              <a:gd name="connsiteY11638" fmla="*/ 540260 h 6698675"/>
              <a:gd name="connsiteX11639" fmla="*/ 2031694 w 8267681"/>
              <a:gd name="connsiteY11639" fmla="*/ 542609 h 6698675"/>
              <a:gd name="connsiteX11640" fmla="*/ 2038744 w 8267681"/>
              <a:gd name="connsiteY11640" fmla="*/ 554352 h 6698675"/>
              <a:gd name="connsiteX11641" fmla="*/ 2031694 w 8267681"/>
              <a:gd name="connsiteY11641" fmla="*/ 568445 h 6698675"/>
              <a:gd name="connsiteX11642" fmla="*/ 2036394 w 8267681"/>
              <a:gd name="connsiteY11642" fmla="*/ 561399 h 6698675"/>
              <a:gd name="connsiteX11643" fmla="*/ 2034044 w 8267681"/>
              <a:gd name="connsiteY11643" fmla="*/ 568445 h 6698675"/>
              <a:gd name="connsiteX11644" fmla="*/ 2041094 w 8267681"/>
              <a:gd name="connsiteY11644" fmla="*/ 554352 h 6698675"/>
              <a:gd name="connsiteX11645" fmla="*/ 2048136 w 8267681"/>
              <a:gd name="connsiteY11645" fmla="*/ 554352 h 6698675"/>
              <a:gd name="connsiteX11646" fmla="*/ 2045788 w 8267681"/>
              <a:gd name="connsiteY11646" fmla="*/ 559050 h 6698675"/>
              <a:gd name="connsiteX11647" fmla="*/ 2052837 w 8267681"/>
              <a:gd name="connsiteY11647" fmla="*/ 552004 h 6698675"/>
              <a:gd name="connsiteX11648" fmla="*/ 2050486 w 8267681"/>
              <a:gd name="connsiteY11648" fmla="*/ 563748 h 6698675"/>
              <a:gd name="connsiteX11649" fmla="*/ 2063699 w 8267681"/>
              <a:gd name="connsiteY11649" fmla="*/ 545581 h 6698675"/>
              <a:gd name="connsiteX11650" fmla="*/ 2064536 w 8267681"/>
              <a:gd name="connsiteY11650" fmla="*/ 549444 h 6698675"/>
              <a:gd name="connsiteX11651" fmla="*/ 2064400 w 8267681"/>
              <a:gd name="connsiteY11651" fmla="*/ 549655 h 6698675"/>
              <a:gd name="connsiteX11652" fmla="*/ 2062229 w 8267681"/>
              <a:gd name="connsiteY11652" fmla="*/ 549655 h 6698675"/>
              <a:gd name="connsiteX11653" fmla="*/ 2059879 w 8267681"/>
              <a:gd name="connsiteY11653" fmla="*/ 556701 h 6698675"/>
              <a:gd name="connsiteX11654" fmla="*/ 2064400 w 8267681"/>
              <a:gd name="connsiteY11654" fmla="*/ 549655 h 6698675"/>
              <a:gd name="connsiteX11655" fmla="*/ 2064579 w 8267681"/>
              <a:gd name="connsiteY11655" fmla="*/ 549655 h 6698675"/>
              <a:gd name="connsiteX11656" fmla="*/ 2064536 w 8267681"/>
              <a:gd name="connsiteY11656" fmla="*/ 549444 h 6698675"/>
              <a:gd name="connsiteX11657" fmla="*/ 2067553 w 8267681"/>
              <a:gd name="connsiteY11657" fmla="*/ 544737 h 6698675"/>
              <a:gd name="connsiteX11658" fmla="*/ 2085717 w 8267681"/>
              <a:gd name="connsiteY11658" fmla="*/ 530865 h 6698675"/>
              <a:gd name="connsiteX11659" fmla="*/ 2071625 w 8267681"/>
              <a:gd name="connsiteY11659" fmla="*/ 549655 h 6698675"/>
              <a:gd name="connsiteX11660" fmla="*/ 2069279 w 8267681"/>
              <a:gd name="connsiteY11660" fmla="*/ 559050 h 6698675"/>
              <a:gd name="connsiteX11661" fmla="*/ 2064579 w 8267681"/>
              <a:gd name="connsiteY11661" fmla="*/ 559050 h 6698675"/>
              <a:gd name="connsiteX11662" fmla="*/ 2078672 w 8267681"/>
              <a:gd name="connsiteY11662" fmla="*/ 554352 h 6698675"/>
              <a:gd name="connsiteX11663" fmla="*/ 2071625 w 8267681"/>
              <a:gd name="connsiteY11663" fmla="*/ 570793 h 6698675"/>
              <a:gd name="connsiteX11664" fmla="*/ 2088066 w 8267681"/>
              <a:gd name="connsiteY11664" fmla="*/ 549655 h 6698675"/>
              <a:gd name="connsiteX11665" fmla="*/ 2081022 w 8267681"/>
              <a:gd name="connsiteY11665" fmla="*/ 563748 h 6698675"/>
              <a:gd name="connsiteX11666" fmla="*/ 2088066 w 8267681"/>
              <a:gd name="connsiteY11666" fmla="*/ 570793 h 6698675"/>
              <a:gd name="connsiteX11667" fmla="*/ 2102158 w 8267681"/>
              <a:gd name="connsiteY11667" fmla="*/ 568445 h 6698675"/>
              <a:gd name="connsiteX11668" fmla="*/ 2095114 w 8267681"/>
              <a:gd name="connsiteY11668" fmla="*/ 580188 h 6698675"/>
              <a:gd name="connsiteX11669" fmla="*/ 2104506 w 8267681"/>
              <a:gd name="connsiteY11669" fmla="*/ 575492 h 6698675"/>
              <a:gd name="connsiteX11670" fmla="*/ 2100071 w 8267681"/>
              <a:gd name="connsiteY11670" fmla="*/ 579927 h 6698675"/>
              <a:gd name="connsiteX11671" fmla="*/ 2097464 w 8267681"/>
              <a:gd name="connsiteY11671" fmla="*/ 580188 h 6698675"/>
              <a:gd name="connsiteX11672" fmla="*/ 2097464 w 8267681"/>
              <a:gd name="connsiteY11672" fmla="*/ 582537 h 6698675"/>
              <a:gd name="connsiteX11673" fmla="*/ 2097459 w 8267681"/>
              <a:gd name="connsiteY11673" fmla="*/ 582541 h 6698675"/>
              <a:gd name="connsiteX11674" fmla="*/ 2088066 w 8267681"/>
              <a:gd name="connsiteY11674" fmla="*/ 591932 h 6698675"/>
              <a:gd name="connsiteX11675" fmla="*/ 2092091 w 8267681"/>
              <a:gd name="connsiteY11675" fmla="*/ 589248 h 6698675"/>
              <a:gd name="connsiteX11676" fmla="*/ 2088066 w 8267681"/>
              <a:gd name="connsiteY11676" fmla="*/ 594281 h 6698675"/>
              <a:gd name="connsiteX11677" fmla="*/ 2083372 w 8267681"/>
              <a:gd name="connsiteY11677" fmla="*/ 601327 h 6698675"/>
              <a:gd name="connsiteX11678" fmla="*/ 2099809 w 8267681"/>
              <a:gd name="connsiteY11678" fmla="*/ 587234 h 6698675"/>
              <a:gd name="connsiteX11679" fmla="*/ 2106857 w 8267681"/>
              <a:gd name="connsiteY11679" fmla="*/ 589584 h 6698675"/>
              <a:gd name="connsiteX11680" fmla="*/ 2097464 w 8267681"/>
              <a:gd name="connsiteY11680" fmla="*/ 598978 h 6698675"/>
              <a:gd name="connsiteX11681" fmla="*/ 2102158 w 8267681"/>
              <a:gd name="connsiteY11681" fmla="*/ 596630 h 6698675"/>
              <a:gd name="connsiteX11682" fmla="*/ 2090414 w 8267681"/>
              <a:gd name="connsiteY11682" fmla="*/ 606025 h 6698675"/>
              <a:gd name="connsiteX11683" fmla="*/ 2104506 w 8267681"/>
              <a:gd name="connsiteY11683" fmla="*/ 598978 h 6698675"/>
              <a:gd name="connsiteX11684" fmla="*/ 2097464 w 8267681"/>
              <a:gd name="connsiteY11684" fmla="*/ 606025 h 6698675"/>
              <a:gd name="connsiteX11685" fmla="*/ 2106857 w 8267681"/>
              <a:gd name="connsiteY11685" fmla="*/ 601327 h 6698675"/>
              <a:gd name="connsiteX11686" fmla="*/ 2120936 w 8267681"/>
              <a:gd name="connsiteY11686" fmla="*/ 589584 h 6698675"/>
              <a:gd name="connsiteX11687" fmla="*/ 2113901 w 8267681"/>
              <a:gd name="connsiteY11687" fmla="*/ 601327 h 6698675"/>
              <a:gd name="connsiteX11688" fmla="*/ 2120936 w 8267681"/>
              <a:gd name="connsiteY11688" fmla="*/ 591932 h 6698675"/>
              <a:gd name="connsiteX11689" fmla="*/ 2109207 w 8267681"/>
              <a:gd name="connsiteY11689" fmla="*/ 613071 h 6698675"/>
              <a:gd name="connsiteX11690" fmla="*/ 2123295 w 8267681"/>
              <a:gd name="connsiteY11690" fmla="*/ 596630 h 6698675"/>
              <a:gd name="connsiteX11691" fmla="*/ 2123295 w 8267681"/>
              <a:gd name="connsiteY11691" fmla="*/ 603676 h 6698675"/>
              <a:gd name="connsiteX11692" fmla="*/ 2111552 w 8267681"/>
              <a:gd name="connsiteY11692" fmla="*/ 613071 h 6698675"/>
              <a:gd name="connsiteX11693" fmla="*/ 2118599 w 8267681"/>
              <a:gd name="connsiteY11693" fmla="*/ 610722 h 6698675"/>
              <a:gd name="connsiteX11694" fmla="*/ 2109207 w 8267681"/>
              <a:gd name="connsiteY11694" fmla="*/ 617769 h 6698675"/>
              <a:gd name="connsiteX11695" fmla="*/ 2125642 w 8267681"/>
              <a:gd name="connsiteY11695" fmla="*/ 613071 h 6698675"/>
              <a:gd name="connsiteX11696" fmla="*/ 2121705 w 8267681"/>
              <a:gd name="connsiteY11696" fmla="*/ 616273 h 6698675"/>
              <a:gd name="connsiteX11697" fmla="*/ 2118078 w 8267681"/>
              <a:gd name="connsiteY11697" fmla="*/ 618209 h 6698675"/>
              <a:gd name="connsiteX11698" fmla="*/ 2106857 w 8267681"/>
              <a:gd name="connsiteY11698" fmla="*/ 624815 h 6698675"/>
              <a:gd name="connsiteX11699" fmla="*/ 2107707 w 8267681"/>
              <a:gd name="connsiteY11699" fmla="*/ 624815 h 6698675"/>
              <a:gd name="connsiteX11700" fmla="*/ 2104506 w 8267681"/>
              <a:gd name="connsiteY11700" fmla="*/ 627164 h 6698675"/>
              <a:gd name="connsiteX11701" fmla="*/ 2097464 w 8267681"/>
              <a:gd name="connsiteY11701" fmla="*/ 631861 h 6698675"/>
              <a:gd name="connsiteX11702" fmla="*/ 2097464 w 8267681"/>
              <a:gd name="connsiteY11702" fmla="*/ 629512 h 6698675"/>
              <a:gd name="connsiteX11703" fmla="*/ 2095114 w 8267681"/>
              <a:gd name="connsiteY11703" fmla="*/ 631861 h 6698675"/>
              <a:gd name="connsiteX11704" fmla="*/ 2095114 w 8267681"/>
              <a:gd name="connsiteY11704" fmla="*/ 636559 h 6698675"/>
              <a:gd name="connsiteX11705" fmla="*/ 2104506 w 8267681"/>
              <a:gd name="connsiteY11705" fmla="*/ 629512 h 6698675"/>
              <a:gd name="connsiteX11706" fmla="*/ 2104506 w 8267681"/>
              <a:gd name="connsiteY11706" fmla="*/ 627164 h 6698675"/>
              <a:gd name="connsiteX11707" fmla="*/ 2111552 w 8267681"/>
              <a:gd name="connsiteY11707" fmla="*/ 624815 h 6698675"/>
              <a:gd name="connsiteX11708" fmla="*/ 2107707 w 8267681"/>
              <a:gd name="connsiteY11708" fmla="*/ 624815 h 6698675"/>
              <a:gd name="connsiteX11709" fmla="*/ 2111403 w 8267681"/>
              <a:gd name="connsiteY11709" fmla="*/ 622099 h 6698675"/>
              <a:gd name="connsiteX11710" fmla="*/ 2123295 w 8267681"/>
              <a:gd name="connsiteY11710" fmla="*/ 620117 h 6698675"/>
              <a:gd name="connsiteX11711" fmla="*/ 2104506 w 8267681"/>
              <a:gd name="connsiteY11711" fmla="*/ 638908 h 6698675"/>
              <a:gd name="connsiteX11712" fmla="*/ 2102158 w 8267681"/>
              <a:gd name="connsiteY11712" fmla="*/ 641256 h 6698675"/>
              <a:gd name="connsiteX11713" fmla="*/ 2116249 w 8267681"/>
              <a:gd name="connsiteY11713" fmla="*/ 634210 h 6698675"/>
              <a:gd name="connsiteX11714" fmla="*/ 2130343 w 8267681"/>
              <a:gd name="connsiteY11714" fmla="*/ 622466 h 6698675"/>
              <a:gd name="connsiteX11715" fmla="*/ 2127993 w 8267681"/>
              <a:gd name="connsiteY11715" fmla="*/ 634210 h 6698675"/>
              <a:gd name="connsiteX11716" fmla="*/ 2109207 w 8267681"/>
              <a:gd name="connsiteY11716" fmla="*/ 645954 h 6698675"/>
              <a:gd name="connsiteX11717" fmla="*/ 2123295 w 8267681"/>
              <a:gd name="connsiteY11717" fmla="*/ 641256 h 6698675"/>
              <a:gd name="connsiteX11718" fmla="*/ 2116249 w 8267681"/>
              <a:gd name="connsiteY11718" fmla="*/ 645954 h 6698675"/>
              <a:gd name="connsiteX11719" fmla="*/ 2142086 w 8267681"/>
              <a:gd name="connsiteY11719" fmla="*/ 634210 h 6698675"/>
              <a:gd name="connsiteX11720" fmla="*/ 2125642 w 8267681"/>
              <a:gd name="connsiteY11720" fmla="*/ 643605 h 6698675"/>
              <a:gd name="connsiteX11721" fmla="*/ 2132692 w 8267681"/>
              <a:gd name="connsiteY11721" fmla="*/ 643605 h 6698675"/>
              <a:gd name="connsiteX11722" fmla="*/ 2135042 w 8267681"/>
              <a:gd name="connsiteY11722" fmla="*/ 650651 h 6698675"/>
              <a:gd name="connsiteX11723" fmla="*/ 2139738 w 8267681"/>
              <a:gd name="connsiteY11723" fmla="*/ 648302 h 6698675"/>
              <a:gd name="connsiteX11724" fmla="*/ 2158530 w 8267681"/>
              <a:gd name="connsiteY11724" fmla="*/ 660046 h 6698675"/>
              <a:gd name="connsiteX11725" fmla="*/ 2160879 w 8267681"/>
              <a:gd name="connsiteY11725" fmla="*/ 655348 h 6698675"/>
              <a:gd name="connsiteX11726" fmla="*/ 2163227 w 8267681"/>
              <a:gd name="connsiteY11726" fmla="*/ 662394 h 6698675"/>
              <a:gd name="connsiteX11727" fmla="*/ 2160879 w 8267681"/>
              <a:gd name="connsiteY11727" fmla="*/ 662394 h 6698675"/>
              <a:gd name="connsiteX11728" fmla="*/ 2146785 w 8267681"/>
              <a:gd name="connsiteY11728" fmla="*/ 671789 h 6698675"/>
              <a:gd name="connsiteX11729" fmla="*/ 2156181 w 8267681"/>
              <a:gd name="connsiteY11729" fmla="*/ 669441 h 6698675"/>
              <a:gd name="connsiteX11730" fmla="*/ 2149134 w 8267681"/>
              <a:gd name="connsiteY11730" fmla="*/ 671789 h 6698675"/>
              <a:gd name="connsiteX11731" fmla="*/ 2160879 w 8267681"/>
              <a:gd name="connsiteY11731" fmla="*/ 669441 h 6698675"/>
              <a:gd name="connsiteX11732" fmla="*/ 2149134 w 8267681"/>
              <a:gd name="connsiteY11732" fmla="*/ 681185 h 6698675"/>
              <a:gd name="connsiteX11733" fmla="*/ 2139738 w 8267681"/>
              <a:gd name="connsiteY11733" fmla="*/ 690580 h 6698675"/>
              <a:gd name="connsiteX11734" fmla="*/ 2158530 w 8267681"/>
              <a:gd name="connsiteY11734" fmla="*/ 683533 h 6698675"/>
              <a:gd name="connsiteX11735" fmla="*/ 2151485 w 8267681"/>
              <a:gd name="connsiteY11735" fmla="*/ 688231 h 6698675"/>
              <a:gd name="connsiteX11736" fmla="*/ 2163227 w 8267681"/>
              <a:gd name="connsiteY11736" fmla="*/ 685882 h 6698675"/>
              <a:gd name="connsiteX11737" fmla="*/ 2156181 w 8267681"/>
              <a:gd name="connsiteY11737" fmla="*/ 699975 h 6698675"/>
              <a:gd name="connsiteX11738" fmla="*/ 2153830 w 8267681"/>
              <a:gd name="connsiteY11738" fmla="*/ 707021 h 6698675"/>
              <a:gd name="connsiteX11739" fmla="*/ 2151485 w 8267681"/>
              <a:gd name="connsiteY11739" fmla="*/ 718765 h 6698675"/>
              <a:gd name="connsiteX11740" fmla="*/ 2149134 w 8267681"/>
              <a:gd name="connsiteY11740" fmla="*/ 716416 h 6698675"/>
              <a:gd name="connsiteX11741" fmla="*/ 2144435 w 8267681"/>
              <a:gd name="connsiteY11741" fmla="*/ 723463 h 6698675"/>
              <a:gd name="connsiteX11742" fmla="*/ 2146785 w 8267681"/>
              <a:gd name="connsiteY11742" fmla="*/ 735206 h 6698675"/>
              <a:gd name="connsiteX11743" fmla="*/ 2137392 w 8267681"/>
              <a:gd name="connsiteY11743" fmla="*/ 725811 h 6698675"/>
              <a:gd name="connsiteX11744" fmla="*/ 2118599 w 8267681"/>
              <a:gd name="connsiteY11744" fmla="*/ 742253 h 6698675"/>
              <a:gd name="connsiteX11745" fmla="*/ 2104506 w 8267681"/>
              <a:gd name="connsiteY11745" fmla="*/ 739903 h 6698675"/>
              <a:gd name="connsiteX11746" fmla="*/ 2104506 w 8267681"/>
              <a:gd name="connsiteY11746" fmla="*/ 709370 h 6698675"/>
              <a:gd name="connsiteX11747" fmla="*/ 2102158 w 8267681"/>
              <a:gd name="connsiteY11747" fmla="*/ 709370 h 6698675"/>
              <a:gd name="connsiteX11748" fmla="*/ 2083372 w 8267681"/>
              <a:gd name="connsiteY11748" fmla="*/ 702324 h 6698675"/>
              <a:gd name="connsiteX11749" fmla="*/ 2078672 w 8267681"/>
              <a:gd name="connsiteY11749" fmla="*/ 702324 h 6698675"/>
              <a:gd name="connsiteX11750" fmla="*/ 2076322 w 8267681"/>
              <a:gd name="connsiteY11750" fmla="*/ 702324 h 6698675"/>
              <a:gd name="connsiteX11751" fmla="*/ 2078672 w 8267681"/>
              <a:gd name="connsiteY11751" fmla="*/ 699975 h 6698675"/>
              <a:gd name="connsiteX11752" fmla="*/ 2076322 w 8267681"/>
              <a:gd name="connsiteY11752" fmla="*/ 699975 h 6698675"/>
              <a:gd name="connsiteX11753" fmla="*/ 2071625 w 8267681"/>
              <a:gd name="connsiteY11753" fmla="*/ 702324 h 6698675"/>
              <a:gd name="connsiteX11754" fmla="*/ 2062229 w 8267681"/>
              <a:gd name="connsiteY11754" fmla="*/ 704672 h 6698675"/>
              <a:gd name="connsiteX11755" fmla="*/ 2067262 w 8267681"/>
              <a:gd name="connsiteY11755" fmla="*/ 701653 h 6698675"/>
              <a:gd name="connsiteX11756" fmla="*/ 2066929 w 8267681"/>
              <a:gd name="connsiteY11756" fmla="*/ 702324 h 6698675"/>
              <a:gd name="connsiteX11757" fmla="*/ 2073974 w 8267681"/>
              <a:gd name="connsiteY11757" fmla="*/ 697626 h 6698675"/>
              <a:gd name="connsiteX11758" fmla="*/ 2067262 w 8267681"/>
              <a:gd name="connsiteY11758" fmla="*/ 701653 h 6698675"/>
              <a:gd name="connsiteX11759" fmla="*/ 2069279 w 8267681"/>
              <a:gd name="connsiteY11759" fmla="*/ 697626 h 6698675"/>
              <a:gd name="connsiteX11760" fmla="*/ 2062229 w 8267681"/>
              <a:gd name="connsiteY11760" fmla="*/ 692928 h 6698675"/>
              <a:gd name="connsiteX11761" fmla="*/ 2059879 w 8267681"/>
              <a:gd name="connsiteY11761" fmla="*/ 692928 h 6698675"/>
              <a:gd name="connsiteX11762" fmla="*/ 2057530 w 8267681"/>
              <a:gd name="connsiteY11762" fmla="*/ 692928 h 6698675"/>
              <a:gd name="connsiteX11763" fmla="*/ 2055182 w 8267681"/>
              <a:gd name="connsiteY11763" fmla="*/ 692928 h 6698675"/>
              <a:gd name="connsiteX11764" fmla="*/ 2050486 w 8267681"/>
              <a:gd name="connsiteY11764" fmla="*/ 697626 h 6698675"/>
              <a:gd name="connsiteX11765" fmla="*/ 2052837 w 8267681"/>
              <a:gd name="connsiteY11765" fmla="*/ 692928 h 6698675"/>
              <a:gd name="connsiteX11766" fmla="*/ 2043440 w 8267681"/>
              <a:gd name="connsiteY11766" fmla="*/ 688231 h 6698675"/>
              <a:gd name="connsiteX11767" fmla="*/ 2038744 w 8267681"/>
              <a:gd name="connsiteY11767" fmla="*/ 695277 h 6698675"/>
              <a:gd name="connsiteX11768" fmla="*/ 2034044 w 8267681"/>
              <a:gd name="connsiteY11768" fmla="*/ 681185 h 6698675"/>
              <a:gd name="connsiteX11769" fmla="*/ 2026995 w 8267681"/>
              <a:gd name="connsiteY11769" fmla="*/ 676487 h 6698675"/>
              <a:gd name="connsiteX11770" fmla="*/ 2015252 w 8267681"/>
              <a:gd name="connsiteY11770" fmla="*/ 692928 h 6698675"/>
              <a:gd name="connsiteX11771" fmla="*/ 2015268 w 8267681"/>
              <a:gd name="connsiteY11771" fmla="*/ 692918 h 6698675"/>
              <a:gd name="connsiteX11772" fmla="*/ 2010559 w 8267681"/>
              <a:gd name="connsiteY11772" fmla="*/ 697626 h 6698675"/>
              <a:gd name="connsiteX11773" fmla="*/ 2017601 w 8267681"/>
              <a:gd name="connsiteY11773" fmla="*/ 683533 h 6698675"/>
              <a:gd name="connsiteX11774" fmla="*/ 2017601 w 8267681"/>
              <a:gd name="connsiteY11774" fmla="*/ 671789 h 6698675"/>
              <a:gd name="connsiteX11775" fmla="*/ 2017601 w 8267681"/>
              <a:gd name="connsiteY11775" fmla="*/ 669441 h 6698675"/>
              <a:gd name="connsiteX11776" fmla="*/ 2015252 w 8267681"/>
              <a:gd name="connsiteY11776" fmla="*/ 669441 h 6698675"/>
              <a:gd name="connsiteX11777" fmla="*/ 1996461 w 8267681"/>
              <a:gd name="connsiteY11777" fmla="*/ 692928 h 6698675"/>
              <a:gd name="connsiteX11778" fmla="*/ 1994116 w 8267681"/>
              <a:gd name="connsiteY11778" fmla="*/ 688231 h 6698675"/>
              <a:gd name="connsiteX11779" fmla="*/ 1984718 w 8267681"/>
              <a:gd name="connsiteY11779" fmla="*/ 697626 h 6698675"/>
              <a:gd name="connsiteX11780" fmla="*/ 1984522 w 8267681"/>
              <a:gd name="connsiteY11780" fmla="*/ 695081 h 6698675"/>
              <a:gd name="connsiteX11781" fmla="*/ 2008209 w 8267681"/>
              <a:gd name="connsiteY11781" fmla="*/ 667092 h 6698675"/>
              <a:gd name="connsiteX11782" fmla="*/ 2005859 w 8267681"/>
              <a:gd name="connsiteY11782" fmla="*/ 664743 h 6698675"/>
              <a:gd name="connsiteX11783" fmla="*/ 2003508 w 8267681"/>
              <a:gd name="connsiteY11783" fmla="*/ 662394 h 6698675"/>
              <a:gd name="connsiteX11784" fmla="*/ 1968277 w 8267681"/>
              <a:gd name="connsiteY11784" fmla="*/ 707021 h 6698675"/>
              <a:gd name="connsiteX11785" fmla="*/ 1972974 w 8267681"/>
              <a:gd name="connsiteY11785" fmla="*/ 697626 h 6698675"/>
              <a:gd name="connsiteX11786" fmla="*/ 1963581 w 8267681"/>
              <a:gd name="connsiteY11786" fmla="*/ 697626 h 6698675"/>
              <a:gd name="connsiteX11787" fmla="*/ 1970625 w 8267681"/>
              <a:gd name="connsiteY11787" fmla="*/ 692928 h 6698675"/>
              <a:gd name="connsiteX11788" fmla="*/ 1963581 w 8267681"/>
              <a:gd name="connsiteY11788" fmla="*/ 695277 h 6698675"/>
              <a:gd name="connsiteX11789" fmla="*/ 1987068 w 8267681"/>
              <a:gd name="connsiteY11789" fmla="*/ 671789 h 6698675"/>
              <a:gd name="connsiteX11790" fmla="*/ 1951838 w 8267681"/>
              <a:gd name="connsiteY11790" fmla="*/ 697626 h 6698675"/>
              <a:gd name="connsiteX11791" fmla="*/ 1968277 w 8267681"/>
              <a:gd name="connsiteY11791" fmla="*/ 690580 h 6698675"/>
              <a:gd name="connsiteX11792" fmla="*/ 1944790 w 8267681"/>
              <a:gd name="connsiteY11792" fmla="*/ 709370 h 6698675"/>
              <a:gd name="connsiteX11793" fmla="*/ 1944790 w 8267681"/>
              <a:gd name="connsiteY11793" fmla="*/ 702324 h 6698675"/>
              <a:gd name="connsiteX11794" fmla="*/ 1954188 w 8267681"/>
              <a:gd name="connsiteY11794" fmla="*/ 695277 h 6698675"/>
              <a:gd name="connsiteX11795" fmla="*/ 1958883 w 8267681"/>
              <a:gd name="connsiteY11795" fmla="*/ 688231 h 6698675"/>
              <a:gd name="connsiteX11796" fmla="*/ 1994116 w 8267681"/>
              <a:gd name="connsiteY11796" fmla="*/ 660046 h 6698675"/>
              <a:gd name="connsiteX11797" fmla="*/ 1991766 w 8267681"/>
              <a:gd name="connsiteY11797" fmla="*/ 657697 h 6698675"/>
              <a:gd name="connsiteX11798" fmla="*/ 1958883 w 8267681"/>
              <a:gd name="connsiteY11798" fmla="*/ 683533 h 6698675"/>
              <a:gd name="connsiteX11799" fmla="*/ 1987068 w 8267681"/>
              <a:gd name="connsiteY11799" fmla="*/ 657697 h 6698675"/>
              <a:gd name="connsiteX11800" fmla="*/ 1954188 w 8267681"/>
              <a:gd name="connsiteY11800" fmla="*/ 674138 h 6698675"/>
              <a:gd name="connsiteX11801" fmla="*/ 1949488 w 8267681"/>
              <a:gd name="connsiteY11801" fmla="*/ 678836 h 6698675"/>
              <a:gd name="connsiteX11802" fmla="*/ 1944790 w 8267681"/>
              <a:gd name="connsiteY11802" fmla="*/ 676487 h 6698675"/>
              <a:gd name="connsiteX11803" fmla="*/ 1956531 w 8267681"/>
              <a:gd name="connsiteY11803" fmla="*/ 667386 h 6698675"/>
              <a:gd name="connsiteX11804" fmla="*/ 1958316 w 8267681"/>
              <a:gd name="connsiteY11804" fmla="*/ 666272 h 6698675"/>
              <a:gd name="connsiteX11805" fmla="*/ 1966811 w 8267681"/>
              <a:gd name="connsiteY11805" fmla="*/ 663863 h 6698675"/>
              <a:gd name="connsiteX11806" fmla="*/ 1991766 w 8267681"/>
              <a:gd name="connsiteY11806" fmla="*/ 653000 h 6698675"/>
              <a:gd name="connsiteX11807" fmla="*/ 1991766 w 8267681"/>
              <a:gd name="connsiteY11807" fmla="*/ 650651 h 6698675"/>
              <a:gd name="connsiteX11808" fmla="*/ 1959889 w 8267681"/>
              <a:gd name="connsiteY11808" fmla="*/ 657362 h 6698675"/>
              <a:gd name="connsiteX11809" fmla="*/ 1960538 w 8267681"/>
              <a:gd name="connsiteY11809" fmla="*/ 656894 h 6698675"/>
              <a:gd name="connsiteX11810" fmla="*/ 1962112 w 8267681"/>
              <a:gd name="connsiteY11810" fmla="*/ 656523 h 6698675"/>
              <a:gd name="connsiteX11811" fmla="*/ 1975324 w 8267681"/>
              <a:gd name="connsiteY11811" fmla="*/ 653000 h 6698675"/>
              <a:gd name="connsiteX11812" fmla="*/ 1963504 w 8267681"/>
              <a:gd name="connsiteY11812" fmla="*/ 654751 h 6698675"/>
              <a:gd name="connsiteX11813" fmla="*/ 1965931 w 8267681"/>
              <a:gd name="connsiteY11813" fmla="*/ 653000 h 6698675"/>
              <a:gd name="connsiteX11814" fmla="*/ 1962649 w 8267681"/>
              <a:gd name="connsiteY11814" fmla="*/ 654393 h 6698675"/>
              <a:gd name="connsiteX11815" fmla="*/ 1957675 w 8267681"/>
              <a:gd name="connsiteY11815" fmla="*/ 652053 h 6698675"/>
              <a:gd name="connsiteX11816" fmla="*/ 1940096 w 8267681"/>
              <a:gd name="connsiteY11816" fmla="*/ 660046 h 6698675"/>
              <a:gd name="connsiteX11817" fmla="*/ 1930696 w 8267681"/>
              <a:gd name="connsiteY11817" fmla="*/ 657697 h 6698675"/>
              <a:gd name="connsiteX11818" fmla="*/ 1955908 w 8267681"/>
              <a:gd name="connsiteY11818" fmla="*/ 650974 h 6698675"/>
              <a:gd name="connsiteX11819" fmla="*/ 1954188 w 8267681"/>
              <a:gd name="connsiteY11819" fmla="*/ 638908 h 6698675"/>
              <a:gd name="connsiteX11820" fmla="*/ 1958883 w 8267681"/>
              <a:gd name="connsiteY11820" fmla="*/ 631861 h 6698675"/>
              <a:gd name="connsiteX11821" fmla="*/ 1961230 w 8267681"/>
              <a:gd name="connsiteY11821" fmla="*/ 634210 h 6698675"/>
              <a:gd name="connsiteX11822" fmla="*/ 1954188 w 8267681"/>
              <a:gd name="connsiteY11822" fmla="*/ 627164 h 6698675"/>
              <a:gd name="connsiteX11823" fmla="*/ 1949488 w 8267681"/>
              <a:gd name="connsiteY11823" fmla="*/ 620117 h 6698675"/>
              <a:gd name="connsiteX11824" fmla="*/ 1961230 w 8267681"/>
              <a:gd name="connsiteY11824" fmla="*/ 627164 h 6698675"/>
              <a:gd name="connsiteX11825" fmla="*/ 1942441 w 8267681"/>
              <a:gd name="connsiteY11825" fmla="*/ 610722 h 6698675"/>
              <a:gd name="connsiteX11826" fmla="*/ 1956531 w 8267681"/>
              <a:gd name="connsiteY11826" fmla="*/ 610722 h 6698675"/>
              <a:gd name="connsiteX11827" fmla="*/ 1947140 w 8267681"/>
              <a:gd name="connsiteY11827" fmla="*/ 596630 h 6698675"/>
              <a:gd name="connsiteX11828" fmla="*/ 1956531 w 8267681"/>
              <a:gd name="connsiteY11828" fmla="*/ 601327 h 6698675"/>
              <a:gd name="connsiteX11829" fmla="*/ 1954188 w 8267681"/>
              <a:gd name="connsiteY11829" fmla="*/ 613071 h 6698675"/>
              <a:gd name="connsiteX11830" fmla="*/ 1987068 w 8267681"/>
              <a:gd name="connsiteY11830" fmla="*/ 627164 h 6698675"/>
              <a:gd name="connsiteX11831" fmla="*/ 1951838 w 8267681"/>
              <a:gd name="connsiteY11831" fmla="*/ 589584 h 6698675"/>
              <a:gd name="connsiteX11832" fmla="*/ 1963581 w 8267681"/>
              <a:gd name="connsiteY11832" fmla="*/ 589584 h 6698675"/>
              <a:gd name="connsiteX11833" fmla="*/ 1958883 w 8267681"/>
              <a:gd name="connsiteY11833" fmla="*/ 584887 h 6698675"/>
              <a:gd name="connsiteX11834" fmla="*/ 1972974 w 8267681"/>
              <a:gd name="connsiteY11834" fmla="*/ 594281 h 6698675"/>
              <a:gd name="connsiteX11835" fmla="*/ 1970625 w 8267681"/>
              <a:gd name="connsiteY11835" fmla="*/ 589584 h 6698675"/>
              <a:gd name="connsiteX11836" fmla="*/ 1975324 w 8267681"/>
              <a:gd name="connsiteY11836" fmla="*/ 594281 h 6698675"/>
              <a:gd name="connsiteX11837" fmla="*/ 1974152 w 8267681"/>
              <a:gd name="connsiteY11837" fmla="*/ 591932 h 6698675"/>
              <a:gd name="connsiteX11838" fmla="*/ 1987360 w 8267681"/>
              <a:gd name="connsiteY11838" fmla="*/ 607787 h 6698675"/>
              <a:gd name="connsiteX11839" fmla="*/ 1984718 w 8267681"/>
              <a:gd name="connsiteY11839" fmla="*/ 606025 h 6698675"/>
              <a:gd name="connsiteX11840" fmla="*/ 1991760 w 8267681"/>
              <a:gd name="connsiteY11840" fmla="*/ 613067 h 6698675"/>
              <a:gd name="connsiteX11841" fmla="*/ 1989417 w 8267681"/>
              <a:gd name="connsiteY11841" fmla="*/ 610722 h 6698675"/>
              <a:gd name="connsiteX11842" fmla="*/ 1991766 w 8267681"/>
              <a:gd name="connsiteY11842" fmla="*/ 613068 h 6698675"/>
              <a:gd name="connsiteX11843" fmla="*/ 1991766 w 8267681"/>
              <a:gd name="connsiteY11843" fmla="*/ 613071 h 6698675"/>
              <a:gd name="connsiteX11844" fmla="*/ 1994116 w 8267681"/>
              <a:gd name="connsiteY11844" fmla="*/ 615420 h 6698675"/>
              <a:gd name="connsiteX11845" fmla="*/ 1991766 w 8267681"/>
              <a:gd name="connsiteY11845" fmla="*/ 613068 h 6698675"/>
              <a:gd name="connsiteX11846" fmla="*/ 1987360 w 8267681"/>
              <a:gd name="connsiteY11846" fmla="*/ 607787 h 6698675"/>
              <a:gd name="connsiteX11847" fmla="*/ 1991766 w 8267681"/>
              <a:gd name="connsiteY11847" fmla="*/ 610722 h 6698675"/>
              <a:gd name="connsiteX11848" fmla="*/ 1972974 w 8267681"/>
              <a:gd name="connsiteY11848" fmla="*/ 589584 h 6698675"/>
              <a:gd name="connsiteX11849" fmla="*/ 1974152 w 8267681"/>
              <a:gd name="connsiteY11849" fmla="*/ 591932 h 6698675"/>
              <a:gd name="connsiteX11850" fmla="*/ 1968277 w 8267681"/>
              <a:gd name="connsiteY11850" fmla="*/ 584887 h 6698675"/>
              <a:gd name="connsiteX11851" fmla="*/ 1977673 w 8267681"/>
              <a:gd name="connsiteY11851" fmla="*/ 589584 h 6698675"/>
              <a:gd name="connsiteX11852" fmla="*/ 1970625 w 8267681"/>
              <a:gd name="connsiteY11852" fmla="*/ 563748 h 6698675"/>
              <a:gd name="connsiteX11853" fmla="*/ 1977673 w 8267681"/>
              <a:gd name="connsiteY11853" fmla="*/ 575492 h 6698675"/>
              <a:gd name="connsiteX11854" fmla="*/ 1984718 w 8267681"/>
              <a:gd name="connsiteY11854" fmla="*/ 573143 h 6698675"/>
              <a:gd name="connsiteX11855" fmla="*/ 1989417 w 8267681"/>
              <a:gd name="connsiteY11855" fmla="*/ 575492 h 6698675"/>
              <a:gd name="connsiteX11856" fmla="*/ 1987068 w 8267681"/>
              <a:gd name="connsiteY11856" fmla="*/ 556701 h 6698675"/>
              <a:gd name="connsiteX11857" fmla="*/ 1989417 w 8267681"/>
              <a:gd name="connsiteY11857" fmla="*/ 561399 h 6698675"/>
              <a:gd name="connsiteX11858" fmla="*/ 1989417 w 8267681"/>
              <a:gd name="connsiteY11858" fmla="*/ 549655 h 6698675"/>
              <a:gd name="connsiteX11859" fmla="*/ 1994116 w 8267681"/>
              <a:gd name="connsiteY11859" fmla="*/ 561399 h 6698675"/>
              <a:gd name="connsiteX11860" fmla="*/ 2005859 w 8267681"/>
              <a:gd name="connsiteY11860" fmla="*/ 549655 h 6698675"/>
              <a:gd name="connsiteX11861" fmla="*/ 2008209 w 8267681"/>
              <a:gd name="connsiteY11861" fmla="*/ 528516 h 6698675"/>
              <a:gd name="connsiteX11862" fmla="*/ 2015252 w 8267681"/>
              <a:gd name="connsiteY11862" fmla="*/ 552004 h 6698675"/>
              <a:gd name="connsiteX11863" fmla="*/ 2019952 w 8267681"/>
              <a:gd name="connsiteY11863" fmla="*/ 533213 h 6698675"/>
              <a:gd name="connsiteX11864" fmla="*/ 2019952 w 8267681"/>
              <a:gd name="connsiteY11864" fmla="*/ 547306 h 6698675"/>
              <a:gd name="connsiteX11865" fmla="*/ 2024651 w 8267681"/>
              <a:gd name="connsiteY11865" fmla="*/ 556701 h 6698675"/>
              <a:gd name="connsiteX11866" fmla="*/ 2025617 w 8267681"/>
              <a:gd name="connsiteY11866" fmla="*/ 555293 h 6698675"/>
              <a:gd name="connsiteX11867" fmla="*/ 2026121 w 8267681"/>
              <a:gd name="connsiteY11867" fmla="*/ 556995 h 6698675"/>
              <a:gd name="connsiteX11868" fmla="*/ 2028133 w 8267681"/>
              <a:gd name="connsiteY11868" fmla="*/ 552412 h 6698675"/>
              <a:gd name="connsiteX11869" fmla="*/ 2029347 w 8267681"/>
              <a:gd name="connsiteY11869" fmla="*/ 554352 h 6698675"/>
              <a:gd name="connsiteX11870" fmla="*/ 2031694 w 8267681"/>
              <a:gd name="connsiteY11870" fmla="*/ 535562 h 6698675"/>
              <a:gd name="connsiteX11871" fmla="*/ 2029347 w 8267681"/>
              <a:gd name="connsiteY11871" fmla="*/ 516772 h 6698675"/>
              <a:gd name="connsiteX11872" fmla="*/ 3827463 w 8267681"/>
              <a:gd name="connsiteY11872" fmla="*/ 351397 h 6698675"/>
              <a:gd name="connsiteX11873" fmla="*/ 3816746 w 8267681"/>
              <a:gd name="connsiteY11873" fmla="*/ 354664 h 6698675"/>
              <a:gd name="connsiteX11874" fmla="*/ 3826141 w 8267681"/>
              <a:gd name="connsiteY11874" fmla="*/ 378150 h 6698675"/>
              <a:gd name="connsiteX11875" fmla="*/ 3827463 w 8267681"/>
              <a:gd name="connsiteY11875" fmla="*/ 351397 h 6698675"/>
              <a:gd name="connsiteX11876" fmla="*/ 2920789 w 8267681"/>
              <a:gd name="connsiteY11876" fmla="*/ 42103 h 6698675"/>
              <a:gd name="connsiteX11877" fmla="*/ 2925532 w 8267681"/>
              <a:gd name="connsiteY11877" fmla="*/ 44039 h 6698675"/>
              <a:gd name="connsiteX11878" fmla="*/ 2940652 w 8267681"/>
              <a:gd name="connsiteY11878" fmla="*/ 54021 h 6698675"/>
              <a:gd name="connsiteX11879" fmla="*/ 2871627 w 8267681"/>
              <a:gd name="connsiteY11879" fmla="*/ 31228 h 6698675"/>
              <a:gd name="connsiteX11880" fmla="*/ 2887218 w 8267681"/>
              <a:gd name="connsiteY11880" fmla="*/ 42032 h 6698675"/>
              <a:gd name="connsiteX11881" fmla="*/ 2903072 w 8267681"/>
              <a:gd name="connsiteY11881" fmla="*/ 56419 h 6698675"/>
              <a:gd name="connsiteX11882" fmla="*/ 2898375 w 8267681"/>
              <a:gd name="connsiteY11882" fmla="*/ 54070 h 6698675"/>
              <a:gd name="connsiteX11883" fmla="*/ 2887511 w 8267681"/>
              <a:gd name="connsiteY11883" fmla="*/ 43794 h 6698675"/>
              <a:gd name="connsiteX11884" fmla="*/ 2785633 w 8267681"/>
              <a:gd name="connsiteY11884" fmla="*/ 25837 h 6698675"/>
              <a:gd name="connsiteX11885" fmla="*/ 2790330 w 8267681"/>
              <a:gd name="connsiteY11885" fmla="*/ 28900 h 6698675"/>
              <a:gd name="connsiteX11886" fmla="*/ 2775836 w 8267681"/>
              <a:gd name="connsiteY11886" fmla="*/ 32681 h 6698675"/>
              <a:gd name="connsiteX11887" fmla="*/ 2804424 w 8267681"/>
              <a:gd name="connsiteY11887" fmla="*/ 0 h 6698675"/>
              <a:gd name="connsiteX11888" fmla="*/ 2881932 w 8267681"/>
              <a:gd name="connsiteY11888" fmla="*/ 18790 h 6698675"/>
              <a:gd name="connsiteX11889" fmla="*/ 2920789 w 8267681"/>
              <a:gd name="connsiteY11889" fmla="*/ 42103 h 6698675"/>
              <a:gd name="connsiteX11890" fmla="*/ 2918339 w 8267681"/>
              <a:gd name="connsiteY11890" fmla="*/ 41103 h 6698675"/>
              <a:gd name="connsiteX11891" fmla="*/ 2924210 w 8267681"/>
              <a:gd name="connsiteY11891" fmla="*/ 49323 h 6698675"/>
              <a:gd name="connsiteX11892" fmla="*/ 2978232 w 8267681"/>
              <a:gd name="connsiteY11892" fmla="*/ 117438 h 6698675"/>
              <a:gd name="connsiteX11893" fmla="*/ 3020510 w 8267681"/>
              <a:gd name="connsiteY11893" fmla="*/ 225481 h 6698675"/>
              <a:gd name="connsiteX11894" fmla="*/ 3036951 w 8267681"/>
              <a:gd name="connsiteY11894" fmla="*/ 317083 h 6698675"/>
              <a:gd name="connsiteX11895" fmla="*/ 2989977 w 8267681"/>
              <a:gd name="connsiteY11895" fmla="*/ 155018 h 6698675"/>
              <a:gd name="connsiteX11896" fmla="*/ 2935954 w 8267681"/>
              <a:gd name="connsiteY11896" fmla="*/ 68114 h 6698675"/>
              <a:gd name="connsiteX11897" fmla="*/ 2846700 w 8267681"/>
              <a:gd name="connsiteY11897" fmla="*/ 9395 h 6698675"/>
              <a:gd name="connsiteX11898" fmla="*/ 2790330 w 8267681"/>
              <a:gd name="connsiteY11898" fmla="*/ 2349 h 6698675"/>
              <a:gd name="connsiteX11899" fmla="*/ 2738657 w 8267681"/>
              <a:gd name="connsiteY11899" fmla="*/ 18790 h 6698675"/>
              <a:gd name="connsiteX11900" fmla="*/ 2679937 w 8267681"/>
              <a:gd name="connsiteY11900" fmla="*/ 91601 h 6698675"/>
              <a:gd name="connsiteX11901" fmla="*/ 2672891 w 8267681"/>
              <a:gd name="connsiteY11901" fmla="*/ 150321 h 6698675"/>
              <a:gd name="connsiteX11902" fmla="*/ 2679937 w 8267681"/>
              <a:gd name="connsiteY11902" fmla="*/ 176157 h 6698675"/>
              <a:gd name="connsiteX11903" fmla="*/ 2686984 w 8267681"/>
              <a:gd name="connsiteY11903" fmla="*/ 103345 h 6698675"/>
              <a:gd name="connsiteX11904" fmla="*/ 2729262 w 8267681"/>
              <a:gd name="connsiteY11904" fmla="*/ 37580 h 6698675"/>
              <a:gd name="connsiteX11905" fmla="*/ 2804424 w 8267681"/>
              <a:gd name="connsiteY11905" fmla="*/ 11744 h 6698675"/>
              <a:gd name="connsiteX11906" fmla="*/ 2843472 w 8267681"/>
              <a:gd name="connsiteY11906" fmla="*/ 17909 h 6698675"/>
              <a:gd name="connsiteX11907" fmla="*/ 2868290 w 8267681"/>
              <a:gd name="connsiteY11907" fmla="*/ 28916 h 6698675"/>
              <a:gd name="connsiteX11908" fmla="*/ 2853748 w 8267681"/>
              <a:gd name="connsiteY11908" fmla="*/ 18838 h 6698675"/>
              <a:gd name="connsiteX11909" fmla="*/ 2867842 w 8267681"/>
              <a:gd name="connsiteY11909" fmla="*/ 28233 h 6698675"/>
              <a:gd name="connsiteX11910" fmla="*/ 2869232 w 8267681"/>
              <a:gd name="connsiteY11910" fmla="*/ 29333 h 6698675"/>
              <a:gd name="connsiteX11911" fmla="*/ 2877235 w 8267681"/>
              <a:gd name="connsiteY11911" fmla="*/ 32883 h 6698675"/>
              <a:gd name="connsiteX11912" fmla="*/ 2871520 w 8267681"/>
              <a:gd name="connsiteY11912" fmla="*/ 31143 h 6698675"/>
              <a:gd name="connsiteX11913" fmla="*/ 2871627 w 8267681"/>
              <a:gd name="connsiteY11913" fmla="*/ 31228 h 6698675"/>
              <a:gd name="connsiteX11914" fmla="*/ 2871493 w 8267681"/>
              <a:gd name="connsiteY11914" fmla="*/ 31135 h 6698675"/>
              <a:gd name="connsiteX11915" fmla="*/ 2823213 w 8267681"/>
              <a:gd name="connsiteY11915" fmla="*/ 16442 h 6698675"/>
              <a:gd name="connsiteX11916" fmla="*/ 2762144 w 8267681"/>
              <a:gd name="connsiteY11916" fmla="*/ 25837 h 6698675"/>
              <a:gd name="connsiteX11917" fmla="*/ 2722215 w 8267681"/>
              <a:gd name="connsiteY11917" fmla="*/ 56370 h 6698675"/>
              <a:gd name="connsiteX11918" fmla="*/ 2708123 w 8267681"/>
              <a:gd name="connsiteY11918" fmla="*/ 84555 h 6698675"/>
              <a:gd name="connsiteX11919" fmla="*/ 2748053 w 8267681"/>
              <a:gd name="connsiteY11919" fmla="*/ 39928 h 6698675"/>
              <a:gd name="connsiteX11920" fmla="*/ 2775836 w 8267681"/>
              <a:gd name="connsiteY11920" fmla="*/ 32681 h 6698675"/>
              <a:gd name="connsiteX11921" fmla="*/ 2764201 w 8267681"/>
              <a:gd name="connsiteY11921" fmla="*/ 40809 h 6698675"/>
              <a:gd name="connsiteX11922" fmla="*/ 2741006 w 8267681"/>
              <a:gd name="connsiteY11922" fmla="*/ 54021 h 6698675"/>
              <a:gd name="connsiteX11923" fmla="*/ 2795027 w 8267681"/>
              <a:gd name="connsiteY11923" fmla="*/ 122136 h 6698675"/>
              <a:gd name="connsiteX11924" fmla="*/ 2830260 w 8267681"/>
              <a:gd name="connsiteY11924" fmla="*/ 89253 h 6698675"/>
              <a:gd name="connsiteX11925" fmla="*/ 2872537 w 8267681"/>
              <a:gd name="connsiteY11925" fmla="*/ 96299 h 6698675"/>
              <a:gd name="connsiteX11926" fmla="*/ 2842003 w 8267681"/>
              <a:gd name="connsiteY11926" fmla="*/ 89253 h 6698675"/>
              <a:gd name="connsiteX11927" fmla="*/ 2820864 w 8267681"/>
              <a:gd name="connsiteY11927" fmla="*/ 39928 h 6698675"/>
              <a:gd name="connsiteX11928" fmla="*/ 2805891 w 8267681"/>
              <a:gd name="connsiteY11928" fmla="*/ 39048 h 6698675"/>
              <a:gd name="connsiteX11929" fmla="*/ 2790330 w 8267681"/>
              <a:gd name="connsiteY11929" fmla="*/ 28900 h 6698675"/>
              <a:gd name="connsiteX11930" fmla="*/ 2802074 w 8267681"/>
              <a:gd name="connsiteY11930" fmla="*/ 25837 h 6698675"/>
              <a:gd name="connsiteX11931" fmla="*/ 2893676 w 8267681"/>
              <a:gd name="connsiteY11931" fmla="*/ 61067 h 6698675"/>
              <a:gd name="connsiteX11932" fmla="*/ 2982930 w 8267681"/>
              <a:gd name="connsiteY11932" fmla="*/ 199644 h 6698675"/>
              <a:gd name="connsiteX11933" fmla="*/ 3039300 w 8267681"/>
              <a:gd name="connsiteY11933" fmla="*/ 460358 h 6698675"/>
              <a:gd name="connsiteX11934" fmla="*/ 3018161 w 8267681"/>
              <a:gd name="connsiteY11934" fmla="*/ 310037 h 6698675"/>
              <a:gd name="connsiteX11935" fmla="*/ 2978232 w 8267681"/>
              <a:gd name="connsiteY11935" fmla="*/ 159716 h 6698675"/>
              <a:gd name="connsiteX11936" fmla="*/ 3013464 w 8267681"/>
              <a:gd name="connsiteY11936" fmla="*/ 244271 h 6698675"/>
              <a:gd name="connsiteX11937" fmla="*/ 3043998 w 8267681"/>
              <a:gd name="connsiteY11937" fmla="*/ 375802 h 6698675"/>
              <a:gd name="connsiteX11938" fmla="*/ 3074532 w 8267681"/>
              <a:gd name="connsiteY11938" fmla="*/ 763348 h 6698675"/>
              <a:gd name="connsiteX11939" fmla="*/ 3067486 w 8267681"/>
              <a:gd name="connsiteY11939" fmla="*/ 697582 h 6698675"/>
              <a:gd name="connsiteX11940" fmla="*/ 3079231 w 8267681"/>
              <a:gd name="connsiteY11940" fmla="*/ 946552 h 6698675"/>
              <a:gd name="connsiteX11941" fmla="*/ 3083927 w 8267681"/>
              <a:gd name="connsiteY11941" fmla="*/ 1031108 h 6698675"/>
              <a:gd name="connsiteX11942" fmla="*/ 3095671 w 8267681"/>
              <a:gd name="connsiteY11942" fmla="*/ 1092184 h 6698675"/>
              <a:gd name="connsiteX11943" fmla="*/ 3187274 w 8267681"/>
              <a:gd name="connsiteY11943" fmla="*/ 1155597 h 6698675"/>
              <a:gd name="connsiteX11944" fmla="*/ 3276528 w 8267681"/>
              <a:gd name="connsiteY11944" fmla="*/ 1120367 h 6698675"/>
              <a:gd name="connsiteX11945" fmla="*/ 3311758 w 8267681"/>
              <a:gd name="connsiteY11945" fmla="*/ 1080442 h 6698675"/>
              <a:gd name="connsiteX11946" fmla="*/ 3328200 w 8267681"/>
              <a:gd name="connsiteY11946" fmla="*/ 1035806 h 6698675"/>
              <a:gd name="connsiteX11947" fmla="*/ 3330549 w 8267681"/>
              <a:gd name="connsiteY11947" fmla="*/ 972396 h 6698675"/>
              <a:gd name="connsiteX11948" fmla="*/ 3323502 w 8267681"/>
              <a:gd name="connsiteY11948" fmla="*/ 981791 h 6698675"/>
              <a:gd name="connsiteX11949" fmla="*/ 3321155 w 8267681"/>
              <a:gd name="connsiteY11949" fmla="*/ 1000578 h 6698675"/>
              <a:gd name="connsiteX11950" fmla="*/ 3309410 w 8267681"/>
              <a:gd name="connsiteY11950" fmla="*/ 1049902 h 6698675"/>
              <a:gd name="connsiteX11951" fmla="*/ 3307061 w 8267681"/>
              <a:gd name="connsiteY11951" fmla="*/ 1045204 h 6698675"/>
              <a:gd name="connsiteX11952" fmla="*/ 3304712 w 8267681"/>
              <a:gd name="connsiteY11952" fmla="*/ 1049902 h 6698675"/>
              <a:gd name="connsiteX11953" fmla="*/ 3307061 w 8267681"/>
              <a:gd name="connsiteY11953" fmla="*/ 930110 h 6698675"/>
              <a:gd name="connsiteX11954" fmla="*/ 3271829 w 8267681"/>
              <a:gd name="connsiteY11954" fmla="*/ 838509 h 6698675"/>
              <a:gd name="connsiteX11955" fmla="*/ 3260085 w 8267681"/>
              <a:gd name="connsiteY11955" fmla="*/ 775092 h 6698675"/>
              <a:gd name="connsiteX11956" fmla="*/ 3274178 w 8267681"/>
              <a:gd name="connsiteY11956" fmla="*/ 699931 h 6698675"/>
              <a:gd name="connsiteX11957" fmla="*/ 3281225 w 8267681"/>
              <a:gd name="connsiteY11957" fmla="*/ 685839 h 6698675"/>
              <a:gd name="connsiteX11958" fmla="*/ 3321155 w 8267681"/>
              <a:gd name="connsiteY11958" fmla="*/ 636515 h 6698675"/>
              <a:gd name="connsiteX11959" fmla="*/ 3325851 w 8267681"/>
              <a:gd name="connsiteY11959" fmla="*/ 631818 h 6698675"/>
              <a:gd name="connsiteX11960" fmla="*/ 3417454 w 8267681"/>
              <a:gd name="connsiteY11960" fmla="*/ 610679 h 6698675"/>
              <a:gd name="connsiteX11961" fmla="*/ 3518452 w 8267681"/>
              <a:gd name="connsiteY11961" fmla="*/ 674096 h 6698675"/>
              <a:gd name="connsiteX11962" fmla="*/ 3513754 w 8267681"/>
              <a:gd name="connsiteY11962" fmla="*/ 678793 h 6698675"/>
              <a:gd name="connsiteX11963" fmla="*/ 3506708 w 8267681"/>
              <a:gd name="connsiteY11963" fmla="*/ 671747 h 6698675"/>
              <a:gd name="connsiteX11964" fmla="*/ 3508176 w 8267681"/>
              <a:gd name="connsiteY11964" fmla="*/ 676153 h 6698675"/>
              <a:gd name="connsiteX11965" fmla="*/ 3509056 w 8267681"/>
              <a:gd name="connsiteY11965" fmla="*/ 676446 h 6698675"/>
              <a:gd name="connsiteX11966" fmla="*/ 3509056 w 8267681"/>
              <a:gd name="connsiteY11966" fmla="*/ 678793 h 6698675"/>
              <a:gd name="connsiteX11967" fmla="*/ 3509056 w 8267681"/>
              <a:gd name="connsiteY11967" fmla="*/ 683492 h 6698675"/>
              <a:gd name="connsiteX11968" fmla="*/ 3505594 w 8267681"/>
              <a:gd name="connsiteY11968" fmla="*/ 678298 h 6698675"/>
              <a:gd name="connsiteX11969" fmla="*/ 3494670 w 8267681"/>
              <a:gd name="connsiteY11969" fmla="*/ 676738 h 6698675"/>
              <a:gd name="connsiteX11970" fmla="*/ 3485568 w 8267681"/>
              <a:gd name="connsiteY11970" fmla="*/ 683491 h 6698675"/>
              <a:gd name="connsiteX11971" fmla="*/ 3511405 w 8267681"/>
              <a:gd name="connsiteY11971" fmla="*/ 683491 h 6698675"/>
              <a:gd name="connsiteX11972" fmla="*/ 3520800 w 8267681"/>
              <a:gd name="connsiteY11972" fmla="*/ 702280 h 6698675"/>
              <a:gd name="connsiteX11973" fmla="*/ 3511405 w 8267681"/>
              <a:gd name="connsiteY11973" fmla="*/ 706977 h 6698675"/>
              <a:gd name="connsiteX11974" fmla="*/ 3391618 w 8267681"/>
              <a:gd name="connsiteY11974" fmla="*/ 732814 h 6698675"/>
              <a:gd name="connsiteX11975" fmla="*/ 3459732 w 8267681"/>
              <a:gd name="connsiteY11975" fmla="*/ 732814 h 6698675"/>
              <a:gd name="connsiteX11976" fmla="*/ 3417454 w 8267681"/>
              <a:gd name="connsiteY11976" fmla="*/ 756302 h 6698675"/>
              <a:gd name="connsiteX11977" fmla="*/ 3438593 w 8267681"/>
              <a:gd name="connsiteY11977" fmla="*/ 751604 h 6698675"/>
              <a:gd name="connsiteX11978" fmla="*/ 3424500 w 8267681"/>
              <a:gd name="connsiteY11978" fmla="*/ 765697 h 6698675"/>
              <a:gd name="connsiteX11979" fmla="*/ 3450337 w 8267681"/>
              <a:gd name="connsiteY11979" fmla="*/ 770394 h 6698675"/>
              <a:gd name="connsiteX11980" fmla="*/ 3410407 w 8267681"/>
              <a:gd name="connsiteY11980" fmla="*/ 883135 h 6698675"/>
              <a:gd name="connsiteX11981" fmla="*/ 3426849 w 8267681"/>
              <a:gd name="connsiteY11981" fmla="*/ 876089 h 6698675"/>
              <a:gd name="connsiteX11982" fmla="*/ 3398664 w 8267681"/>
              <a:gd name="connsiteY11982" fmla="*/ 946552 h 6698675"/>
              <a:gd name="connsiteX11983" fmla="*/ 3325851 w 8267681"/>
              <a:gd name="connsiteY11983" fmla="*/ 1073396 h 6698675"/>
              <a:gd name="connsiteX11984" fmla="*/ 3316456 w 8267681"/>
              <a:gd name="connsiteY11984" fmla="*/ 1110971 h 6698675"/>
              <a:gd name="connsiteX11985" fmla="*/ 3304712 w 8267681"/>
              <a:gd name="connsiteY11985" fmla="*/ 1106282 h 6698675"/>
              <a:gd name="connsiteX11986" fmla="*/ 3314107 w 8267681"/>
              <a:gd name="connsiteY11986" fmla="*/ 1164992 h 6698675"/>
              <a:gd name="connsiteX11987" fmla="*/ 3281225 w 8267681"/>
              <a:gd name="connsiteY11987" fmla="*/ 1179085 h 6698675"/>
              <a:gd name="connsiteX11988" fmla="*/ 3271829 w 8267681"/>
              <a:gd name="connsiteY11988" fmla="*/ 1216667 h 6698675"/>
              <a:gd name="connsiteX11989" fmla="*/ 3309410 w 8267681"/>
              <a:gd name="connsiteY11989" fmla="*/ 1226063 h 6698675"/>
              <a:gd name="connsiteX11990" fmla="*/ 3321155 w 8267681"/>
              <a:gd name="connsiteY11990" fmla="*/ 1331761 h 6698675"/>
              <a:gd name="connsiteX11991" fmla="*/ 3285922 w 8267681"/>
              <a:gd name="connsiteY11991" fmla="*/ 1350552 h 6698675"/>
              <a:gd name="connsiteX11992" fmla="*/ 3314107 w 8267681"/>
              <a:gd name="connsiteY11992" fmla="*/ 1362296 h 6698675"/>
              <a:gd name="connsiteX11993" fmla="*/ 3208412 w 8267681"/>
              <a:gd name="connsiteY11993" fmla="*/ 1503227 h 6698675"/>
              <a:gd name="connsiteX11994" fmla="*/ 3210761 w 8267681"/>
              <a:gd name="connsiteY11994" fmla="*/ 1531414 h 6698675"/>
              <a:gd name="connsiteX11995" fmla="*/ 3114461 w 8267681"/>
              <a:gd name="connsiteY11995" fmla="*/ 1634760 h 6698675"/>
              <a:gd name="connsiteX11996" fmla="*/ 3137949 w 8267681"/>
              <a:gd name="connsiteY11996" fmla="*/ 1644155 h 6698675"/>
              <a:gd name="connsiteX11997" fmla="*/ 3215459 w 8267681"/>
              <a:gd name="connsiteY11997" fmla="*/ 1573693 h 6698675"/>
              <a:gd name="connsiteX11998" fmla="*/ 3361083 w 8267681"/>
              <a:gd name="connsiteY11998" fmla="*/ 1348203 h 6698675"/>
              <a:gd name="connsiteX11999" fmla="*/ 3410407 w 8267681"/>
              <a:gd name="connsiteY11999" fmla="*/ 1341156 h 6698675"/>
              <a:gd name="connsiteX12000" fmla="*/ 3384571 w 8267681"/>
              <a:gd name="connsiteY12000" fmla="*/ 1357598 h 6698675"/>
              <a:gd name="connsiteX12001" fmla="*/ 3426849 w 8267681"/>
              <a:gd name="connsiteY12001" fmla="*/ 1355249 h 6698675"/>
              <a:gd name="connsiteX12002" fmla="*/ 3485568 w 8267681"/>
              <a:gd name="connsiteY12002" fmla="*/ 1378738 h 6698675"/>
              <a:gd name="connsiteX12003" fmla="*/ 3600658 w 8267681"/>
              <a:gd name="connsiteY12003" fmla="*/ 1214318 h 6698675"/>
              <a:gd name="connsiteX12004" fmla="*/ 3647634 w 8267681"/>
              <a:gd name="connsiteY12004" fmla="*/ 1200225 h 6698675"/>
              <a:gd name="connsiteX12005" fmla="*/ 3588915 w 8267681"/>
              <a:gd name="connsiteY12005" fmla="*/ 1209620 h 6698675"/>
              <a:gd name="connsiteX12006" fmla="*/ 3591263 w 8267681"/>
              <a:gd name="connsiteY12006" fmla="*/ 1169690 h 6698675"/>
              <a:gd name="connsiteX12007" fmla="*/ 3593612 w 8267681"/>
              <a:gd name="connsiteY12007" fmla="*/ 1169690 h 6698675"/>
              <a:gd name="connsiteX12008" fmla="*/ 3605356 w 8267681"/>
              <a:gd name="connsiteY12008" fmla="*/ 1164992 h 6698675"/>
              <a:gd name="connsiteX12009" fmla="*/ 3621798 w 8267681"/>
              <a:gd name="connsiteY12009" fmla="*/ 1155597 h 6698675"/>
              <a:gd name="connsiteX12010" fmla="*/ 3654680 w 8267681"/>
              <a:gd name="connsiteY12010" fmla="*/ 1120367 h 6698675"/>
              <a:gd name="connsiteX12011" fmla="*/ 3649983 w 8267681"/>
              <a:gd name="connsiteY12011" fmla="*/ 1134460 h 6698675"/>
              <a:gd name="connsiteX12012" fmla="*/ 3696958 w 8267681"/>
              <a:gd name="connsiteY12012" fmla="*/ 1059299 h 6698675"/>
              <a:gd name="connsiteX12013" fmla="*/ 3701656 w 8267681"/>
              <a:gd name="connsiteY12013" fmla="*/ 1052252 h 6698675"/>
              <a:gd name="connsiteX12014" fmla="*/ 3762724 w 8267681"/>
              <a:gd name="connsiteY12014" fmla="*/ 885484 h 6698675"/>
              <a:gd name="connsiteX12015" fmla="*/ 3760375 w 8267681"/>
              <a:gd name="connsiteY12015" fmla="*/ 899576 h 6698675"/>
              <a:gd name="connsiteX12016" fmla="*/ 3790909 w 8267681"/>
              <a:gd name="connsiteY12016" fmla="*/ 749255 h 6698675"/>
              <a:gd name="connsiteX12017" fmla="*/ 3802653 w 8267681"/>
              <a:gd name="connsiteY12017" fmla="*/ 742209 h 6698675"/>
              <a:gd name="connsiteX12018" fmla="*/ 3821444 w 8267681"/>
              <a:gd name="connsiteY12018" fmla="*/ 763348 h 6698675"/>
              <a:gd name="connsiteX12019" fmla="*/ 3819095 w 8267681"/>
              <a:gd name="connsiteY12019" fmla="*/ 735163 h 6698675"/>
              <a:gd name="connsiteX12020" fmla="*/ 3887209 w 8267681"/>
              <a:gd name="connsiteY12020" fmla="*/ 735163 h 6698675"/>
              <a:gd name="connsiteX12021" fmla="*/ 3910697 w 8267681"/>
              <a:gd name="connsiteY12021" fmla="*/ 697582 h 6698675"/>
              <a:gd name="connsiteX12022" fmla="*/ 3950626 w 8267681"/>
              <a:gd name="connsiteY12022" fmla="*/ 681142 h 6698675"/>
              <a:gd name="connsiteX12023" fmla="*/ 3967068 w 8267681"/>
              <a:gd name="connsiteY12023" fmla="*/ 706977 h 6698675"/>
              <a:gd name="connsiteX12024" fmla="*/ 3974114 w 8267681"/>
              <a:gd name="connsiteY12024" fmla="*/ 587191 h 6698675"/>
              <a:gd name="connsiteX12025" fmla="*/ 3866070 w 8267681"/>
              <a:gd name="connsiteY12025" fmla="*/ 502636 h 6698675"/>
              <a:gd name="connsiteX12026" fmla="*/ 3826141 w 8267681"/>
              <a:gd name="connsiteY12026" fmla="*/ 500287 h 6698675"/>
              <a:gd name="connsiteX12027" fmla="*/ 3779166 w 8267681"/>
              <a:gd name="connsiteY12027" fmla="*/ 526123 h 6698675"/>
              <a:gd name="connsiteX12028" fmla="*/ 3779166 w 8267681"/>
              <a:gd name="connsiteY12028" fmla="*/ 523775 h 6698675"/>
              <a:gd name="connsiteX12029" fmla="*/ 3772119 w 8267681"/>
              <a:gd name="connsiteY12029" fmla="*/ 490892 h 6698675"/>
              <a:gd name="connsiteX12030" fmla="*/ 3767423 w 8267681"/>
              <a:gd name="connsiteY12030" fmla="*/ 450963 h 6698675"/>
              <a:gd name="connsiteX12031" fmla="*/ 3790909 w 8267681"/>
              <a:gd name="connsiteY12031" fmla="*/ 347617 h 6698675"/>
              <a:gd name="connsiteX12032" fmla="*/ 3842583 w 8267681"/>
              <a:gd name="connsiteY12032" fmla="*/ 300642 h 6698675"/>
              <a:gd name="connsiteX12033" fmla="*/ 3917743 w 8267681"/>
              <a:gd name="connsiteY12033" fmla="*/ 281852 h 6698675"/>
              <a:gd name="connsiteX12034" fmla="*/ 3896605 w 8267681"/>
              <a:gd name="connsiteY12034" fmla="*/ 279503 h 6698675"/>
              <a:gd name="connsiteX12035" fmla="*/ 3873117 w 8267681"/>
              <a:gd name="connsiteY12035" fmla="*/ 281852 h 6698675"/>
              <a:gd name="connsiteX12036" fmla="*/ 3981160 w 8267681"/>
              <a:gd name="connsiteY12036" fmla="*/ 284200 h 6698675"/>
              <a:gd name="connsiteX12037" fmla="*/ 4079810 w 8267681"/>
              <a:gd name="connsiteY12037" fmla="*/ 338222 h 6698675"/>
              <a:gd name="connsiteX12038" fmla="*/ 4131482 w 8267681"/>
              <a:gd name="connsiteY12038" fmla="*/ 450963 h 6698675"/>
              <a:gd name="connsiteX12039" fmla="*/ 4100948 w 8267681"/>
              <a:gd name="connsiteY12039" fmla="*/ 566052 h 6698675"/>
              <a:gd name="connsiteX12040" fmla="*/ 4086855 w 8267681"/>
              <a:gd name="connsiteY12040" fmla="*/ 589540 h 6698675"/>
              <a:gd name="connsiteX12041" fmla="*/ 4072763 w 8267681"/>
              <a:gd name="connsiteY12041" fmla="*/ 610679 h 6698675"/>
              <a:gd name="connsiteX12042" fmla="*/ 4042230 w 8267681"/>
              <a:gd name="connsiteY12042" fmla="*/ 650608 h 6698675"/>
              <a:gd name="connsiteX12043" fmla="*/ 3978812 w 8267681"/>
              <a:gd name="connsiteY12043" fmla="*/ 725768 h 6698675"/>
              <a:gd name="connsiteX12044" fmla="*/ 3922441 w 8267681"/>
              <a:gd name="connsiteY12044" fmla="*/ 796231 h 6698675"/>
              <a:gd name="connsiteX12045" fmla="*/ 3901302 w 8267681"/>
              <a:gd name="connsiteY12045" fmla="*/ 833812 h 6698675"/>
              <a:gd name="connsiteX12046" fmla="*/ 3882513 w 8267681"/>
              <a:gd name="connsiteY12046" fmla="*/ 876089 h 6698675"/>
              <a:gd name="connsiteX12047" fmla="*/ 3826141 w 8267681"/>
              <a:gd name="connsiteY12047" fmla="*/ 1054601 h 6698675"/>
              <a:gd name="connsiteX12048" fmla="*/ 3812048 w 8267681"/>
              <a:gd name="connsiteY12048" fmla="*/ 1146203 h 6698675"/>
              <a:gd name="connsiteX12049" fmla="*/ 3816746 w 8267681"/>
              <a:gd name="connsiteY12049" fmla="*/ 1219015 h 6698675"/>
              <a:gd name="connsiteX12050" fmla="*/ 3927140 w 8267681"/>
              <a:gd name="connsiteY12050" fmla="*/ 1310622 h 6698675"/>
              <a:gd name="connsiteX12051" fmla="*/ 3974114 w 8267681"/>
              <a:gd name="connsiteY12051" fmla="*/ 1324714 h 6698675"/>
              <a:gd name="connsiteX12052" fmla="*/ 3976463 w 8267681"/>
              <a:gd name="connsiteY12052" fmla="*/ 1320017 h 6698675"/>
              <a:gd name="connsiteX12053" fmla="*/ 4016392 w 8267681"/>
              <a:gd name="connsiteY12053" fmla="*/ 1249551 h 6698675"/>
              <a:gd name="connsiteX12054" fmla="*/ 4096251 w 8267681"/>
              <a:gd name="connsiteY12054" fmla="*/ 1237807 h 6698675"/>
              <a:gd name="connsiteX12055" fmla="*/ 4091553 w 8267681"/>
              <a:gd name="connsiteY12055" fmla="*/ 1193179 h 6698675"/>
              <a:gd name="connsiteX12056" fmla="*/ 4124437 w 8267681"/>
              <a:gd name="connsiteY12056" fmla="*/ 1181434 h 6698675"/>
              <a:gd name="connsiteX12057" fmla="*/ 4128069 w 8267681"/>
              <a:gd name="connsiteY12057" fmla="*/ 1209511 h 6698675"/>
              <a:gd name="connsiteX12058" fmla="*/ 4133526 w 8267681"/>
              <a:gd name="connsiteY12058" fmla="*/ 1211839 h 6698675"/>
              <a:gd name="connsiteX12059" fmla="*/ 4133562 w 8267681"/>
              <a:gd name="connsiteY12059" fmla="*/ 1212560 h 6698675"/>
              <a:gd name="connsiteX12060" fmla="*/ 4130492 w 8267681"/>
              <a:gd name="connsiteY12060" fmla="*/ 1219273 h 6698675"/>
              <a:gd name="connsiteX12061" fmla="*/ 4110343 w 8267681"/>
              <a:gd name="connsiteY12061" fmla="*/ 1214318 h 6698675"/>
              <a:gd name="connsiteX12062" fmla="*/ 4111721 w 8267681"/>
              <a:gd name="connsiteY12062" fmla="*/ 1223411 h 6698675"/>
              <a:gd name="connsiteX12063" fmla="*/ 4119262 w 8267681"/>
              <a:gd name="connsiteY12063" fmla="*/ 1234303 h 6698675"/>
              <a:gd name="connsiteX12064" fmla="*/ 4116509 w 8267681"/>
              <a:gd name="connsiteY12064" fmla="*/ 1241680 h 6698675"/>
              <a:gd name="connsiteX12065" fmla="*/ 4114334 w 8267681"/>
              <a:gd name="connsiteY12065" fmla="*/ 1240654 h 6698675"/>
              <a:gd name="connsiteX12066" fmla="*/ 4114747 w 8267681"/>
              <a:gd name="connsiteY12066" fmla="*/ 1243385 h 6698675"/>
              <a:gd name="connsiteX12067" fmla="*/ 4110343 w 8267681"/>
              <a:gd name="connsiteY12067" fmla="*/ 1277737 h 6698675"/>
              <a:gd name="connsiteX12068" fmla="*/ 4143226 w 8267681"/>
              <a:gd name="connsiteY12068" fmla="*/ 1265993 h 6698675"/>
              <a:gd name="connsiteX12069" fmla="*/ 4105646 w 8267681"/>
              <a:gd name="connsiteY12069" fmla="*/ 1310622 h 6698675"/>
              <a:gd name="connsiteX12070" fmla="*/ 4105646 w 8267681"/>
              <a:gd name="connsiteY12070" fmla="*/ 1322366 h 6698675"/>
              <a:gd name="connsiteX12071" fmla="*/ 4145575 w 8267681"/>
              <a:gd name="connsiteY12071" fmla="*/ 1308272 h 6698675"/>
              <a:gd name="connsiteX12072" fmla="*/ 4150273 w 8267681"/>
              <a:gd name="connsiteY12072" fmla="*/ 1303574 h 6698675"/>
              <a:gd name="connsiteX12073" fmla="*/ 4152621 w 8267681"/>
              <a:gd name="connsiteY12073" fmla="*/ 1301225 h 6698675"/>
              <a:gd name="connsiteX12074" fmla="*/ 4152621 w 8267681"/>
              <a:gd name="connsiteY12074" fmla="*/ 1298877 h 6698675"/>
              <a:gd name="connsiteX12075" fmla="*/ 4143226 w 8267681"/>
              <a:gd name="connsiteY12075" fmla="*/ 1254249 h 6698675"/>
              <a:gd name="connsiteX12076" fmla="*/ 4133832 w 8267681"/>
              <a:gd name="connsiteY12076" fmla="*/ 1218135 h 6698675"/>
              <a:gd name="connsiteX12077" fmla="*/ 4133562 w 8267681"/>
              <a:gd name="connsiteY12077" fmla="*/ 1212560 h 6698675"/>
              <a:gd name="connsiteX12078" fmla="*/ 4133831 w 8267681"/>
              <a:gd name="connsiteY12078" fmla="*/ 1211969 h 6698675"/>
              <a:gd name="connsiteX12079" fmla="*/ 4133526 w 8267681"/>
              <a:gd name="connsiteY12079" fmla="*/ 1211839 h 6698675"/>
              <a:gd name="connsiteX12080" fmla="*/ 4131482 w 8267681"/>
              <a:gd name="connsiteY12080" fmla="*/ 1169690 h 6698675"/>
              <a:gd name="connsiteX12081" fmla="*/ 4145575 w 8267681"/>
              <a:gd name="connsiteY12081" fmla="*/ 1247203 h 6698675"/>
              <a:gd name="connsiteX12082" fmla="*/ 4159668 w 8267681"/>
              <a:gd name="connsiteY12082" fmla="*/ 1289482 h 6698675"/>
              <a:gd name="connsiteX12083" fmla="*/ 4159668 w 8267681"/>
              <a:gd name="connsiteY12083" fmla="*/ 1249551 h 6698675"/>
              <a:gd name="connsiteX12084" fmla="*/ 4147924 w 8267681"/>
              <a:gd name="connsiteY12084" fmla="*/ 1183783 h 6698675"/>
              <a:gd name="connsiteX12085" fmla="*/ 4150273 w 8267681"/>
              <a:gd name="connsiteY12085" fmla="*/ 1169690 h 6698675"/>
              <a:gd name="connsiteX12086" fmla="*/ 4152621 w 8267681"/>
              <a:gd name="connsiteY12086" fmla="*/ 1155597 h 6698675"/>
              <a:gd name="connsiteX12087" fmla="*/ 4159668 w 8267681"/>
              <a:gd name="connsiteY12087" fmla="*/ 1139158 h 6698675"/>
              <a:gd name="connsiteX12088" fmla="*/ 4169063 w 8267681"/>
              <a:gd name="connsiteY12088" fmla="*/ 1125064 h 6698675"/>
              <a:gd name="connsiteX12089" fmla="*/ 4180806 w 8267681"/>
              <a:gd name="connsiteY12089" fmla="*/ 1113321 h 6698675"/>
              <a:gd name="connsiteX12090" fmla="*/ 4194899 w 8267681"/>
              <a:gd name="connsiteY12090" fmla="*/ 1103929 h 6698675"/>
              <a:gd name="connsiteX12091" fmla="*/ 4225434 w 8267681"/>
              <a:gd name="connsiteY12091" fmla="*/ 1092184 h 6698675"/>
              <a:gd name="connsiteX12092" fmla="*/ 4258316 w 8267681"/>
              <a:gd name="connsiteY12092" fmla="*/ 1082792 h 6698675"/>
              <a:gd name="connsiteX12093" fmla="*/ 4291199 w 8267681"/>
              <a:gd name="connsiteY12093" fmla="*/ 1082792 h 6698675"/>
              <a:gd name="connsiteX12094" fmla="*/ 4347570 w 8267681"/>
              <a:gd name="connsiteY12094" fmla="*/ 1113321 h 6698675"/>
              <a:gd name="connsiteX12095" fmla="*/ 4396894 w 8267681"/>
              <a:gd name="connsiteY12095" fmla="*/ 1160295 h 6698675"/>
              <a:gd name="connsiteX12096" fmla="*/ 4410987 w 8267681"/>
              <a:gd name="connsiteY12096" fmla="*/ 1183783 h 6698675"/>
              <a:gd name="connsiteX12097" fmla="*/ 4410987 w 8267681"/>
              <a:gd name="connsiteY12097" fmla="*/ 1174387 h 6698675"/>
              <a:gd name="connsiteX12098" fmla="*/ 4410987 w 8267681"/>
              <a:gd name="connsiteY12098" fmla="*/ 1164992 h 6698675"/>
              <a:gd name="connsiteX12099" fmla="*/ 4425080 w 8267681"/>
              <a:gd name="connsiteY12099" fmla="*/ 1193179 h 6698675"/>
              <a:gd name="connsiteX12100" fmla="*/ 4432126 w 8267681"/>
              <a:gd name="connsiteY12100" fmla="*/ 1240155 h 6698675"/>
              <a:gd name="connsiteX12101" fmla="*/ 4434475 w 8267681"/>
              <a:gd name="connsiteY12101" fmla="*/ 1240155 h 6698675"/>
              <a:gd name="connsiteX12102" fmla="*/ 4434475 w 8267681"/>
              <a:gd name="connsiteY12102" fmla="*/ 1249551 h 6698675"/>
              <a:gd name="connsiteX12103" fmla="*/ 4432126 w 8267681"/>
              <a:gd name="connsiteY12103" fmla="*/ 1249551 h 6698675"/>
              <a:gd name="connsiteX12104" fmla="*/ 4427428 w 8267681"/>
              <a:gd name="connsiteY12104" fmla="*/ 1265993 h 6698675"/>
              <a:gd name="connsiteX12105" fmla="*/ 4418033 w 8267681"/>
              <a:gd name="connsiteY12105" fmla="*/ 1282435 h 6698675"/>
              <a:gd name="connsiteX12106" fmla="*/ 4418033 w 8267681"/>
              <a:gd name="connsiteY12106" fmla="*/ 1287133 h 6698675"/>
              <a:gd name="connsiteX12107" fmla="*/ 4415684 w 8267681"/>
              <a:gd name="connsiteY12107" fmla="*/ 1289482 h 6698675"/>
              <a:gd name="connsiteX12108" fmla="*/ 4418033 w 8267681"/>
              <a:gd name="connsiteY12108" fmla="*/ 1312970 h 6698675"/>
              <a:gd name="connsiteX12109" fmla="*/ 4420382 w 8267681"/>
              <a:gd name="connsiteY12109" fmla="*/ 1312970 h 6698675"/>
              <a:gd name="connsiteX12110" fmla="*/ 4422731 w 8267681"/>
              <a:gd name="connsiteY12110" fmla="*/ 1322366 h 6698675"/>
              <a:gd name="connsiteX12111" fmla="*/ 4427428 w 8267681"/>
              <a:gd name="connsiteY12111" fmla="*/ 1324714 h 6698675"/>
              <a:gd name="connsiteX12112" fmla="*/ 4441521 w 8267681"/>
              <a:gd name="connsiteY12112" fmla="*/ 1289482 h 6698675"/>
              <a:gd name="connsiteX12113" fmla="*/ 4467652 w 8267681"/>
              <a:gd name="connsiteY12113" fmla="*/ 1253368 h 6698675"/>
              <a:gd name="connsiteX12114" fmla="*/ 4496236 w 8267681"/>
              <a:gd name="connsiteY12114" fmla="*/ 1231028 h 6698675"/>
              <a:gd name="connsiteX12115" fmla="*/ 4505232 w 8267681"/>
              <a:gd name="connsiteY12115" fmla="*/ 1225475 h 6698675"/>
              <a:gd name="connsiteX12116" fmla="*/ 4519448 w 8267681"/>
              <a:gd name="connsiteY12116" fmla="*/ 1220608 h 6698675"/>
              <a:gd name="connsiteX12117" fmla="*/ 4539057 w 8267681"/>
              <a:gd name="connsiteY12117" fmla="*/ 1214264 h 6698675"/>
              <a:gd name="connsiteX12118" fmla="*/ 4555672 w 8267681"/>
              <a:gd name="connsiteY12118" fmla="*/ 1213531 h 6698675"/>
              <a:gd name="connsiteX12119" fmla="*/ 4582448 w 8267681"/>
              <a:gd name="connsiteY12119" fmla="*/ 1214318 h 6698675"/>
              <a:gd name="connsiteX12120" fmla="*/ 4645865 w 8267681"/>
              <a:gd name="connsiteY12120" fmla="*/ 1240155 h 6698675"/>
              <a:gd name="connsiteX12121" fmla="*/ 4702236 w 8267681"/>
              <a:gd name="connsiteY12121" fmla="*/ 1312970 h 6698675"/>
              <a:gd name="connsiteX12122" fmla="*/ 4718677 w 8267681"/>
              <a:gd name="connsiteY12122" fmla="*/ 1331761 h 6698675"/>
              <a:gd name="connsiteX12123" fmla="*/ 4718677 w 8267681"/>
              <a:gd name="connsiteY12123" fmla="*/ 1323540 h 6698675"/>
              <a:gd name="connsiteX12124" fmla="*/ 4716328 w 8267681"/>
              <a:gd name="connsiteY12124" fmla="*/ 1318450 h 6698675"/>
              <a:gd name="connsiteX12125" fmla="*/ 4711631 w 8267681"/>
              <a:gd name="connsiteY12125" fmla="*/ 1308272 h 6698675"/>
              <a:gd name="connsiteX12126" fmla="*/ 4617680 w 8267681"/>
              <a:gd name="connsiteY12126" fmla="*/ 1221365 h 6698675"/>
              <a:gd name="connsiteX12127" fmla="*/ 4577751 w 8267681"/>
              <a:gd name="connsiteY12127" fmla="*/ 1212557 h 6698675"/>
              <a:gd name="connsiteX12128" fmla="*/ 4555672 w 8267681"/>
              <a:gd name="connsiteY12128" fmla="*/ 1213531 h 6698675"/>
              <a:gd name="connsiteX12129" fmla="*/ 4542519 w 8267681"/>
              <a:gd name="connsiteY12129" fmla="*/ 1213144 h 6698675"/>
              <a:gd name="connsiteX12130" fmla="*/ 4539057 w 8267681"/>
              <a:gd name="connsiteY12130" fmla="*/ 1214264 h 6698675"/>
              <a:gd name="connsiteX12131" fmla="*/ 4537821 w 8267681"/>
              <a:gd name="connsiteY12131" fmla="*/ 1214318 h 6698675"/>
              <a:gd name="connsiteX12132" fmla="*/ 4519448 w 8267681"/>
              <a:gd name="connsiteY12132" fmla="*/ 1220608 h 6698675"/>
              <a:gd name="connsiteX12133" fmla="*/ 4502589 w 8267681"/>
              <a:gd name="connsiteY12133" fmla="*/ 1226063 h 6698675"/>
              <a:gd name="connsiteX12134" fmla="*/ 4496236 w 8267681"/>
              <a:gd name="connsiteY12134" fmla="*/ 1231028 h 6698675"/>
              <a:gd name="connsiteX12135" fmla="*/ 4481450 w 8267681"/>
              <a:gd name="connsiteY12135" fmla="*/ 1240155 h 6698675"/>
              <a:gd name="connsiteX12136" fmla="*/ 4462660 w 8267681"/>
              <a:gd name="connsiteY12136" fmla="*/ 1254249 h 6698675"/>
              <a:gd name="connsiteX12137" fmla="*/ 4467358 w 8267681"/>
              <a:gd name="connsiteY12137" fmla="*/ 1247203 h 6698675"/>
              <a:gd name="connsiteX12138" fmla="*/ 4486148 w 8267681"/>
              <a:gd name="connsiteY12138" fmla="*/ 1228411 h 6698675"/>
              <a:gd name="connsiteX12139" fmla="*/ 4589494 w 8267681"/>
              <a:gd name="connsiteY12139" fmla="*/ 1209620 h 6698675"/>
              <a:gd name="connsiteX12140" fmla="*/ 4709282 w 8267681"/>
              <a:gd name="connsiteY12140" fmla="*/ 1298877 h 6698675"/>
              <a:gd name="connsiteX12141" fmla="*/ 4699887 w 8267681"/>
              <a:gd name="connsiteY12141" fmla="*/ 1275389 h 6698675"/>
              <a:gd name="connsiteX12142" fmla="*/ 4688143 w 8267681"/>
              <a:gd name="connsiteY12142" fmla="*/ 1251900 h 6698675"/>
              <a:gd name="connsiteX12143" fmla="*/ 4721026 w 8267681"/>
              <a:gd name="connsiteY12143" fmla="*/ 1294179 h 6698675"/>
              <a:gd name="connsiteX12144" fmla="*/ 4723375 w 8267681"/>
              <a:gd name="connsiteY12144" fmla="*/ 1291830 h 6698675"/>
              <a:gd name="connsiteX12145" fmla="*/ 4723375 w 8267681"/>
              <a:gd name="connsiteY12145" fmla="*/ 1296528 h 6698675"/>
              <a:gd name="connsiteX12146" fmla="*/ 4728072 w 8267681"/>
              <a:gd name="connsiteY12146" fmla="*/ 1298877 h 6698675"/>
              <a:gd name="connsiteX12147" fmla="*/ 4728072 w 8267681"/>
              <a:gd name="connsiteY12147" fmla="*/ 1303574 h 6698675"/>
              <a:gd name="connsiteX12148" fmla="*/ 4730421 w 8267681"/>
              <a:gd name="connsiteY12148" fmla="*/ 1305923 h 6698675"/>
              <a:gd name="connsiteX12149" fmla="*/ 4732770 w 8267681"/>
              <a:gd name="connsiteY12149" fmla="*/ 1315319 h 6698675"/>
              <a:gd name="connsiteX12150" fmla="*/ 4735118 w 8267681"/>
              <a:gd name="connsiteY12150" fmla="*/ 1315319 h 6698675"/>
              <a:gd name="connsiteX12151" fmla="*/ 4735118 w 8267681"/>
              <a:gd name="connsiteY12151" fmla="*/ 1320017 h 6698675"/>
              <a:gd name="connsiteX12152" fmla="*/ 4737467 w 8267681"/>
              <a:gd name="connsiteY12152" fmla="*/ 1322366 h 6698675"/>
              <a:gd name="connsiteX12153" fmla="*/ 4737467 w 8267681"/>
              <a:gd name="connsiteY12153" fmla="*/ 1324714 h 6698675"/>
              <a:gd name="connsiteX12154" fmla="*/ 4739816 w 8267681"/>
              <a:gd name="connsiteY12154" fmla="*/ 1327063 h 6698675"/>
              <a:gd name="connsiteX12155" fmla="*/ 4739816 w 8267681"/>
              <a:gd name="connsiteY12155" fmla="*/ 1331761 h 6698675"/>
              <a:gd name="connsiteX12156" fmla="*/ 4742165 w 8267681"/>
              <a:gd name="connsiteY12156" fmla="*/ 1331761 h 6698675"/>
              <a:gd name="connsiteX12157" fmla="*/ 4742165 w 8267681"/>
              <a:gd name="connsiteY12157" fmla="*/ 1338808 h 6698675"/>
              <a:gd name="connsiteX12158" fmla="*/ 4744513 w 8267681"/>
              <a:gd name="connsiteY12158" fmla="*/ 1364645 h 6698675"/>
              <a:gd name="connsiteX12159" fmla="*/ 4744513 w 8267681"/>
              <a:gd name="connsiteY12159" fmla="*/ 1404576 h 6698675"/>
              <a:gd name="connsiteX12160" fmla="*/ 4744513 w 8267681"/>
              <a:gd name="connsiteY12160" fmla="*/ 1406925 h 6698675"/>
              <a:gd name="connsiteX12161" fmla="*/ 4746862 w 8267681"/>
              <a:gd name="connsiteY12161" fmla="*/ 1402227 h 6698675"/>
              <a:gd name="connsiteX12162" fmla="*/ 4749211 w 8267681"/>
              <a:gd name="connsiteY12162" fmla="*/ 1402227 h 6698675"/>
              <a:gd name="connsiteX12163" fmla="*/ 4751560 w 8267681"/>
              <a:gd name="connsiteY12163" fmla="*/ 1404576 h 6698675"/>
              <a:gd name="connsiteX12164" fmla="*/ 4744513 w 8267681"/>
              <a:gd name="connsiteY12164" fmla="*/ 1423366 h 6698675"/>
              <a:gd name="connsiteX12165" fmla="*/ 4746862 w 8267681"/>
              <a:gd name="connsiteY12165" fmla="*/ 1437460 h 6698675"/>
              <a:gd name="connsiteX12166" fmla="*/ 4746862 w 8267681"/>
              <a:gd name="connsiteY12166" fmla="*/ 1446855 h 6698675"/>
              <a:gd name="connsiteX12167" fmla="*/ 4751560 w 8267681"/>
              <a:gd name="connsiteY12167" fmla="*/ 1453901 h 6698675"/>
              <a:gd name="connsiteX12168" fmla="*/ 4751560 w 8267681"/>
              <a:gd name="connsiteY12168" fmla="*/ 1463296 h 6698675"/>
              <a:gd name="connsiteX12169" fmla="*/ 4753909 w 8267681"/>
              <a:gd name="connsiteY12169" fmla="*/ 1465646 h 6698675"/>
              <a:gd name="connsiteX12170" fmla="*/ 4753909 w 8267681"/>
              <a:gd name="connsiteY12170" fmla="*/ 1467995 h 6698675"/>
              <a:gd name="connsiteX12171" fmla="*/ 4763304 w 8267681"/>
              <a:gd name="connsiteY12171" fmla="*/ 1470344 h 6698675"/>
              <a:gd name="connsiteX12172" fmla="*/ 4751560 w 8267681"/>
              <a:gd name="connsiteY12172" fmla="*/ 1477390 h 6698675"/>
              <a:gd name="connsiteX12173" fmla="*/ 4751560 w 8267681"/>
              <a:gd name="connsiteY12173" fmla="*/ 1486785 h 6698675"/>
              <a:gd name="connsiteX12174" fmla="*/ 4753909 w 8267681"/>
              <a:gd name="connsiteY12174" fmla="*/ 1489134 h 6698675"/>
              <a:gd name="connsiteX12175" fmla="*/ 4753909 w 8267681"/>
              <a:gd name="connsiteY12175" fmla="*/ 1493832 h 6698675"/>
              <a:gd name="connsiteX12176" fmla="*/ 4756257 w 8267681"/>
              <a:gd name="connsiteY12176" fmla="*/ 1496180 h 6698675"/>
              <a:gd name="connsiteX12177" fmla="*/ 4756257 w 8267681"/>
              <a:gd name="connsiteY12177" fmla="*/ 1500879 h 6698675"/>
              <a:gd name="connsiteX12178" fmla="*/ 4758606 w 8267681"/>
              <a:gd name="connsiteY12178" fmla="*/ 1505576 h 6698675"/>
              <a:gd name="connsiteX12179" fmla="*/ 4758606 w 8267681"/>
              <a:gd name="connsiteY12179" fmla="*/ 1514971 h 6698675"/>
              <a:gd name="connsiteX12180" fmla="*/ 4760955 w 8267681"/>
              <a:gd name="connsiteY12180" fmla="*/ 1514971 h 6698675"/>
              <a:gd name="connsiteX12181" fmla="*/ 4763304 w 8267681"/>
              <a:gd name="connsiteY12181" fmla="*/ 1519669 h 6698675"/>
              <a:gd name="connsiteX12182" fmla="*/ 4772699 w 8267681"/>
              <a:gd name="connsiteY12182" fmla="*/ 1531414 h 6698675"/>
              <a:gd name="connsiteX12183" fmla="*/ 4785852 w 8267681"/>
              <a:gd name="connsiteY12183" fmla="*/ 1522018 h 6698675"/>
              <a:gd name="connsiteX12184" fmla="*/ 4798535 w 8267681"/>
              <a:gd name="connsiteY12184" fmla="*/ 1522018 h 6698675"/>
              <a:gd name="connsiteX12185" fmla="*/ 4808238 w 8267681"/>
              <a:gd name="connsiteY12185" fmla="*/ 1515926 h 6698675"/>
              <a:gd name="connsiteX12186" fmla="*/ 4806756 w 8267681"/>
              <a:gd name="connsiteY12186" fmla="*/ 1518201 h 6698675"/>
              <a:gd name="connsiteX12187" fmla="*/ 4791489 w 8267681"/>
              <a:gd name="connsiteY12187" fmla="*/ 1529065 h 6698675"/>
              <a:gd name="connsiteX12188" fmla="*/ 4789140 w 8267681"/>
              <a:gd name="connsiteY12188" fmla="*/ 1536111 h 6698675"/>
              <a:gd name="connsiteX12189" fmla="*/ 4786792 w 8267681"/>
              <a:gd name="connsiteY12189" fmla="*/ 1540809 h 6698675"/>
              <a:gd name="connsiteX12190" fmla="*/ 4793838 w 8267681"/>
              <a:gd name="connsiteY12190" fmla="*/ 1540809 h 6698675"/>
              <a:gd name="connsiteX12191" fmla="*/ 5009925 w 8267681"/>
              <a:gd name="connsiteY12191" fmla="*/ 1425715 h 6698675"/>
              <a:gd name="connsiteX12192" fmla="*/ 5009249 w 8267681"/>
              <a:gd name="connsiteY12192" fmla="*/ 1420301 h 6698675"/>
              <a:gd name="connsiteX12193" fmla="*/ 5024018 w 8267681"/>
              <a:gd name="connsiteY12193" fmla="*/ 1413971 h 6698675"/>
              <a:gd name="connsiteX12194" fmla="*/ 5028716 w 8267681"/>
              <a:gd name="connsiteY12194" fmla="*/ 1404576 h 6698675"/>
              <a:gd name="connsiteX12195" fmla="*/ 5028716 w 8267681"/>
              <a:gd name="connsiteY12195" fmla="*/ 1406925 h 6698675"/>
              <a:gd name="connsiteX12196" fmla="*/ 5028716 w 8267681"/>
              <a:gd name="connsiteY12196" fmla="*/ 1409273 h 6698675"/>
              <a:gd name="connsiteX12197" fmla="*/ 5031065 w 8267681"/>
              <a:gd name="connsiteY12197" fmla="*/ 1408098 h 6698675"/>
              <a:gd name="connsiteX12198" fmla="*/ 5031065 w 8267681"/>
              <a:gd name="connsiteY12198" fmla="*/ 1409273 h 6698675"/>
              <a:gd name="connsiteX12199" fmla="*/ 5047506 w 8267681"/>
              <a:gd name="connsiteY12199" fmla="*/ 1401965 h 6698675"/>
              <a:gd name="connsiteX12200" fmla="*/ 5047506 w 8267681"/>
              <a:gd name="connsiteY12200" fmla="*/ 1402227 h 6698675"/>
              <a:gd name="connsiteX12201" fmla="*/ 5129713 w 8267681"/>
              <a:gd name="connsiteY12201" fmla="*/ 1364645 h 6698675"/>
              <a:gd name="connsiteX12202" fmla="*/ 5125016 w 8267681"/>
              <a:gd name="connsiteY12202" fmla="*/ 1357598 h 6698675"/>
              <a:gd name="connsiteX12203" fmla="*/ 5122667 w 8267681"/>
              <a:gd name="connsiteY12203" fmla="*/ 1358381 h 6698675"/>
              <a:gd name="connsiteX12204" fmla="*/ 5122667 w 8267681"/>
              <a:gd name="connsiteY12204" fmla="*/ 1357598 h 6698675"/>
              <a:gd name="connsiteX12205" fmla="*/ 5127364 w 8267681"/>
              <a:gd name="connsiteY12205" fmla="*/ 1355249 h 6698675"/>
              <a:gd name="connsiteX12206" fmla="*/ 5132062 w 8267681"/>
              <a:gd name="connsiteY12206" fmla="*/ 1350552 h 6698675"/>
              <a:gd name="connsiteX12207" fmla="*/ 5132062 w 8267681"/>
              <a:gd name="connsiteY12207" fmla="*/ 1324714 h 6698675"/>
              <a:gd name="connsiteX12208" fmla="*/ 5134411 w 8267681"/>
              <a:gd name="connsiteY12208" fmla="*/ 1324714 h 6698675"/>
              <a:gd name="connsiteX12209" fmla="*/ 5136760 w 8267681"/>
              <a:gd name="connsiteY12209" fmla="*/ 1324714 h 6698675"/>
              <a:gd name="connsiteX12210" fmla="*/ 5136760 w 8267681"/>
              <a:gd name="connsiteY12210" fmla="*/ 1329412 h 6698675"/>
              <a:gd name="connsiteX12211" fmla="*/ 5136760 w 8267681"/>
              <a:gd name="connsiteY12211" fmla="*/ 1348203 h 6698675"/>
              <a:gd name="connsiteX12212" fmla="*/ 5139108 w 8267681"/>
              <a:gd name="connsiteY12212" fmla="*/ 1348203 h 6698675"/>
              <a:gd name="connsiteX12213" fmla="*/ 5148504 w 8267681"/>
              <a:gd name="connsiteY12213" fmla="*/ 1341156 h 6698675"/>
              <a:gd name="connsiteX12214" fmla="*/ 5155550 w 8267681"/>
              <a:gd name="connsiteY12214" fmla="*/ 1331761 h 6698675"/>
              <a:gd name="connsiteX12215" fmla="*/ 5157899 w 8267681"/>
              <a:gd name="connsiteY12215" fmla="*/ 1327063 h 6698675"/>
              <a:gd name="connsiteX12216" fmla="*/ 5164945 w 8267681"/>
              <a:gd name="connsiteY12216" fmla="*/ 1324714 h 6698675"/>
              <a:gd name="connsiteX12217" fmla="*/ 5167294 w 8267681"/>
              <a:gd name="connsiteY12217" fmla="*/ 1320017 h 6698675"/>
              <a:gd name="connsiteX12218" fmla="*/ 5171991 w 8267681"/>
              <a:gd name="connsiteY12218" fmla="*/ 1320017 h 6698675"/>
              <a:gd name="connsiteX12219" fmla="*/ 5174340 w 8267681"/>
              <a:gd name="connsiteY12219" fmla="*/ 1317668 h 6698675"/>
              <a:gd name="connsiteX12220" fmla="*/ 5179037 w 8267681"/>
              <a:gd name="connsiteY12220" fmla="*/ 1317668 h 6698675"/>
              <a:gd name="connsiteX12221" fmla="*/ 5190781 w 8267681"/>
              <a:gd name="connsiteY12221" fmla="*/ 1310622 h 6698675"/>
              <a:gd name="connsiteX12222" fmla="*/ 5193130 w 8267681"/>
              <a:gd name="connsiteY12222" fmla="*/ 1310622 h 6698675"/>
              <a:gd name="connsiteX12223" fmla="*/ 5190781 w 8267681"/>
              <a:gd name="connsiteY12223" fmla="*/ 1315319 h 6698675"/>
              <a:gd name="connsiteX12224" fmla="*/ 5183735 w 8267681"/>
              <a:gd name="connsiteY12224" fmla="*/ 1317668 h 6698675"/>
              <a:gd name="connsiteX12225" fmla="*/ 5181386 w 8267681"/>
              <a:gd name="connsiteY12225" fmla="*/ 1320017 h 6698675"/>
              <a:gd name="connsiteX12226" fmla="*/ 5171991 w 8267681"/>
              <a:gd name="connsiteY12226" fmla="*/ 1322366 h 6698675"/>
              <a:gd name="connsiteX12227" fmla="*/ 5169642 w 8267681"/>
              <a:gd name="connsiteY12227" fmla="*/ 1324714 h 6698675"/>
              <a:gd name="connsiteX12228" fmla="*/ 5162596 w 8267681"/>
              <a:gd name="connsiteY12228" fmla="*/ 1327063 h 6698675"/>
              <a:gd name="connsiteX12229" fmla="*/ 5160248 w 8267681"/>
              <a:gd name="connsiteY12229" fmla="*/ 1331761 h 6698675"/>
              <a:gd name="connsiteX12230" fmla="*/ 5157899 w 8267681"/>
              <a:gd name="connsiteY12230" fmla="*/ 1331761 h 6698675"/>
              <a:gd name="connsiteX12231" fmla="*/ 5157899 w 8267681"/>
              <a:gd name="connsiteY12231" fmla="*/ 1336458 h 6698675"/>
              <a:gd name="connsiteX12232" fmla="*/ 5148504 w 8267681"/>
              <a:gd name="connsiteY12232" fmla="*/ 1343506 h 6698675"/>
              <a:gd name="connsiteX12233" fmla="*/ 5148504 w 8267681"/>
              <a:gd name="connsiteY12233" fmla="*/ 1345854 h 6698675"/>
              <a:gd name="connsiteX12234" fmla="*/ 5132062 w 8267681"/>
              <a:gd name="connsiteY12234" fmla="*/ 1359947 h 6698675"/>
              <a:gd name="connsiteX12235" fmla="*/ 5141457 w 8267681"/>
              <a:gd name="connsiteY12235" fmla="*/ 1355249 h 6698675"/>
              <a:gd name="connsiteX12236" fmla="*/ 5176689 w 8267681"/>
              <a:gd name="connsiteY12236" fmla="*/ 1338808 h 6698675"/>
              <a:gd name="connsiteX12237" fmla="*/ 5188433 w 8267681"/>
              <a:gd name="connsiteY12237" fmla="*/ 1343506 h 6698675"/>
              <a:gd name="connsiteX12238" fmla="*/ 5129713 w 8267681"/>
              <a:gd name="connsiteY12238" fmla="*/ 1366993 h 6698675"/>
              <a:gd name="connsiteX12239" fmla="*/ 5132062 w 8267681"/>
              <a:gd name="connsiteY12239" fmla="*/ 1376389 h 6698675"/>
              <a:gd name="connsiteX12240" fmla="*/ 5157899 w 8267681"/>
              <a:gd name="connsiteY12240" fmla="*/ 1364645 h 6698675"/>
              <a:gd name="connsiteX12241" fmla="*/ 5167294 w 8267681"/>
              <a:gd name="connsiteY12241" fmla="*/ 1352901 h 6698675"/>
              <a:gd name="connsiteX12242" fmla="*/ 5169642 w 8267681"/>
              <a:gd name="connsiteY12242" fmla="*/ 1352901 h 6698675"/>
              <a:gd name="connsiteX12243" fmla="*/ 5169642 w 8267681"/>
              <a:gd name="connsiteY12243" fmla="*/ 1355249 h 6698675"/>
              <a:gd name="connsiteX12244" fmla="*/ 5167294 w 8267681"/>
              <a:gd name="connsiteY12244" fmla="*/ 1357598 h 6698675"/>
              <a:gd name="connsiteX12245" fmla="*/ 5181386 w 8267681"/>
              <a:gd name="connsiteY12245" fmla="*/ 1348203 h 6698675"/>
              <a:gd name="connsiteX12246" fmla="*/ 5190781 w 8267681"/>
              <a:gd name="connsiteY12246" fmla="*/ 1343506 h 6698675"/>
              <a:gd name="connsiteX12247" fmla="*/ 5155550 w 8267681"/>
              <a:gd name="connsiteY12247" fmla="*/ 1411622 h 6698675"/>
              <a:gd name="connsiteX12248" fmla="*/ 5167294 w 8267681"/>
              <a:gd name="connsiteY12248" fmla="*/ 1423366 h 6698675"/>
              <a:gd name="connsiteX12249" fmla="*/ 5164945 w 8267681"/>
              <a:gd name="connsiteY12249" fmla="*/ 1425715 h 6698675"/>
              <a:gd name="connsiteX12250" fmla="*/ 5169642 w 8267681"/>
              <a:gd name="connsiteY12250" fmla="*/ 1423366 h 6698675"/>
              <a:gd name="connsiteX12251" fmla="*/ 5186084 w 8267681"/>
              <a:gd name="connsiteY12251" fmla="*/ 1437460 h 6698675"/>
              <a:gd name="connsiteX12252" fmla="*/ 5174340 w 8267681"/>
              <a:gd name="connsiteY12252" fmla="*/ 1465646 h 6698675"/>
              <a:gd name="connsiteX12253" fmla="*/ 5134411 w 8267681"/>
              <a:gd name="connsiteY12253" fmla="*/ 1482087 h 6698675"/>
              <a:gd name="connsiteX12254" fmla="*/ 5174340 w 8267681"/>
              <a:gd name="connsiteY12254" fmla="*/ 1489134 h 6698675"/>
              <a:gd name="connsiteX12255" fmla="*/ 5153201 w 8267681"/>
              <a:gd name="connsiteY12255" fmla="*/ 1498530 h 6698675"/>
              <a:gd name="connsiteX12256" fmla="*/ 5153201 w 8267681"/>
              <a:gd name="connsiteY12256" fmla="*/ 1500879 h 6698675"/>
              <a:gd name="connsiteX12257" fmla="*/ 5151323 w 8267681"/>
              <a:gd name="connsiteY12257" fmla="*/ 1502757 h 6698675"/>
              <a:gd name="connsiteX12258" fmla="*/ 5143806 w 8267681"/>
              <a:gd name="connsiteY12258" fmla="*/ 1500879 h 6698675"/>
              <a:gd name="connsiteX12259" fmla="*/ 5115620 w 8267681"/>
              <a:gd name="connsiteY12259" fmla="*/ 1514971 h 6698675"/>
              <a:gd name="connsiteX12260" fmla="*/ 5117969 w 8267681"/>
              <a:gd name="connsiteY12260" fmla="*/ 1514971 h 6698675"/>
              <a:gd name="connsiteX12261" fmla="*/ 5120318 w 8267681"/>
              <a:gd name="connsiteY12261" fmla="*/ 1517320 h 6698675"/>
              <a:gd name="connsiteX12262" fmla="*/ 5125016 w 8267681"/>
              <a:gd name="connsiteY12262" fmla="*/ 1519669 h 6698675"/>
              <a:gd name="connsiteX12263" fmla="*/ 5147566 w 8267681"/>
              <a:gd name="connsiteY12263" fmla="*/ 1506514 h 6698675"/>
              <a:gd name="connsiteX12264" fmla="*/ 5146155 w 8267681"/>
              <a:gd name="connsiteY12264" fmla="*/ 1507925 h 6698675"/>
              <a:gd name="connsiteX12265" fmla="*/ 5148504 w 8267681"/>
              <a:gd name="connsiteY12265" fmla="*/ 1510274 h 6698675"/>
              <a:gd name="connsiteX12266" fmla="*/ 5179037 w 8267681"/>
              <a:gd name="connsiteY12266" fmla="*/ 1493832 h 6698675"/>
              <a:gd name="connsiteX12267" fmla="*/ 5181386 w 8267681"/>
              <a:gd name="connsiteY12267" fmla="*/ 1498530 h 6698675"/>
              <a:gd name="connsiteX12268" fmla="*/ 5153201 w 8267681"/>
              <a:gd name="connsiteY12268" fmla="*/ 1512623 h 6698675"/>
              <a:gd name="connsiteX12269" fmla="*/ 5160248 w 8267681"/>
              <a:gd name="connsiteY12269" fmla="*/ 1514971 h 6698675"/>
              <a:gd name="connsiteX12270" fmla="*/ 5181386 w 8267681"/>
              <a:gd name="connsiteY12270" fmla="*/ 1503227 h 6698675"/>
              <a:gd name="connsiteX12271" fmla="*/ 5181386 w 8267681"/>
              <a:gd name="connsiteY12271" fmla="*/ 1514971 h 6698675"/>
              <a:gd name="connsiteX12272" fmla="*/ 5176689 w 8267681"/>
              <a:gd name="connsiteY12272" fmla="*/ 1517320 h 6698675"/>
              <a:gd name="connsiteX12273" fmla="*/ 5179037 w 8267681"/>
              <a:gd name="connsiteY12273" fmla="*/ 1517320 h 6698675"/>
              <a:gd name="connsiteX12274" fmla="*/ 5179037 w 8267681"/>
              <a:gd name="connsiteY12274" fmla="*/ 1524366 h 6698675"/>
              <a:gd name="connsiteX12275" fmla="*/ 5176689 w 8267681"/>
              <a:gd name="connsiteY12275" fmla="*/ 1524366 h 6698675"/>
              <a:gd name="connsiteX12276" fmla="*/ 5164945 w 8267681"/>
              <a:gd name="connsiteY12276" fmla="*/ 1524366 h 6698675"/>
              <a:gd name="connsiteX12277" fmla="*/ 5134411 w 8267681"/>
              <a:gd name="connsiteY12277" fmla="*/ 1540809 h 6698675"/>
              <a:gd name="connsiteX12278" fmla="*/ 5132062 w 8267681"/>
              <a:gd name="connsiteY12278" fmla="*/ 1543158 h 6698675"/>
              <a:gd name="connsiteX12279" fmla="*/ 5139108 w 8267681"/>
              <a:gd name="connsiteY12279" fmla="*/ 1543158 h 6698675"/>
              <a:gd name="connsiteX12280" fmla="*/ 5146155 w 8267681"/>
              <a:gd name="connsiteY12280" fmla="*/ 1545506 h 6698675"/>
              <a:gd name="connsiteX12281" fmla="*/ 5148504 w 8267681"/>
              <a:gd name="connsiteY12281" fmla="*/ 1554902 h 6698675"/>
              <a:gd name="connsiteX12282" fmla="*/ 5153201 w 8267681"/>
              <a:gd name="connsiteY12282" fmla="*/ 1557251 h 6698675"/>
              <a:gd name="connsiteX12283" fmla="*/ 5153201 w 8267681"/>
              <a:gd name="connsiteY12283" fmla="*/ 1559599 h 6698675"/>
              <a:gd name="connsiteX12284" fmla="*/ 5157899 w 8267681"/>
              <a:gd name="connsiteY12284" fmla="*/ 1561949 h 6698675"/>
              <a:gd name="connsiteX12285" fmla="*/ 5164945 w 8267681"/>
              <a:gd name="connsiteY12285" fmla="*/ 1571344 h 6698675"/>
              <a:gd name="connsiteX12286" fmla="*/ 5171991 w 8267681"/>
              <a:gd name="connsiteY12286" fmla="*/ 1573693 h 6698675"/>
              <a:gd name="connsiteX12287" fmla="*/ 5171991 w 8267681"/>
              <a:gd name="connsiteY12287" fmla="*/ 1576042 h 6698675"/>
              <a:gd name="connsiteX12288" fmla="*/ 5176689 w 8267681"/>
              <a:gd name="connsiteY12288" fmla="*/ 1576042 h 6698675"/>
              <a:gd name="connsiteX12289" fmla="*/ 5188433 w 8267681"/>
              <a:gd name="connsiteY12289" fmla="*/ 1587786 h 6698675"/>
              <a:gd name="connsiteX12290" fmla="*/ 5169642 w 8267681"/>
              <a:gd name="connsiteY12290" fmla="*/ 1587786 h 6698675"/>
              <a:gd name="connsiteX12291" fmla="*/ 5164945 w 8267681"/>
              <a:gd name="connsiteY12291" fmla="*/ 1583088 h 6698675"/>
              <a:gd name="connsiteX12292" fmla="*/ 5162596 w 8267681"/>
              <a:gd name="connsiteY12292" fmla="*/ 1583088 h 6698675"/>
              <a:gd name="connsiteX12293" fmla="*/ 5162596 w 8267681"/>
              <a:gd name="connsiteY12293" fmla="*/ 1580739 h 6698675"/>
              <a:gd name="connsiteX12294" fmla="*/ 5155550 w 8267681"/>
              <a:gd name="connsiteY12294" fmla="*/ 1573693 h 6698675"/>
              <a:gd name="connsiteX12295" fmla="*/ 5150852 w 8267681"/>
              <a:gd name="connsiteY12295" fmla="*/ 1571344 h 6698675"/>
              <a:gd name="connsiteX12296" fmla="*/ 5150852 w 8267681"/>
              <a:gd name="connsiteY12296" fmla="*/ 1568995 h 6698675"/>
              <a:gd name="connsiteX12297" fmla="*/ 5141457 w 8267681"/>
              <a:gd name="connsiteY12297" fmla="*/ 1561949 h 6698675"/>
              <a:gd name="connsiteX12298" fmla="*/ 5141457 w 8267681"/>
              <a:gd name="connsiteY12298" fmla="*/ 1557251 h 6698675"/>
              <a:gd name="connsiteX12299" fmla="*/ 5136760 w 8267681"/>
              <a:gd name="connsiteY12299" fmla="*/ 1552553 h 6698675"/>
              <a:gd name="connsiteX12300" fmla="*/ 5132062 w 8267681"/>
              <a:gd name="connsiteY12300" fmla="*/ 1552553 h 6698675"/>
              <a:gd name="connsiteX12301" fmla="*/ 5127364 w 8267681"/>
              <a:gd name="connsiteY12301" fmla="*/ 1571344 h 6698675"/>
              <a:gd name="connsiteX12302" fmla="*/ 5127364 w 8267681"/>
              <a:gd name="connsiteY12302" fmla="*/ 1588958 h 6698675"/>
              <a:gd name="connsiteX12303" fmla="*/ 5125016 w 8267681"/>
              <a:gd name="connsiteY12303" fmla="*/ 1576042 h 6698675"/>
              <a:gd name="connsiteX12304" fmla="*/ 5132062 w 8267681"/>
              <a:gd name="connsiteY12304" fmla="*/ 1526716 h 6698675"/>
              <a:gd name="connsiteX12305" fmla="*/ 5127364 w 8267681"/>
              <a:gd name="connsiteY12305" fmla="*/ 1526716 h 6698675"/>
              <a:gd name="connsiteX12306" fmla="*/ 5009925 w 8267681"/>
              <a:gd name="connsiteY12306" fmla="*/ 1592483 h 6698675"/>
              <a:gd name="connsiteX12307" fmla="*/ 5117969 w 8267681"/>
              <a:gd name="connsiteY12307" fmla="*/ 1522018 h 6698675"/>
              <a:gd name="connsiteX12308" fmla="*/ 5103877 w 8267681"/>
              <a:gd name="connsiteY12308" fmla="*/ 1522018 h 6698675"/>
              <a:gd name="connsiteX12309" fmla="*/ 5085086 w 8267681"/>
              <a:gd name="connsiteY12309" fmla="*/ 1531414 h 6698675"/>
              <a:gd name="connsiteX12310" fmla="*/ 5082738 w 8267681"/>
              <a:gd name="connsiteY12310" fmla="*/ 1531414 h 6698675"/>
              <a:gd name="connsiteX12311" fmla="*/ 5078040 w 8267681"/>
              <a:gd name="connsiteY12311" fmla="*/ 1533763 h 6698675"/>
              <a:gd name="connsiteX12312" fmla="*/ 5078040 w 8267681"/>
              <a:gd name="connsiteY12312" fmla="*/ 1536111 h 6698675"/>
              <a:gd name="connsiteX12313" fmla="*/ 5075691 w 8267681"/>
              <a:gd name="connsiteY12313" fmla="*/ 1538460 h 6698675"/>
              <a:gd name="connsiteX12314" fmla="*/ 5073342 w 8267681"/>
              <a:gd name="connsiteY12314" fmla="*/ 1538460 h 6698675"/>
              <a:gd name="connsiteX12315" fmla="*/ 5058763 w 8267681"/>
              <a:gd name="connsiteY12315" fmla="*/ 1547936 h 6698675"/>
              <a:gd name="connsiteX12316" fmla="*/ 5045157 w 8267681"/>
              <a:gd name="connsiteY12316" fmla="*/ 1550204 h 6698675"/>
              <a:gd name="connsiteX12317" fmla="*/ 5040460 w 8267681"/>
              <a:gd name="connsiteY12317" fmla="*/ 1554902 h 6698675"/>
              <a:gd name="connsiteX12318" fmla="*/ 5035762 w 8267681"/>
              <a:gd name="connsiteY12318" fmla="*/ 1554902 h 6698675"/>
              <a:gd name="connsiteX12319" fmla="*/ 5033413 w 8267681"/>
              <a:gd name="connsiteY12319" fmla="*/ 1559599 h 6698675"/>
              <a:gd name="connsiteX12320" fmla="*/ 5021669 w 8267681"/>
              <a:gd name="connsiteY12320" fmla="*/ 1557251 h 6698675"/>
              <a:gd name="connsiteX12321" fmla="*/ 5005228 w 8267681"/>
              <a:gd name="connsiteY12321" fmla="*/ 1566647 h 6698675"/>
              <a:gd name="connsiteX12322" fmla="*/ 5002879 w 8267681"/>
              <a:gd name="connsiteY12322" fmla="*/ 1576042 h 6698675"/>
              <a:gd name="connsiteX12323" fmla="*/ 4998182 w 8267681"/>
              <a:gd name="connsiteY12323" fmla="*/ 1576042 h 6698675"/>
              <a:gd name="connsiteX12324" fmla="*/ 4995833 w 8267681"/>
              <a:gd name="connsiteY12324" fmla="*/ 1580739 h 6698675"/>
              <a:gd name="connsiteX12325" fmla="*/ 4991135 w 8267681"/>
              <a:gd name="connsiteY12325" fmla="*/ 1583088 h 6698675"/>
              <a:gd name="connsiteX12326" fmla="*/ 4988787 w 8267681"/>
              <a:gd name="connsiteY12326" fmla="*/ 1587786 h 6698675"/>
              <a:gd name="connsiteX12327" fmla="*/ 4986438 w 8267681"/>
              <a:gd name="connsiteY12327" fmla="*/ 1587786 h 6698675"/>
              <a:gd name="connsiteX12328" fmla="*/ 4984089 w 8267681"/>
              <a:gd name="connsiteY12328" fmla="*/ 1592483 h 6698675"/>
              <a:gd name="connsiteX12329" fmla="*/ 5043970 w 8267681"/>
              <a:gd name="connsiteY12329" fmla="*/ 1557552 h 6698675"/>
              <a:gd name="connsiteX12330" fmla="*/ 4979391 w 8267681"/>
              <a:gd name="connsiteY12330" fmla="*/ 1599529 h 6698675"/>
              <a:gd name="connsiteX12331" fmla="*/ 4979391 w 8267681"/>
              <a:gd name="connsiteY12331" fmla="*/ 1601878 h 6698675"/>
              <a:gd name="connsiteX12332" fmla="*/ 4974694 w 8267681"/>
              <a:gd name="connsiteY12332" fmla="*/ 1615971 h 6698675"/>
              <a:gd name="connsiteX12333" fmla="*/ 5009925 w 8267681"/>
              <a:gd name="connsiteY12333" fmla="*/ 1594832 h 6698675"/>
              <a:gd name="connsiteX12334" fmla="*/ 4974694 w 8267681"/>
              <a:gd name="connsiteY12334" fmla="*/ 1618320 h 6698675"/>
              <a:gd name="connsiteX12335" fmla="*/ 4969996 w 8267681"/>
              <a:gd name="connsiteY12335" fmla="*/ 1630062 h 6698675"/>
              <a:gd name="connsiteX12336" fmla="*/ 4965299 w 8267681"/>
              <a:gd name="connsiteY12336" fmla="*/ 1632411 h 6698675"/>
              <a:gd name="connsiteX12337" fmla="*/ 4962950 w 8267681"/>
              <a:gd name="connsiteY12337" fmla="*/ 1637109 h 6698675"/>
              <a:gd name="connsiteX12338" fmla="*/ 4955903 w 8267681"/>
              <a:gd name="connsiteY12338" fmla="*/ 1644155 h 6698675"/>
              <a:gd name="connsiteX12339" fmla="*/ 4955903 w 8267681"/>
              <a:gd name="connsiteY12339" fmla="*/ 1646504 h 6698675"/>
              <a:gd name="connsiteX12340" fmla="*/ 4951206 w 8267681"/>
              <a:gd name="connsiteY12340" fmla="*/ 1648853 h 6698675"/>
              <a:gd name="connsiteX12341" fmla="*/ 4951206 w 8267681"/>
              <a:gd name="connsiteY12341" fmla="*/ 1651202 h 6698675"/>
              <a:gd name="connsiteX12342" fmla="*/ 4946509 w 8267681"/>
              <a:gd name="connsiteY12342" fmla="*/ 1655898 h 6698675"/>
              <a:gd name="connsiteX12343" fmla="*/ 4995833 w 8267681"/>
              <a:gd name="connsiteY12343" fmla="*/ 1672340 h 6698675"/>
              <a:gd name="connsiteX12344" fmla="*/ 4937114 w 8267681"/>
              <a:gd name="connsiteY12344" fmla="*/ 1665293 h 6698675"/>
              <a:gd name="connsiteX12345" fmla="*/ 4934765 w 8267681"/>
              <a:gd name="connsiteY12345" fmla="*/ 1679386 h 6698675"/>
              <a:gd name="connsiteX12346" fmla="*/ 4927718 w 8267681"/>
              <a:gd name="connsiteY12346" fmla="*/ 1700524 h 6698675"/>
              <a:gd name="connsiteX12347" fmla="*/ 4965299 w 8267681"/>
              <a:gd name="connsiteY12347" fmla="*/ 1705222 h 6698675"/>
              <a:gd name="connsiteX12348" fmla="*/ 5009925 w 8267681"/>
              <a:gd name="connsiteY12348" fmla="*/ 1669991 h 6698675"/>
              <a:gd name="connsiteX12349" fmla="*/ 4972345 w 8267681"/>
              <a:gd name="connsiteY12349" fmla="*/ 1709919 h 6698675"/>
              <a:gd name="connsiteX12350" fmla="*/ 4972345 w 8267681"/>
              <a:gd name="connsiteY12350" fmla="*/ 1714616 h 6698675"/>
              <a:gd name="connsiteX12351" fmla="*/ 4984089 w 8267681"/>
              <a:gd name="connsiteY12351" fmla="*/ 1714616 h 6698675"/>
              <a:gd name="connsiteX12352" fmla="*/ 4986438 w 8267681"/>
              <a:gd name="connsiteY12352" fmla="*/ 1719313 h 6698675"/>
              <a:gd name="connsiteX12353" fmla="*/ 4993484 w 8267681"/>
              <a:gd name="connsiteY12353" fmla="*/ 1719313 h 6698675"/>
              <a:gd name="connsiteX12354" fmla="*/ 5000531 w 8267681"/>
              <a:gd name="connsiteY12354" fmla="*/ 1719313 h 6698675"/>
              <a:gd name="connsiteX12355" fmla="*/ 5000531 w 8267681"/>
              <a:gd name="connsiteY12355" fmla="*/ 1721662 h 6698675"/>
              <a:gd name="connsiteX12356" fmla="*/ 5031065 w 8267681"/>
              <a:gd name="connsiteY12356" fmla="*/ 1721662 h 6698675"/>
              <a:gd name="connsiteX12357" fmla="*/ 5033413 w 8267681"/>
              <a:gd name="connsiteY12357" fmla="*/ 1719313 h 6698675"/>
              <a:gd name="connsiteX12358" fmla="*/ 5052204 w 8267681"/>
              <a:gd name="connsiteY12358" fmla="*/ 1716965 h 6698675"/>
              <a:gd name="connsiteX12359" fmla="*/ 5052204 w 8267681"/>
              <a:gd name="connsiteY12359" fmla="*/ 1691129 h 6698675"/>
              <a:gd name="connsiteX12360" fmla="*/ 5070994 w 8267681"/>
              <a:gd name="connsiteY12360" fmla="*/ 1660596 h 6698675"/>
              <a:gd name="connsiteX12361" fmla="*/ 5068645 w 8267681"/>
              <a:gd name="connsiteY12361" fmla="*/ 1648853 h 6698675"/>
              <a:gd name="connsiteX12362" fmla="*/ 5070994 w 8267681"/>
              <a:gd name="connsiteY12362" fmla="*/ 1639458 h 6698675"/>
              <a:gd name="connsiteX12363" fmla="*/ 5070994 w 8267681"/>
              <a:gd name="connsiteY12363" fmla="*/ 1632411 h 6698675"/>
              <a:gd name="connsiteX12364" fmla="*/ 5082738 w 8267681"/>
              <a:gd name="connsiteY12364" fmla="*/ 1615971 h 6698675"/>
              <a:gd name="connsiteX12365" fmla="*/ 5089784 w 8267681"/>
              <a:gd name="connsiteY12365" fmla="*/ 1606576 h 6698675"/>
              <a:gd name="connsiteX12366" fmla="*/ 5092133 w 8267681"/>
              <a:gd name="connsiteY12366" fmla="*/ 1606576 h 6698675"/>
              <a:gd name="connsiteX12367" fmla="*/ 5092133 w 8267681"/>
              <a:gd name="connsiteY12367" fmla="*/ 1611273 h 6698675"/>
              <a:gd name="connsiteX12368" fmla="*/ 5085086 w 8267681"/>
              <a:gd name="connsiteY12368" fmla="*/ 1625366 h 6698675"/>
              <a:gd name="connsiteX12369" fmla="*/ 5078040 w 8267681"/>
              <a:gd name="connsiteY12369" fmla="*/ 1637109 h 6698675"/>
              <a:gd name="connsiteX12370" fmla="*/ 5078040 w 8267681"/>
              <a:gd name="connsiteY12370" fmla="*/ 1665293 h 6698675"/>
              <a:gd name="connsiteX12371" fmla="*/ 5078040 w 8267681"/>
              <a:gd name="connsiteY12371" fmla="*/ 1674688 h 6698675"/>
              <a:gd name="connsiteX12372" fmla="*/ 5070994 w 8267681"/>
              <a:gd name="connsiteY12372" fmla="*/ 1688781 h 6698675"/>
              <a:gd name="connsiteX12373" fmla="*/ 5061599 w 8267681"/>
              <a:gd name="connsiteY12373" fmla="*/ 1698175 h 6698675"/>
              <a:gd name="connsiteX12374" fmla="*/ 5068645 w 8267681"/>
              <a:gd name="connsiteY12374" fmla="*/ 1712268 h 6698675"/>
              <a:gd name="connsiteX12375" fmla="*/ 5073342 w 8267681"/>
              <a:gd name="connsiteY12375" fmla="*/ 1707570 h 6698675"/>
              <a:gd name="connsiteX12376" fmla="*/ 5078040 w 8267681"/>
              <a:gd name="connsiteY12376" fmla="*/ 1705222 h 6698675"/>
              <a:gd name="connsiteX12377" fmla="*/ 5080389 w 8267681"/>
              <a:gd name="connsiteY12377" fmla="*/ 1700524 h 6698675"/>
              <a:gd name="connsiteX12378" fmla="*/ 5085086 w 8267681"/>
              <a:gd name="connsiteY12378" fmla="*/ 1698175 h 6698675"/>
              <a:gd name="connsiteX12379" fmla="*/ 5085086 w 8267681"/>
              <a:gd name="connsiteY12379" fmla="*/ 1695826 h 6698675"/>
              <a:gd name="connsiteX12380" fmla="*/ 5089784 w 8267681"/>
              <a:gd name="connsiteY12380" fmla="*/ 1691129 h 6698675"/>
              <a:gd name="connsiteX12381" fmla="*/ 5089784 w 8267681"/>
              <a:gd name="connsiteY12381" fmla="*/ 1688781 h 6698675"/>
              <a:gd name="connsiteX12382" fmla="*/ 5094482 w 8267681"/>
              <a:gd name="connsiteY12382" fmla="*/ 1686431 h 6698675"/>
              <a:gd name="connsiteX12383" fmla="*/ 5096830 w 8267681"/>
              <a:gd name="connsiteY12383" fmla="*/ 1681735 h 6698675"/>
              <a:gd name="connsiteX12384" fmla="*/ 5101528 w 8267681"/>
              <a:gd name="connsiteY12384" fmla="*/ 1679386 h 6698675"/>
              <a:gd name="connsiteX12385" fmla="*/ 5103877 w 8267681"/>
              <a:gd name="connsiteY12385" fmla="*/ 1677037 h 6698675"/>
              <a:gd name="connsiteX12386" fmla="*/ 5115620 w 8267681"/>
              <a:gd name="connsiteY12386" fmla="*/ 1669991 h 6698675"/>
              <a:gd name="connsiteX12387" fmla="*/ 5126777 w 8267681"/>
              <a:gd name="connsiteY12387" fmla="*/ 1656779 h 6698675"/>
              <a:gd name="connsiteX12388" fmla="*/ 5138685 w 8267681"/>
              <a:gd name="connsiteY12388" fmla="*/ 1650350 h 6698675"/>
              <a:gd name="connsiteX12389" fmla="*/ 5140650 w 8267681"/>
              <a:gd name="connsiteY12389" fmla="*/ 1655532 h 6698675"/>
              <a:gd name="connsiteX12390" fmla="*/ 5141127 w 8267681"/>
              <a:gd name="connsiteY12390" fmla="*/ 1655981 h 6698675"/>
              <a:gd name="connsiteX12391" fmla="*/ 5132062 w 8267681"/>
              <a:gd name="connsiteY12391" fmla="*/ 1658247 h 6698675"/>
              <a:gd name="connsiteX12392" fmla="*/ 5125016 w 8267681"/>
              <a:gd name="connsiteY12392" fmla="*/ 1667642 h 6698675"/>
              <a:gd name="connsiteX12393" fmla="*/ 5120318 w 8267681"/>
              <a:gd name="connsiteY12393" fmla="*/ 1669991 h 6698675"/>
              <a:gd name="connsiteX12394" fmla="*/ 5117969 w 8267681"/>
              <a:gd name="connsiteY12394" fmla="*/ 1674688 h 6698675"/>
              <a:gd name="connsiteX12395" fmla="*/ 5115620 w 8267681"/>
              <a:gd name="connsiteY12395" fmla="*/ 1674688 h 6698675"/>
              <a:gd name="connsiteX12396" fmla="*/ 5113272 w 8267681"/>
              <a:gd name="connsiteY12396" fmla="*/ 1679386 h 6698675"/>
              <a:gd name="connsiteX12397" fmla="*/ 5108574 w 8267681"/>
              <a:gd name="connsiteY12397" fmla="*/ 1681735 h 6698675"/>
              <a:gd name="connsiteX12398" fmla="*/ 5106226 w 8267681"/>
              <a:gd name="connsiteY12398" fmla="*/ 1684083 h 6698675"/>
              <a:gd name="connsiteX12399" fmla="*/ 5101528 w 8267681"/>
              <a:gd name="connsiteY12399" fmla="*/ 1686431 h 6698675"/>
              <a:gd name="connsiteX12400" fmla="*/ 5099179 w 8267681"/>
              <a:gd name="connsiteY12400" fmla="*/ 1691129 h 6698675"/>
              <a:gd name="connsiteX12401" fmla="*/ 5094482 w 8267681"/>
              <a:gd name="connsiteY12401" fmla="*/ 1693478 h 6698675"/>
              <a:gd name="connsiteX12402" fmla="*/ 5087435 w 8267681"/>
              <a:gd name="connsiteY12402" fmla="*/ 1702873 h 6698675"/>
              <a:gd name="connsiteX12403" fmla="*/ 5082738 w 8267681"/>
              <a:gd name="connsiteY12403" fmla="*/ 1705222 h 6698675"/>
              <a:gd name="connsiteX12404" fmla="*/ 5080389 w 8267681"/>
              <a:gd name="connsiteY12404" fmla="*/ 1709919 h 6698675"/>
              <a:gd name="connsiteX12405" fmla="*/ 5075470 w 8267681"/>
              <a:gd name="connsiteY12405" fmla="*/ 1712870 h 6698675"/>
              <a:gd name="connsiteX12406" fmla="*/ 5068645 w 8267681"/>
              <a:gd name="connsiteY12406" fmla="*/ 1714616 h 6698675"/>
              <a:gd name="connsiteX12407" fmla="*/ 5068645 w 8267681"/>
              <a:gd name="connsiteY12407" fmla="*/ 1716965 h 6698675"/>
              <a:gd name="connsiteX12408" fmla="*/ 5063947 w 8267681"/>
              <a:gd name="connsiteY12408" fmla="*/ 1721662 h 6698675"/>
              <a:gd name="connsiteX12409" fmla="*/ 5052204 w 8267681"/>
              <a:gd name="connsiteY12409" fmla="*/ 1724011 h 6698675"/>
              <a:gd name="connsiteX12410" fmla="*/ 5047506 w 8267681"/>
              <a:gd name="connsiteY12410" fmla="*/ 1738103 h 6698675"/>
              <a:gd name="connsiteX12411" fmla="*/ 5056901 w 8267681"/>
              <a:gd name="connsiteY12411" fmla="*/ 1738103 h 6698675"/>
              <a:gd name="connsiteX12412" fmla="*/ 5066296 w 8267681"/>
              <a:gd name="connsiteY12412" fmla="*/ 1752196 h 6698675"/>
              <a:gd name="connsiteX12413" fmla="*/ 5073342 w 8267681"/>
              <a:gd name="connsiteY12413" fmla="*/ 1749846 h 6698675"/>
              <a:gd name="connsiteX12414" fmla="*/ 5066296 w 8267681"/>
              <a:gd name="connsiteY12414" fmla="*/ 1754544 h 6698675"/>
              <a:gd name="connsiteX12415" fmla="*/ 5066296 w 8267681"/>
              <a:gd name="connsiteY12415" fmla="*/ 1756893 h 6698675"/>
              <a:gd name="connsiteX12416" fmla="*/ 5078040 w 8267681"/>
              <a:gd name="connsiteY12416" fmla="*/ 1759241 h 6698675"/>
              <a:gd name="connsiteX12417" fmla="*/ 5080389 w 8267681"/>
              <a:gd name="connsiteY12417" fmla="*/ 1754544 h 6698675"/>
              <a:gd name="connsiteX12418" fmla="*/ 5085086 w 8267681"/>
              <a:gd name="connsiteY12418" fmla="*/ 1745150 h 6698675"/>
              <a:gd name="connsiteX12419" fmla="*/ 5089784 w 8267681"/>
              <a:gd name="connsiteY12419" fmla="*/ 1745150 h 6698675"/>
              <a:gd name="connsiteX12420" fmla="*/ 5099179 w 8267681"/>
              <a:gd name="connsiteY12420" fmla="*/ 1735755 h 6698675"/>
              <a:gd name="connsiteX12421" fmla="*/ 5101528 w 8267681"/>
              <a:gd name="connsiteY12421" fmla="*/ 1733406 h 6698675"/>
              <a:gd name="connsiteX12422" fmla="*/ 5113272 w 8267681"/>
              <a:gd name="connsiteY12422" fmla="*/ 1716965 h 6698675"/>
              <a:gd name="connsiteX12423" fmla="*/ 5110923 w 8267681"/>
              <a:gd name="connsiteY12423" fmla="*/ 1714616 h 6698675"/>
              <a:gd name="connsiteX12424" fmla="*/ 5099179 w 8267681"/>
              <a:gd name="connsiteY12424" fmla="*/ 1714616 h 6698675"/>
              <a:gd name="connsiteX12425" fmla="*/ 5089784 w 8267681"/>
              <a:gd name="connsiteY12425" fmla="*/ 1716965 h 6698675"/>
              <a:gd name="connsiteX12426" fmla="*/ 5068645 w 8267681"/>
              <a:gd name="connsiteY12426" fmla="*/ 1716965 h 6698675"/>
              <a:gd name="connsiteX12427" fmla="*/ 5075470 w 8267681"/>
              <a:gd name="connsiteY12427" fmla="*/ 1712870 h 6698675"/>
              <a:gd name="connsiteX12428" fmla="*/ 5081270 w 8267681"/>
              <a:gd name="connsiteY12428" fmla="*/ 1711387 h 6698675"/>
              <a:gd name="connsiteX12429" fmla="*/ 5099179 w 8267681"/>
              <a:gd name="connsiteY12429" fmla="*/ 1709919 h 6698675"/>
              <a:gd name="connsiteX12430" fmla="*/ 5106226 w 8267681"/>
              <a:gd name="connsiteY12430" fmla="*/ 1707570 h 6698675"/>
              <a:gd name="connsiteX12431" fmla="*/ 5108574 w 8267681"/>
              <a:gd name="connsiteY12431" fmla="*/ 1707570 h 6698675"/>
              <a:gd name="connsiteX12432" fmla="*/ 5120318 w 8267681"/>
              <a:gd name="connsiteY12432" fmla="*/ 1705222 h 6698675"/>
              <a:gd name="connsiteX12433" fmla="*/ 5139108 w 8267681"/>
              <a:gd name="connsiteY12433" fmla="*/ 1681735 h 6698675"/>
              <a:gd name="connsiteX12434" fmla="*/ 5141421 w 8267681"/>
              <a:gd name="connsiteY12434" fmla="*/ 1659935 h 6698675"/>
              <a:gd name="connsiteX12435" fmla="*/ 5141454 w 8267681"/>
              <a:gd name="connsiteY12435" fmla="*/ 1656290 h 6698675"/>
              <a:gd name="connsiteX12436" fmla="*/ 5148504 w 8267681"/>
              <a:gd name="connsiteY12436" fmla="*/ 1662944 h 6698675"/>
              <a:gd name="connsiteX12437" fmla="*/ 5151733 w 8267681"/>
              <a:gd name="connsiteY12437" fmla="*/ 1662944 h 6698675"/>
              <a:gd name="connsiteX12438" fmla="*/ 5150852 w 8267681"/>
              <a:gd name="connsiteY12438" fmla="*/ 1669991 h 6698675"/>
              <a:gd name="connsiteX12439" fmla="*/ 5159954 w 8267681"/>
              <a:gd name="connsiteY12439" fmla="*/ 1660302 h 6698675"/>
              <a:gd name="connsiteX12440" fmla="*/ 5160551 w 8267681"/>
              <a:gd name="connsiteY12440" fmla="*/ 1659371 h 6698675"/>
              <a:gd name="connsiteX12441" fmla="*/ 5167294 w 8267681"/>
              <a:gd name="connsiteY12441" fmla="*/ 1658247 h 6698675"/>
              <a:gd name="connsiteX12442" fmla="*/ 5169642 w 8267681"/>
              <a:gd name="connsiteY12442" fmla="*/ 1653550 h 6698675"/>
              <a:gd name="connsiteX12443" fmla="*/ 5176689 w 8267681"/>
              <a:gd name="connsiteY12443" fmla="*/ 1651202 h 6698675"/>
              <a:gd name="connsiteX12444" fmla="*/ 5179037 w 8267681"/>
              <a:gd name="connsiteY12444" fmla="*/ 1648853 h 6698675"/>
              <a:gd name="connsiteX12445" fmla="*/ 5183735 w 8267681"/>
              <a:gd name="connsiteY12445" fmla="*/ 1648853 h 6698675"/>
              <a:gd name="connsiteX12446" fmla="*/ 5195479 w 8267681"/>
              <a:gd name="connsiteY12446" fmla="*/ 1637109 h 6698675"/>
              <a:gd name="connsiteX12447" fmla="*/ 5197828 w 8267681"/>
              <a:gd name="connsiteY12447" fmla="*/ 1637109 h 6698675"/>
              <a:gd name="connsiteX12448" fmla="*/ 5223664 w 8267681"/>
              <a:gd name="connsiteY12448" fmla="*/ 1660596 h 6698675"/>
              <a:gd name="connsiteX12449" fmla="*/ 5221316 w 8267681"/>
              <a:gd name="connsiteY12449" fmla="*/ 1660596 h 6698675"/>
              <a:gd name="connsiteX12450" fmla="*/ 5193130 w 8267681"/>
              <a:gd name="connsiteY12450" fmla="*/ 1660596 h 6698675"/>
              <a:gd name="connsiteX12451" fmla="*/ 5176689 w 8267681"/>
              <a:gd name="connsiteY12451" fmla="*/ 1665293 h 6698675"/>
              <a:gd name="connsiteX12452" fmla="*/ 5176689 w 8267681"/>
              <a:gd name="connsiteY12452" fmla="*/ 1669991 h 6698675"/>
              <a:gd name="connsiteX12453" fmla="*/ 5171991 w 8267681"/>
              <a:gd name="connsiteY12453" fmla="*/ 1669991 h 6698675"/>
              <a:gd name="connsiteX12454" fmla="*/ 5169642 w 8267681"/>
              <a:gd name="connsiteY12454" fmla="*/ 1674688 h 6698675"/>
              <a:gd name="connsiteX12455" fmla="*/ 5167294 w 8267681"/>
              <a:gd name="connsiteY12455" fmla="*/ 1674688 h 6698675"/>
              <a:gd name="connsiteX12456" fmla="*/ 5150852 w 8267681"/>
              <a:gd name="connsiteY12456" fmla="*/ 1698175 h 6698675"/>
              <a:gd name="connsiteX12457" fmla="*/ 5148034 w 8267681"/>
              <a:gd name="connsiteY12457" fmla="*/ 1700994 h 6698675"/>
              <a:gd name="connsiteX12458" fmla="*/ 5143806 w 8267681"/>
              <a:gd name="connsiteY12458" fmla="*/ 1695826 h 6698675"/>
              <a:gd name="connsiteX12459" fmla="*/ 5134411 w 8267681"/>
              <a:gd name="connsiteY12459" fmla="*/ 1707570 h 6698675"/>
              <a:gd name="connsiteX12460" fmla="*/ 5136760 w 8267681"/>
              <a:gd name="connsiteY12460" fmla="*/ 1707570 h 6698675"/>
              <a:gd name="connsiteX12461" fmla="*/ 5143806 w 8267681"/>
              <a:gd name="connsiteY12461" fmla="*/ 1709919 h 6698675"/>
              <a:gd name="connsiteX12462" fmla="*/ 5146155 w 8267681"/>
              <a:gd name="connsiteY12462" fmla="*/ 1712268 h 6698675"/>
              <a:gd name="connsiteX12463" fmla="*/ 5147565 w 8267681"/>
              <a:gd name="connsiteY12463" fmla="*/ 1712268 h 6698675"/>
              <a:gd name="connsiteX12464" fmla="*/ 5151347 w 8267681"/>
              <a:gd name="connsiteY12464" fmla="*/ 1718572 h 6698675"/>
              <a:gd name="connsiteX12465" fmla="*/ 5140576 w 8267681"/>
              <a:gd name="connsiteY12465" fmla="*/ 1716671 h 6698675"/>
              <a:gd name="connsiteX12466" fmla="*/ 5127364 w 8267681"/>
              <a:gd name="connsiteY12466" fmla="*/ 1712268 h 6698675"/>
              <a:gd name="connsiteX12467" fmla="*/ 5115620 w 8267681"/>
              <a:gd name="connsiteY12467" fmla="*/ 1728708 h 6698675"/>
              <a:gd name="connsiteX12468" fmla="*/ 5113272 w 8267681"/>
              <a:gd name="connsiteY12468" fmla="*/ 1733406 h 6698675"/>
              <a:gd name="connsiteX12469" fmla="*/ 5092133 w 8267681"/>
              <a:gd name="connsiteY12469" fmla="*/ 1754544 h 6698675"/>
              <a:gd name="connsiteX12470" fmla="*/ 5082738 w 8267681"/>
              <a:gd name="connsiteY12470" fmla="*/ 1761590 h 6698675"/>
              <a:gd name="connsiteX12471" fmla="*/ 5089784 w 8267681"/>
              <a:gd name="connsiteY12471" fmla="*/ 1761590 h 6698675"/>
              <a:gd name="connsiteX12472" fmla="*/ 5089784 w 8267681"/>
              <a:gd name="connsiteY12472" fmla="*/ 1763939 h 6698675"/>
              <a:gd name="connsiteX12473" fmla="*/ 5094482 w 8267681"/>
              <a:gd name="connsiteY12473" fmla="*/ 1763939 h 6698675"/>
              <a:gd name="connsiteX12474" fmla="*/ 5103877 w 8267681"/>
              <a:gd name="connsiteY12474" fmla="*/ 1763939 h 6698675"/>
              <a:gd name="connsiteX12475" fmla="*/ 5122667 w 8267681"/>
              <a:gd name="connsiteY12475" fmla="*/ 1761590 h 6698675"/>
              <a:gd name="connsiteX12476" fmla="*/ 5125016 w 8267681"/>
              <a:gd name="connsiteY12476" fmla="*/ 1763939 h 6698675"/>
              <a:gd name="connsiteX12477" fmla="*/ 5127364 w 8267681"/>
              <a:gd name="connsiteY12477" fmla="*/ 1766288 h 6698675"/>
              <a:gd name="connsiteX12478" fmla="*/ 5148504 w 8267681"/>
              <a:gd name="connsiteY12478" fmla="*/ 1763939 h 6698675"/>
              <a:gd name="connsiteX12479" fmla="*/ 5148504 w 8267681"/>
              <a:gd name="connsiteY12479" fmla="*/ 1766288 h 6698675"/>
              <a:gd name="connsiteX12480" fmla="*/ 5153201 w 8267681"/>
              <a:gd name="connsiteY12480" fmla="*/ 1768636 h 6698675"/>
              <a:gd name="connsiteX12481" fmla="*/ 5155550 w 8267681"/>
              <a:gd name="connsiteY12481" fmla="*/ 1773334 h 6698675"/>
              <a:gd name="connsiteX12482" fmla="*/ 5160248 w 8267681"/>
              <a:gd name="connsiteY12482" fmla="*/ 1778032 h 6698675"/>
              <a:gd name="connsiteX12483" fmla="*/ 5169642 w 8267681"/>
              <a:gd name="connsiteY12483" fmla="*/ 1780380 h 6698675"/>
              <a:gd name="connsiteX12484" fmla="*/ 5176689 w 8267681"/>
              <a:gd name="connsiteY12484" fmla="*/ 1789775 h 6698675"/>
              <a:gd name="connsiteX12485" fmla="*/ 5181386 w 8267681"/>
              <a:gd name="connsiteY12485" fmla="*/ 1787426 h 6698675"/>
              <a:gd name="connsiteX12486" fmla="*/ 5182561 w 8267681"/>
              <a:gd name="connsiteY12486" fmla="*/ 1785077 h 6698675"/>
              <a:gd name="connsiteX12487" fmla="*/ 5186084 w 8267681"/>
              <a:gd name="connsiteY12487" fmla="*/ 1785077 h 6698675"/>
              <a:gd name="connsiteX12488" fmla="*/ 5204874 w 8267681"/>
              <a:gd name="connsiteY12488" fmla="*/ 1770985 h 6698675"/>
              <a:gd name="connsiteX12489" fmla="*/ 5216618 w 8267681"/>
              <a:gd name="connsiteY12489" fmla="*/ 1768636 h 6698675"/>
              <a:gd name="connsiteX12490" fmla="*/ 5216618 w 8267681"/>
              <a:gd name="connsiteY12490" fmla="*/ 1766288 h 6698675"/>
              <a:gd name="connsiteX12491" fmla="*/ 5218967 w 8267681"/>
              <a:gd name="connsiteY12491" fmla="*/ 1766288 h 6698675"/>
              <a:gd name="connsiteX12492" fmla="*/ 5230711 w 8267681"/>
              <a:gd name="connsiteY12492" fmla="*/ 1745150 h 6698675"/>
              <a:gd name="connsiteX12493" fmla="*/ 5230711 w 8267681"/>
              <a:gd name="connsiteY12493" fmla="*/ 1726359 h 6698675"/>
              <a:gd name="connsiteX12494" fmla="*/ 5228362 w 8267681"/>
              <a:gd name="connsiteY12494" fmla="*/ 1721662 h 6698675"/>
              <a:gd name="connsiteX12495" fmla="*/ 5230711 w 8267681"/>
              <a:gd name="connsiteY12495" fmla="*/ 1705222 h 6698675"/>
              <a:gd name="connsiteX12496" fmla="*/ 5228362 w 8267681"/>
              <a:gd name="connsiteY12496" fmla="*/ 1698175 h 6698675"/>
              <a:gd name="connsiteX12497" fmla="*/ 5237757 w 8267681"/>
              <a:gd name="connsiteY12497" fmla="*/ 1712268 h 6698675"/>
              <a:gd name="connsiteX12498" fmla="*/ 5235408 w 8267681"/>
              <a:gd name="connsiteY12498" fmla="*/ 1721662 h 6698675"/>
              <a:gd name="connsiteX12499" fmla="*/ 5237757 w 8267681"/>
              <a:gd name="connsiteY12499" fmla="*/ 1728708 h 6698675"/>
              <a:gd name="connsiteX12500" fmla="*/ 5237757 w 8267681"/>
              <a:gd name="connsiteY12500" fmla="*/ 1747498 h 6698675"/>
              <a:gd name="connsiteX12501" fmla="*/ 5230711 w 8267681"/>
              <a:gd name="connsiteY12501" fmla="*/ 1756893 h 6698675"/>
              <a:gd name="connsiteX12502" fmla="*/ 5240106 w 8267681"/>
              <a:gd name="connsiteY12502" fmla="*/ 1756893 h 6698675"/>
              <a:gd name="connsiteX12503" fmla="*/ 5242455 w 8267681"/>
              <a:gd name="connsiteY12503" fmla="*/ 1756893 h 6698675"/>
              <a:gd name="connsiteX12504" fmla="*/ 5242455 w 8267681"/>
              <a:gd name="connsiteY12504" fmla="*/ 1754544 h 6698675"/>
              <a:gd name="connsiteX12505" fmla="*/ 5256547 w 8267681"/>
              <a:gd name="connsiteY12505" fmla="*/ 1752196 h 6698675"/>
              <a:gd name="connsiteX12506" fmla="*/ 5262267 w 8267681"/>
              <a:gd name="connsiteY12506" fmla="*/ 1762203 h 6698675"/>
              <a:gd name="connsiteX12507" fmla="*/ 5263595 w 8267681"/>
              <a:gd name="connsiteY12507" fmla="*/ 1761590 h 6698675"/>
              <a:gd name="connsiteX12508" fmla="*/ 5270641 w 8267681"/>
              <a:gd name="connsiteY12508" fmla="*/ 1770985 h 6698675"/>
              <a:gd name="connsiteX12509" fmla="*/ 5289432 w 8267681"/>
              <a:gd name="connsiteY12509" fmla="*/ 1770985 h 6698675"/>
              <a:gd name="connsiteX12510" fmla="*/ 5289432 w 8267681"/>
              <a:gd name="connsiteY12510" fmla="*/ 1763940 h 6698675"/>
              <a:gd name="connsiteX12511" fmla="*/ 5296478 w 8267681"/>
              <a:gd name="connsiteY12511" fmla="*/ 1770985 h 6698675"/>
              <a:gd name="connsiteX12512" fmla="*/ 5291780 w 8267681"/>
              <a:gd name="connsiteY12512" fmla="*/ 1785077 h 6698675"/>
              <a:gd name="connsiteX12513" fmla="*/ 5298827 w 8267681"/>
              <a:gd name="connsiteY12513" fmla="*/ 1792124 h 6698675"/>
              <a:gd name="connsiteX12514" fmla="*/ 5298827 w 8267681"/>
              <a:gd name="connsiteY12514" fmla="*/ 1801518 h 6698675"/>
              <a:gd name="connsiteX12515" fmla="*/ 5289432 w 8267681"/>
              <a:gd name="connsiteY12515" fmla="*/ 1801518 h 6698675"/>
              <a:gd name="connsiteX12516" fmla="*/ 5294890 w 8267681"/>
              <a:gd name="connsiteY12516" fmla="*/ 1808340 h 6698675"/>
              <a:gd name="connsiteX12517" fmla="*/ 5303523 w 8267681"/>
              <a:gd name="connsiteY12517" fmla="*/ 1808565 h 6698675"/>
              <a:gd name="connsiteX12518" fmla="*/ 5310569 w 8267681"/>
              <a:gd name="connsiteY12518" fmla="*/ 1822656 h 6698675"/>
              <a:gd name="connsiteX12519" fmla="*/ 5308220 w 8267681"/>
              <a:gd name="connsiteY12519" fmla="*/ 1822656 h 6698675"/>
              <a:gd name="connsiteX12520" fmla="*/ 5300881 w 8267681"/>
              <a:gd name="connsiteY12520" fmla="*/ 1819427 h 6698675"/>
              <a:gd name="connsiteX12521" fmla="*/ 5292658 w 8267681"/>
              <a:gd name="connsiteY12521" fmla="*/ 1818101 h 6698675"/>
              <a:gd name="connsiteX12522" fmla="*/ 5294129 w 8267681"/>
              <a:gd name="connsiteY12522" fmla="*/ 1820308 h 6698675"/>
              <a:gd name="connsiteX12523" fmla="*/ 5284734 w 8267681"/>
              <a:gd name="connsiteY12523" fmla="*/ 1820308 h 6698675"/>
              <a:gd name="connsiteX12524" fmla="*/ 5289432 w 8267681"/>
              <a:gd name="connsiteY12524" fmla="*/ 1827354 h 6698675"/>
              <a:gd name="connsiteX12525" fmla="*/ 5287083 w 8267681"/>
              <a:gd name="connsiteY12525" fmla="*/ 1841446 h 6698675"/>
              <a:gd name="connsiteX12526" fmla="*/ 5317617 w 8267681"/>
              <a:gd name="connsiteY12526" fmla="*/ 1864933 h 6698675"/>
              <a:gd name="connsiteX12527" fmla="*/ 5317617 w 8267681"/>
              <a:gd name="connsiteY12527" fmla="*/ 1867282 h 6698675"/>
              <a:gd name="connsiteX12528" fmla="*/ 5308222 w 8267681"/>
              <a:gd name="connsiteY12528" fmla="*/ 1867282 h 6698675"/>
              <a:gd name="connsiteX12529" fmla="*/ 5315268 w 8267681"/>
              <a:gd name="connsiteY12529" fmla="*/ 1874328 h 6698675"/>
              <a:gd name="connsiteX12530" fmla="*/ 5312920 w 8267681"/>
              <a:gd name="connsiteY12530" fmla="*/ 1879026 h 6698675"/>
              <a:gd name="connsiteX12531" fmla="*/ 5315268 w 8267681"/>
              <a:gd name="connsiteY12531" fmla="*/ 1881374 h 6698675"/>
              <a:gd name="connsiteX12532" fmla="*/ 5327915 w 8267681"/>
              <a:gd name="connsiteY12532" fmla="*/ 1879567 h 6698675"/>
              <a:gd name="connsiteX12533" fmla="*/ 5334058 w 8267681"/>
              <a:gd name="connsiteY12533" fmla="*/ 1867282 h 6698675"/>
              <a:gd name="connsiteX12534" fmla="*/ 5329361 w 8267681"/>
              <a:gd name="connsiteY12534" fmla="*/ 1860236 h 6698675"/>
              <a:gd name="connsiteX12535" fmla="*/ 5338756 w 8267681"/>
              <a:gd name="connsiteY12535" fmla="*/ 1860236 h 6698675"/>
              <a:gd name="connsiteX12536" fmla="*/ 5338756 w 8267681"/>
              <a:gd name="connsiteY12536" fmla="*/ 1869631 h 6698675"/>
              <a:gd name="connsiteX12537" fmla="*/ 5345802 w 8267681"/>
              <a:gd name="connsiteY12537" fmla="*/ 1876677 h 6698675"/>
              <a:gd name="connsiteX12538" fmla="*/ 5355197 w 8267681"/>
              <a:gd name="connsiteY12538" fmla="*/ 1869631 h 6698675"/>
              <a:gd name="connsiteX12539" fmla="*/ 5364593 w 8267681"/>
              <a:gd name="connsiteY12539" fmla="*/ 1881374 h 6698675"/>
              <a:gd name="connsiteX12540" fmla="*/ 5381034 w 8267681"/>
              <a:gd name="connsiteY12540" fmla="*/ 1879026 h 6698675"/>
              <a:gd name="connsiteX12541" fmla="*/ 5371639 w 8267681"/>
              <a:gd name="connsiteY12541" fmla="*/ 1888421 h 6698675"/>
              <a:gd name="connsiteX12542" fmla="*/ 5381034 w 8267681"/>
              <a:gd name="connsiteY12542" fmla="*/ 1888421 h 6698675"/>
              <a:gd name="connsiteX12543" fmla="*/ 5387073 w 8267681"/>
              <a:gd name="connsiteY12543" fmla="*/ 1902512 h 6698675"/>
              <a:gd name="connsiteX12544" fmla="*/ 5385731 w 8267681"/>
              <a:gd name="connsiteY12544" fmla="*/ 1902512 h 6698675"/>
              <a:gd name="connsiteX12545" fmla="*/ 5385731 w 8267681"/>
              <a:gd name="connsiteY12545" fmla="*/ 1904861 h 6698675"/>
              <a:gd name="connsiteX12546" fmla="*/ 5395127 w 8267681"/>
              <a:gd name="connsiteY12546" fmla="*/ 1909559 h 6698675"/>
              <a:gd name="connsiteX12547" fmla="*/ 5388080 w 8267681"/>
              <a:gd name="connsiteY12547" fmla="*/ 1914256 h 6698675"/>
              <a:gd name="connsiteX12548" fmla="*/ 5395127 w 8267681"/>
              <a:gd name="connsiteY12548" fmla="*/ 1918954 h 6698675"/>
              <a:gd name="connsiteX12549" fmla="*/ 5399824 w 8267681"/>
              <a:gd name="connsiteY12549" fmla="*/ 1916605 h 6698675"/>
              <a:gd name="connsiteX12550" fmla="*/ 5395127 w 8267681"/>
              <a:gd name="connsiteY12550" fmla="*/ 1909559 h 6698675"/>
              <a:gd name="connsiteX12551" fmla="*/ 5411568 w 8267681"/>
              <a:gd name="connsiteY12551" fmla="*/ 1909559 h 6698675"/>
              <a:gd name="connsiteX12552" fmla="*/ 5411568 w 8267681"/>
              <a:gd name="connsiteY12552" fmla="*/ 1902512 h 6698675"/>
              <a:gd name="connsiteX12553" fmla="*/ 5402173 w 8267681"/>
              <a:gd name="connsiteY12553" fmla="*/ 1907210 h 6698675"/>
              <a:gd name="connsiteX12554" fmla="*/ 5401292 w 8267681"/>
              <a:gd name="connsiteY12554" fmla="*/ 1905155 h 6698675"/>
              <a:gd name="connsiteX12555" fmla="*/ 5400134 w 8267681"/>
              <a:gd name="connsiteY12555" fmla="*/ 1905100 h 6698675"/>
              <a:gd name="connsiteX12556" fmla="*/ 5404522 w 8267681"/>
              <a:gd name="connsiteY12556" fmla="*/ 1900164 h 6698675"/>
              <a:gd name="connsiteX12557" fmla="*/ 5430359 w 8267681"/>
              <a:gd name="connsiteY12557" fmla="*/ 1900164 h 6698675"/>
              <a:gd name="connsiteX12558" fmla="*/ 5428010 w 8267681"/>
              <a:gd name="connsiteY12558" fmla="*/ 1890769 h 6698675"/>
              <a:gd name="connsiteX12559" fmla="*/ 5430359 w 8267681"/>
              <a:gd name="connsiteY12559" fmla="*/ 1888421 h 6698675"/>
              <a:gd name="connsiteX12560" fmla="*/ 5444451 w 8267681"/>
              <a:gd name="connsiteY12560" fmla="*/ 1890769 h 6698675"/>
              <a:gd name="connsiteX12561" fmla="*/ 5435056 w 8267681"/>
              <a:gd name="connsiteY12561" fmla="*/ 1904861 h 6698675"/>
              <a:gd name="connsiteX12562" fmla="*/ 5442102 w 8267681"/>
              <a:gd name="connsiteY12562" fmla="*/ 1914256 h 6698675"/>
              <a:gd name="connsiteX12563" fmla="*/ 5437405 w 8267681"/>
              <a:gd name="connsiteY12563" fmla="*/ 1904861 h 6698675"/>
              <a:gd name="connsiteX12564" fmla="*/ 5451497 w 8267681"/>
              <a:gd name="connsiteY12564" fmla="*/ 1904861 h 6698675"/>
              <a:gd name="connsiteX12565" fmla="*/ 5451497 w 8267681"/>
              <a:gd name="connsiteY12565" fmla="*/ 1914256 h 6698675"/>
              <a:gd name="connsiteX12566" fmla="*/ 5465590 w 8267681"/>
              <a:gd name="connsiteY12566" fmla="*/ 1923651 h 6698675"/>
              <a:gd name="connsiteX12567" fmla="*/ 5467939 w 8267681"/>
              <a:gd name="connsiteY12567" fmla="*/ 1916605 h 6698675"/>
              <a:gd name="connsiteX12568" fmla="*/ 5484380 w 8267681"/>
              <a:gd name="connsiteY12568" fmla="*/ 1916605 h 6698675"/>
              <a:gd name="connsiteX12569" fmla="*/ 5482032 w 8267681"/>
              <a:gd name="connsiteY12569" fmla="*/ 1907210 h 6698675"/>
              <a:gd name="connsiteX12570" fmla="*/ 5474985 w 8267681"/>
              <a:gd name="connsiteY12570" fmla="*/ 1907210 h 6698675"/>
              <a:gd name="connsiteX12571" fmla="*/ 5477334 w 8267681"/>
              <a:gd name="connsiteY12571" fmla="*/ 1900164 h 6698675"/>
              <a:gd name="connsiteX12572" fmla="*/ 5491427 w 8267681"/>
              <a:gd name="connsiteY12572" fmla="*/ 1902512 h 6698675"/>
              <a:gd name="connsiteX12573" fmla="*/ 5489078 w 8267681"/>
              <a:gd name="connsiteY12573" fmla="*/ 1907210 h 6698675"/>
              <a:gd name="connsiteX12574" fmla="*/ 5496124 w 8267681"/>
              <a:gd name="connsiteY12574" fmla="*/ 1914256 h 6698675"/>
              <a:gd name="connsiteX12575" fmla="*/ 5484380 w 8267681"/>
              <a:gd name="connsiteY12575" fmla="*/ 1925999 h 6698675"/>
              <a:gd name="connsiteX12576" fmla="*/ 5486729 w 8267681"/>
              <a:gd name="connsiteY12576" fmla="*/ 1930697 h 6698675"/>
              <a:gd name="connsiteX12577" fmla="*/ 5496124 w 8267681"/>
              <a:gd name="connsiteY12577" fmla="*/ 1918954 h 6698675"/>
              <a:gd name="connsiteX12578" fmla="*/ 5503170 w 8267681"/>
              <a:gd name="connsiteY12578" fmla="*/ 1921303 h 6698675"/>
              <a:gd name="connsiteX12579" fmla="*/ 5512566 w 8267681"/>
              <a:gd name="connsiteY12579" fmla="*/ 1918954 h 6698675"/>
              <a:gd name="connsiteX12580" fmla="*/ 5519612 w 8267681"/>
              <a:gd name="connsiteY12580" fmla="*/ 1921303 h 6698675"/>
              <a:gd name="connsiteX12581" fmla="*/ 5512566 w 8267681"/>
              <a:gd name="connsiteY12581" fmla="*/ 1923651 h 6698675"/>
              <a:gd name="connsiteX12582" fmla="*/ 5514914 w 8267681"/>
              <a:gd name="connsiteY12582" fmla="*/ 1928349 h 6698675"/>
              <a:gd name="connsiteX12583" fmla="*/ 5505519 w 8267681"/>
              <a:gd name="connsiteY12583" fmla="*/ 1940092 h 6698675"/>
              <a:gd name="connsiteX12584" fmla="*/ 5519612 w 8267681"/>
              <a:gd name="connsiteY12584" fmla="*/ 1935394 h 6698675"/>
              <a:gd name="connsiteX12585" fmla="*/ 5529007 w 8267681"/>
              <a:gd name="connsiteY12585" fmla="*/ 1944789 h 6698675"/>
              <a:gd name="connsiteX12586" fmla="*/ 5529007 w 8267681"/>
              <a:gd name="connsiteY12586" fmla="*/ 1935394 h 6698675"/>
              <a:gd name="connsiteX12587" fmla="*/ 5519612 w 8267681"/>
              <a:gd name="connsiteY12587" fmla="*/ 1935394 h 6698675"/>
              <a:gd name="connsiteX12588" fmla="*/ 5533705 w 8267681"/>
              <a:gd name="connsiteY12588" fmla="*/ 1928349 h 6698675"/>
              <a:gd name="connsiteX12589" fmla="*/ 5543100 w 8267681"/>
              <a:gd name="connsiteY12589" fmla="*/ 1918954 h 6698675"/>
              <a:gd name="connsiteX12590" fmla="*/ 5554843 w 8267681"/>
              <a:gd name="connsiteY12590" fmla="*/ 1925999 h 6698675"/>
              <a:gd name="connsiteX12591" fmla="*/ 5557192 w 8267681"/>
              <a:gd name="connsiteY12591" fmla="*/ 1961230 h 6698675"/>
              <a:gd name="connsiteX12592" fmla="*/ 5564239 w 8267681"/>
              <a:gd name="connsiteY12592" fmla="*/ 1947138 h 6698675"/>
              <a:gd name="connsiteX12593" fmla="*/ 5566587 w 8267681"/>
              <a:gd name="connsiteY12593" fmla="*/ 1956533 h 6698675"/>
              <a:gd name="connsiteX12594" fmla="*/ 5573634 w 8267681"/>
              <a:gd name="connsiteY12594" fmla="*/ 1961230 h 6698675"/>
              <a:gd name="connsiteX12595" fmla="*/ 5566587 w 8267681"/>
              <a:gd name="connsiteY12595" fmla="*/ 1970625 h 6698675"/>
              <a:gd name="connsiteX12596" fmla="*/ 5568936 w 8267681"/>
              <a:gd name="connsiteY12596" fmla="*/ 1975323 h 6698675"/>
              <a:gd name="connsiteX12597" fmla="*/ 5585378 w 8267681"/>
              <a:gd name="connsiteY12597" fmla="*/ 1961230 h 6698675"/>
              <a:gd name="connsiteX12598" fmla="*/ 5590075 w 8267681"/>
              <a:gd name="connsiteY12598" fmla="*/ 1963579 h 6698675"/>
              <a:gd name="connsiteX12599" fmla="*/ 5583029 w 8267681"/>
              <a:gd name="connsiteY12599" fmla="*/ 1972974 h 6698675"/>
              <a:gd name="connsiteX12600" fmla="*/ 5592424 w 8267681"/>
              <a:gd name="connsiteY12600" fmla="*/ 1972974 h 6698675"/>
              <a:gd name="connsiteX12601" fmla="*/ 5597709 w 8267681"/>
              <a:gd name="connsiteY12601" fmla="*/ 1978259 h 6698675"/>
              <a:gd name="connsiteX12602" fmla="*/ 5597122 w 8267681"/>
              <a:gd name="connsiteY12602" fmla="*/ 1980020 h 6698675"/>
              <a:gd name="connsiteX12603" fmla="*/ 5599831 w 8267681"/>
              <a:gd name="connsiteY12603" fmla="*/ 1982188 h 6698675"/>
              <a:gd name="connsiteX12604" fmla="*/ 5601574 w 8267681"/>
              <a:gd name="connsiteY12604" fmla="*/ 1992646 h 6698675"/>
              <a:gd name="connsiteX12605" fmla="*/ 5599470 w 8267681"/>
              <a:gd name="connsiteY12605" fmla="*/ 1991764 h 6698675"/>
              <a:gd name="connsiteX12606" fmla="*/ 5594773 w 8267681"/>
              <a:gd name="connsiteY12606" fmla="*/ 2001159 h 6698675"/>
              <a:gd name="connsiteX12607" fmla="*/ 5611214 w 8267681"/>
              <a:gd name="connsiteY12607" fmla="*/ 2008212 h 6698675"/>
              <a:gd name="connsiteX12608" fmla="*/ 5618261 w 8267681"/>
              <a:gd name="connsiteY12608" fmla="*/ 1998810 h 6698675"/>
              <a:gd name="connsiteX12609" fmla="*/ 5606039 w 8267681"/>
              <a:gd name="connsiteY12609" fmla="*/ 1994516 h 6698675"/>
              <a:gd name="connsiteX12610" fmla="*/ 5603076 w 8267681"/>
              <a:gd name="connsiteY12610" fmla="*/ 1993275 h 6698675"/>
              <a:gd name="connsiteX12611" fmla="*/ 5608865 w 8267681"/>
              <a:gd name="connsiteY12611" fmla="*/ 1989415 h 6698675"/>
              <a:gd name="connsiteX12612" fmla="*/ 5599831 w 8267681"/>
              <a:gd name="connsiteY12612" fmla="*/ 1982188 h 6698675"/>
              <a:gd name="connsiteX12613" fmla="*/ 5599470 w 8267681"/>
              <a:gd name="connsiteY12613" fmla="*/ 1980020 h 6698675"/>
              <a:gd name="connsiteX12614" fmla="*/ 5597709 w 8267681"/>
              <a:gd name="connsiteY12614" fmla="*/ 1978259 h 6698675"/>
              <a:gd name="connsiteX12615" fmla="*/ 5599470 w 8267681"/>
              <a:gd name="connsiteY12615" fmla="*/ 1972974 h 6698675"/>
              <a:gd name="connsiteX12616" fmla="*/ 5606517 w 8267681"/>
              <a:gd name="connsiteY12616" fmla="*/ 1977673 h 6698675"/>
              <a:gd name="connsiteX12617" fmla="*/ 5615912 w 8267681"/>
              <a:gd name="connsiteY12617" fmla="*/ 1968276 h 6698675"/>
              <a:gd name="connsiteX12618" fmla="*/ 5625307 w 8267681"/>
              <a:gd name="connsiteY12618" fmla="*/ 1984719 h 6698675"/>
              <a:gd name="connsiteX12619" fmla="*/ 5634702 w 8267681"/>
              <a:gd name="connsiteY12619" fmla="*/ 1980020 h 6698675"/>
              <a:gd name="connsiteX12620" fmla="*/ 5630005 w 8267681"/>
              <a:gd name="connsiteY12620" fmla="*/ 1970625 h 6698675"/>
              <a:gd name="connsiteX12621" fmla="*/ 5639400 w 8267681"/>
              <a:gd name="connsiteY12621" fmla="*/ 1972974 h 6698675"/>
              <a:gd name="connsiteX12622" fmla="*/ 5648795 w 8267681"/>
              <a:gd name="connsiteY12622" fmla="*/ 1970625 h 6698675"/>
              <a:gd name="connsiteX12623" fmla="*/ 5653492 w 8267681"/>
              <a:gd name="connsiteY12623" fmla="*/ 1963579 h 6698675"/>
              <a:gd name="connsiteX12624" fmla="*/ 5660538 w 8267681"/>
              <a:gd name="connsiteY12624" fmla="*/ 1965927 h 6698675"/>
              <a:gd name="connsiteX12625" fmla="*/ 5667585 w 8267681"/>
              <a:gd name="connsiteY12625" fmla="*/ 1963579 h 6698675"/>
              <a:gd name="connsiteX12626" fmla="*/ 5676980 w 8267681"/>
              <a:gd name="connsiteY12626" fmla="*/ 1970625 h 6698675"/>
              <a:gd name="connsiteX12627" fmla="*/ 5676980 w 8267681"/>
              <a:gd name="connsiteY12627" fmla="*/ 1987067 h 6698675"/>
              <a:gd name="connsiteX12628" fmla="*/ 5667585 w 8267681"/>
              <a:gd name="connsiteY12628" fmla="*/ 1998810 h 6698675"/>
              <a:gd name="connsiteX12629" fmla="*/ 5658190 w 8267681"/>
              <a:gd name="connsiteY12629" fmla="*/ 1998810 h 6698675"/>
              <a:gd name="connsiteX12630" fmla="*/ 5665236 w 8267681"/>
              <a:gd name="connsiteY12630" fmla="*/ 2015249 h 6698675"/>
              <a:gd name="connsiteX12631" fmla="*/ 5655841 w 8267681"/>
              <a:gd name="connsiteY12631" fmla="*/ 2015249 h 6698675"/>
              <a:gd name="connsiteX12632" fmla="*/ 5655841 w 8267681"/>
              <a:gd name="connsiteY12632" fmla="*/ 2026995 h 6698675"/>
              <a:gd name="connsiteX12633" fmla="*/ 5667585 w 8267681"/>
              <a:gd name="connsiteY12633" fmla="*/ 2024644 h 6698675"/>
              <a:gd name="connsiteX12634" fmla="*/ 5684026 w 8267681"/>
              <a:gd name="connsiteY12634" fmla="*/ 2043438 h 6698675"/>
              <a:gd name="connsiteX12635" fmla="*/ 5672282 w 8267681"/>
              <a:gd name="connsiteY12635" fmla="*/ 2043438 h 6698675"/>
              <a:gd name="connsiteX12636" fmla="*/ 5679329 w 8267681"/>
              <a:gd name="connsiteY12636" fmla="*/ 2048132 h 6698675"/>
              <a:gd name="connsiteX12637" fmla="*/ 5676980 w 8267681"/>
              <a:gd name="connsiteY12637" fmla="*/ 2062226 h 6698675"/>
              <a:gd name="connsiteX12638" fmla="*/ 5684026 w 8267681"/>
              <a:gd name="connsiteY12638" fmla="*/ 2059879 h 6698675"/>
              <a:gd name="connsiteX12639" fmla="*/ 5679329 w 8267681"/>
              <a:gd name="connsiteY12639" fmla="*/ 2071617 h 6698675"/>
              <a:gd name="connsiteX12640" fmla="*/ 5686375 w 8267681"/>
              <a:gd name="connsiteY12640" fmla="*/ 2073967 h 6698675"/>
              <a:gd name="connsiteX12641" fmla="*/ 5691073 w 8267681"/>
              <a:gd name="connsiteY12641" fmla="*/ 2071617 h 6698675"/>
              <a:gd name="connsiteX12642" fmla="*/ 5686375 w 8267681"/>
              <a:gd name="connsiteY12642" fmla="*/ 2059879 h 6698675"/>
              <a:gd name="connsiteX12643" fmla="*/ 5698119 w 8267681"/>
              <a:gd name="connsiteY12643" fmla="*/ 2050483 h 6698675"/>
              <a:gd name="connsiteX12644" fmla="*/ 5698119 w 8267681"/>
              <a:gd name="connsiteY12644" fmla="*/ 2059879 h 6698675"/>
              <a:gd name="connsiteX12645" fmla="*/ 5707514 w 8267681"/>
              <a:gd name="connsiteY12645" fmla="*/ 2057527 h 6698675"/>
              <a:gd name="connsiteX12646" fmla="*/ 5723956 w 8267681"/>
              <a:gd name="connsiteY12646" fmla="*/ 2066928 h 6698675"/>
              <a:gd name="connsiteX12647" fmla="*/ 5714560 w 8267681"/>
              <a:gd name="connsiteY12647" fmla="*/ 2066928 h 6698675"/>
              <a:gd name="connsiteX12648" fmla="*/ 5719258 w 8267681"/>
              <a:gd name="connsiteY12648" fmla="*/ 2071617 h 6698675"/>
              <a:gd name="connsiteX12649" fmla="*/ 5721607 w 8267681"/>
              <a:gd name="connsiteY12649" fmla="*/ 2078665 h 6698675"/>
              <a:gd name="connsiteX12650" fmla="*/ 5728653 w 8267681"/>
              <a:gd name="connsiteY12650" fmla="*/ 2073967 h 6698675"/>
              <a:gd name="connsiteX12651" fmla="*/ 5723956 w 8267681"/>
              <a:gd name="connsiteY12651" fmla="*/ 2066928 h 6698675"/>
              <a:gd name="connsiteX12652" fmla="*/ 5726304 w 8267681"/>
              <a:gd name="connsiteY12652" fmla="*/ 2057527 h 6698675"/>
              <a:gd name="connsiteX12653" fmla="*/ 5733351 w 8267681"/>
              <a:gd name="connsiteY12653" fmla="*/ 2057527 h 6698675"/>
              <a:gd name="connsiteX12654" fmla="*/ 5738048 w 8267681"/>
              <a:gd name="connsiteY12654" fmla="*/ 2066928 h 6698675"/>
              <a:gd name="connsiteX12655" fmla="*/ 5733351 w 8267681"/>
              <a:gd name="connsiteY12655" fmla="*/ 2076317 h 6698675"/>
              <a:gd name="connsiteX12656" fmla="*/ 5740397 w 8267681"/>
              <a:gd name="connsiteY12656" fmla="*/ 2081019 h 6698675"/>
              <a:gd name="connsiteX12657" fmla="*/ 5733351 w 8267681"/>
              <a:gd name="connsiteY12657" fmla="*/ 2090411 h 6698675"/>
              <a:gd name="connsiteX12658" fmla="*/ 5742746 w 8267681"/>
              <a:gd name="connsiteY12658" fmla="*/ 2102160 h 6698675"/>
              <a:gd name="connsiteX12659" fmla="*/ 5752141 w 8267681"/>
              <a:gd name="connsiteY12659" fmla="*/ 2099806 h 6698675"/>
              <a:gd name="connsiteX12660" fmla="*/ 5761536 w 8267681"/>
              <a:gd name="connsiteY12660" fmla="*/ 2097458 h 6698675"/>
              <a:gd name="connsiteX12661" fmla="*/ 5759187 w 8267681"/>
              <a:gd name="connsiteY12661" fmla="*/ 2104502 h 6698675"/>
              <a:gd name="connsiteX12662" fmla="*/ 5761536 w 8267681"/>
              <a:gd name="connsiteY12662" fmla="*/ 2113903 h 6698675"/>
              <a:gd name="connsiteX12663" fmla="*/ 5770931 w 8267681"/>
              <a:gd name="connsiteY12663" fmla="*/ 2127997 h 6698675"/>
              <a:gd name="connsiteX12664" fmla="*/ 5770931 w 8267681"/>
              <a:gd name="connsiteY12664" fmla="*/ 2137391 h 6698675"/>
              <a:gd name="connsiteX12665" fmla="*/ 5768582 w 8267681"/>
              <a:gd name="connsiteY12665" fmla="*/ 2146800 h 6698675"/>
              <a:gd name="connsiteX12666" fmla="*/ 5777977 w 8267681"/>
              <a:gd name="connsiteY12666" fmla="*/ 2144444 h 6698675"/>
              <a:gd name="connsiteX12667" fmla="*/ 5782675 w 8267681"/>
              <a:gd name="connsiteY12667" fmla="*/ 2153852 h 6698675"/>
              <a:gd name="connsiteX12668" fmla="*/ 5775629 w 8267681"/>
              <a:gd name="connsiteY12668" fmla="*/ 2158534 h 6698675"/>
              <a:gd name="connsiteX12669" fmla="*/ 5777977 w 8267681"/>
              <a:gd name="connsiteY12669" fmla="*/ 2163216 h 6698675"/>
              <a:gd name="connsiteX12670" fmla="*/ 5770931 w 8267681"/>
              <a:gd name="connsiteY12670" fmla="*/ 2170238 h 6698675"/>
              <a:gd name="connsiteX12671" fmla="*/ 5780326 w 8267681"/>
              <a:gd name="connsiteY12671" fmla="*/ 2170238 h 6698675"/>
              <a:gd name="connsiteX12672" fmla="*/ 5787373 w 8267681"/>
              <a:gd name="connsiteY12672" fmla="*/ 2170238 h 6698675"/>
              <a:gd name="connsiteX12673" fmla="*/ 5794419 w 8267681"/>
              <a:gd name="connsiteY12673" fmla="*/ 2179641 h 6698675"/>
              <a:gd name="connsiteX12674" fmla="*/ 5780326 w 8267681"/>
              <a:gd name="connsiteY12674" fmla="*/ 2189045 h 6698675"/>
              <a:gd name="connsiteX12675" fmla="*/ 5787373 w 8267681"/>
              <a:gd name="connsiteY12675" fmla="*/ 2189045 h 6698675"/>
              <a:gd name="connsiteX12676" fmla="*/ 5782675 w 8267681"/>
              <a:gd name="connsiteY12676" fmla="*/ 2196093 h 6698675"/>
              <a:gd name="connsiteX12677" fmla="*/ 5792070 w 8267681"/>
              <a:gd name="connsiteY12677" fmla="*/ 2196093 h 6698675"/>
              <a:gd name="connsiteX12678" fmla="*/ 5794419 w 8267681"/>
              <a:gd name="connsiteY12678" fmla="*/ 2186696 h 6698675"/>
              <a:gd name="connsiteX12679" fmla="*/ 5794419 w 8267681"/>
              <a:gd name="connsiteY12679" fmla="*/ 2193745 h 6698675"/>
              <a:gd name="connsiteX12680" fmla="*/ 5801465 w 8267681"/>
              <a:gd name="connsiteY12680" fmla="*/ 2193745 h 6698675"/>
              <a:gd name="connsiteX12681" fmla="*/ 5794419 w 8267681"/>
              <a:gd name="connsiteY12681" fmla="*/ 2210186 h 6698675"/>
              <a:gd name="connsiteX12682" fmla="*/ 5801465 w 8267681"/>
              <a:gd name="connsiteY12682" fmla="*/ 2210186 h 6698675"/>
              <a:gd name="connsiteX12683" fmla="*/ 5803814 w 8267681"/>
              <a:gd name="connsiteY12683" fmla="*/ 2212534 h 6698675"/>
              <a:gd name="connsiteX12684" fmla="*/ 5801465 w 8267681"/>
              <a:gd name="connsiteY12684" fmla="*/ 2217233 h 6698675"/>
              <a:gd name="connsiteX12685" fmla="*/ 5808512 w 8267681"/>
              <a:gd name="connsiteY12685" fmla="*/ 2221931 h 6698675"/>
              <a:gd name="connsiteX12686" fmla="*/ 5810861 w 8267681"/>
              <a:gd name="connsiteY12686" fmla="*/ 2228978 h 6698675"/>
              <a:gd name="connsiteX12687" fmla="*/ 5801465 w 8267681"/>
              <a:gd name="connsiteY12687" fmla="*/ 2228978 h 6698675"/>
              <a:gd name="connsiteX12688" fmla="*/ 5803814 w 8267681"/>
              <a:gd name="connsiteY12688" fmla="*/ 2243076 h 6698675"/>
              <a:gd name="connsiteX12689" fmla="*/ 5806163 w 8267681"/>
              <a:gd name="connsiteY12689" fmla="*/ 2243076 h 6698675"/>
              <a:gd name="connsiteX12690" fmla="*/ 5806163 w 8267681"/>
              <a:gd name="connsiteY12690" fmla="*/ 2231320 h 6698675"/>
              <a:gd name="connsiteX12691" fmla="*/ 5815558 w 8267681"/>
              <a:gd name="connsiteY12691" fmla="*/ 2240724 h 6698675"/>
              <a:gd name="connsiteX12692" fmla="*/ 5806163 w 8267681"/>
              <a:gd name="connsiteY12692" fmla="*/ 2250114 h 6698675"/>
              <a:gd name="connsiteX12693" fmla="*/ 5808512 w 8267681"/>
              <a:gd name="connsiteY12693" fmla="*/ 2252465 h 6698675"/>
              <a:gd name="connsiteX12694" fmla="*/ 5824953 w 8267681"/>
              <a:gd name="connsiteY12694" fmla="*/ 2250114 h 6698675"/>
              <a:gd name="connsiteX12695" fmla="*/ 5834348 w 8267681"/>
              <a:gd name="connsiteY12695" fmla="*/ 2238373 h 6698675"/>
              <a:gd name="connsiteX12696" fmla="*/ 5839046 w 8267681"/>
              <a:gd name="connsiteY12696" fmla="*/ 2240724 h 6698675"/>
              <a:gd name="connsiteX12697" fmla="*/ 5824953 w 8267681"/>
              <a:gd name="connsiteY12697" fmla="*/ 2257163 h 6698675"/>
              <a:gd name="connsiteX12698" fmla="*/ 5808512 w 8267681"/>
              <a:gd name="connsiteY12698" fmla="*/ 2264209 h 6698675"/>
              <a:gd name="connsiteX12699" fmla="*/ 5815558 w 8267681"/>
              <a:gd name="connsiteY12699" fmla="*/ 2271258 h 6698675"/>
              <a:gd name="connsiteX12700" fmla="*/ 5808512 w 8267681"/>
              <a:gd name="connsiteY12700" fmla="*/ 2280654 h 6698675"/>
              <a:gd name="connsiteX12701" fmla="*/ 5810861 w 8267681"/>
              <a:gd name="connsiteY12701" fmla="*/ 2285352 h 6698675"/>
              <a:gd name="connsiteX12702" fmla="*/ 5820256 w 8267681"/>
              <a:gd name="connsiteY12702" fmla="*/ 2278306 h 6698675"/>
              <a:gd name="connsiteX12703" fmla="*/ 5824953 w 8267681"/>
              <a:gd name="connsiteY12703" fmla="*/ 2280654 h 6698675"/>
              <a:gd name="connsiteX12704" fmla="*/ 5817907 w 8267681"/>
              <a:gd name="connsiteY12704" fmla="*/ 2290048 h 6698675"/>
              <a:gd name="connsiteX12705" fmla="*/ 5822604 w 8267681"/>
              <a:gd name="connsiteY12705" fmla="*/ 2292397 h 6698675"/>
              <a:gd name="connsiteX12706" fmla="*/ 5827302 w 8267681"/>
              <a:gd name="connsiteY12706" fmla="*/ 2297102 h 6698675"/>
              <a:gd name="connsiteX12707" fmla="*/ 5824953 w 8267681"/>
              <a:gd name="connsiteY12707" fmla="*/ 2311192 h 6698675"/>
              <a:gd name="connsiteX12708" fmla="*/ 5834348 w 8267681"/>
              <a:gd name="connsiteY12708" fmla="*/ 2311192 h 6698675"/>
              <a:gd name="connsiteX12709" fmla="*/ 5831999 w 8267681"/>
              <a:gd name="connsiteY12709" fmla="*/ 2306488 h 6698675"/>
              <a:gd name="connsiteX12710" fmla="*/ 5841395 w 8267681"/>
              <a:gd name="connsiteY12710" fmla="*/ 2294748 h 6698675"/>
              <a:gd name="connsiteX12711" fmla="*/ 5850790 w 8267681"/>
              <a:gd name="connsiteY12711" fmla="*/ 2301787 h 6698675"/>
              <a:gd name="connsiteX12712" fmla="*/ 5843743 w 8267681"/>
              <a:gd name="connsiteY12712" fmla="*/ 2308840 h 6698675"/>
              <a:gd name="connsiteX12713" fmla="*/ 5843743 w 8267681"/>
              <a:gd name="connsiteY12713" fmla="*/ 2318240 h 6698675"/>
              <a:gd name="connsiteX12714" fmla="*/ 5853139 w 8267681"/>
              <a:gd name="connsiteY12714" fmla="*/ 2325277 h 6698675"/>
              <a:gd name="connsiteX12715" fmla="*/ 5850790 w 8267681"/>
              <a:gd name="connsiteY12715" fmla="*/ 2334671 h 6698675"/>
              <a:gd name="connsiteX12716" fmla="*/ 5845505 w 8267681"/>
              <a:gd name="connsiteY12716" fmla="*/ 2334671 h 6698675"/>
              <a:gd name="connsiteX12717" fmla="*/ 5843743 w 8267681"/>
              <a:gd name="connsiteY12717" fmla="*/ 2332323 h 6698675"/>
              <a:gd name="connsiteX12718" fmla="*/ 5842334 w 8267681"/>
              <a:gd name="connsiteY12718" fmla="*/ 2332794 h 6698675"/>
              <a:gd name="connsiteX12719" fmla="*/ 5836697 w 8267681"/>
              <a:gd name="connsiteY12719" fmla="*/ 2325277 h 6698675"/>
              <a:gd name="connsiteX12720" fmla="*/ 5843743 w 8267681"/>
              <a:gd name="connsiteY12720" fmla="*/ 2322938 h 6698675"/>
              <a:gd name="connsiteX12721" fmla="*/ 5836697 w 8267681"/>
              <a:gd name="connsiteY12721" fmla="*/ 2318240 h 6698675"/>
              <a:gd name="connsiteX12722" fmla="*/ 5822604 w 8267681"/>
              <a:gd name="connsiteY12722" fmla="*/ 2320594 h 6698675"/>
              <a:gd name="connsiteX12723" fmla="*/ 5829651 w 8267681"/>
              <a:gd name="connsiteY12723" fmla="*/ 2337017 h 6698675"/>
              <a:gd name="connsiteX12724" fmla="*/ 5842334 w 8267681"/>
              <a:gd name="connsiteY12724" fmla="*/ 2332794 h 6698675"/>
              <a:gd name="connsiteX12725" fmla="*/ 5843743 w 8267681"/>
              <a:gd name="connsiteY12725" fmla="*/ 2334671 h 6698675"/>
              <a:gd name="connsiteX12726" fmla="*/ 5845505 w 8267681"/>
              <a:gd name="connsiteY12726" fmla="*/ 2334671 h 6698675"/>
              <a:gd name="connsiteX12727" fmla="*/ 5850790 w 8267681"/>
              <a:gd name="connsiteY12727" fmla="*/ 2341718 h 6698675"/>
              <a:gd name="connsiteX12728" fmla="*/ 5857836 w 8267681"/>
              <a:gd name="connsiteY12728" fmla="*/ 2344071 h 6698675"/>
              <a:gd name="connsiteX12729" fmla="*/ 5839046 w 8267681"/>
              <a:gd name="connsiteY12729" fmla="*/ 2351110 h 6698675"/>
              <a:gd name="connsiteX12730" fmla="*/ 5831999 w 8267681"/>
              <a:gd name="connsiteY12730" fmla="*/ 2346420 h 6698675"/>
              <a:gd name="connsiteX12731" fmla="*/ 5827302 w 8267681"/>
              <a:gd name="connsiteY12731" fmla="*/ 2358160 h 6698675"/>
              <a:gd name="connsiteX12732" fmla="*/ 5843743 w 8267681"/>
              <a:gd name="connsiteY12732" fmla="*/ 2362860 h 6698675"/>
              <a:gd name="connsiteX12733" fmla="*/ 5843743 w 8267681"/>
              <a:gd name="connsiteY12733" fmla="*/ 2369902 h 6698675"/>
              <a:gd name="connsiteX12734" fmla="*/ 5836697 w 8267681"/>
              <a:gd name="connsiteY12734" fmla="*/ 2372252 h 6698675"/>
              <a:gd name="connsiteX12735" fmla="*/ 5829651 w 8267681"/>
              <a:gd name="connsiteY12735" fmla="*/ 2367559 h 6698675"/>
              <a:gd name="connsiteX12736" fmla="*/ 5824953 w 8267681"/>
              <a:gd name="connsiteY12736" fmla="*/ 2374601 h 6698675"/>
              <a:gd name="connsiteX12737" fmla="*/ 5841395 w 8267681"/>
              <a:gd name="connsiteY12737" fmla="*/ 2381650 h 6698675"/>
              <a:gd name="connsiteX12738" fmla="*/ 5831999 w 8267681"/>
              <a:gd name="connsiteY12738" fmla="*/ 2383999 h 6698675"/>
              <a:gd name="connsiteX12739" fmla="*/ 5834348 w 8267681"/>
              <a:gd name="connsiteY12739" fmla="*/ 2388703 h 6698675"/>
              <a:gd name="connsiteX12740" fmla="*/ 5829651 w 8267681"/>
              <a:gd name="connsiteY12740" fmla="*/ 2395739 h 6698675"/>
              <a:gd name="connsiteX12741" fmla="*/ 5839046 w 8267681"/>
              <a:gd name="connsiteY12741" fmla="*/ 2391043 h 6698675"/>
              <a:gd name="connsiteX12742" fmla="*/ 5846092 w 8267681"/>
              <a:gd name="connsiteY12742" fmla="*/ 2393386 h 6698675"/>
              <a:gd name="connsiteX12743" fmla="*/ 5850790 w 8267681"/>
              <a:gd name="connsiteY12743" fmla="*/ 2386351 h 6698675"/>
              <a:gd name="connsiteX12744" fmla="*/ 5857836 w 8267681"/>
              <a:gd name="connsiteY12744" fmla="*/ 2391043 h 6698675"/>
              <a:gd name="connsiteX12745" fmla="*/ 5843743 w 8267681"/>
              <a:gd name="connsiteY12745" fmla="*/ 2398089 h 6698675"/>
              <a:gd name="connsiteX12746" fmla="*/ 5829651 w 8267681"/>
              <a:gd name="connsiteY12746" fmla="*/ 2405140 h 6698675"/>
              <a:gd name="connsiteX12747" fmla="*/ 5829651 w 8267681"/>
              <a:gd name="connsiteY12747" fmla="*/ 2398089 h 6698675"/>
              <a:gd name="connsiteX12748" fmla="*/ 5810861 w 8267681"/>
              <a:gd name="connsiteY12748" fmla="*/ 2398089 h 6698675"/>
              <a:gd name="connsiteX12749" fmla="*/ 5810861 w 8267681"/>
              <a:gd name="connsiteY12749" fmla="*/ 2395739 h 6698675"/>
              <a:gd name="connsiteX12750" fmla="*/ 5820256 w 8267681"/>
              <a:gd name="connsiteY12750" fmla="*/ 2395739 h 6698675"/>
              <a:gd name="connsiteX12751" fmla="*/ 5820256 w 8267681"/>
              <a:gd name="connsiteY12751" fmla="*/ 2379300 h 6698675"/>
              <a:gd name="connsiteX12752" fmla="*/ 5810861 w 8267681"/>
              <a:gd name="connsiteY12752" fmla="*/ 2379300 h 6698675"/>
              <a:gd name="connsiteX12753" fmla="*/ 5813209 w 8267681"/>
              <a:gd name="connsiteY12753" fmla="*/ 2386351 h 6698675"/>
              <a:gd name="connsiteX12754" fmla="*/ 5803814 w 8267681"/>
              <a:gd name="connsiteY12754" fmla="*/ 2393386 h 6698675"/>
              <a:gd name="connsiteX12755" fmla="*/ 5806163 w 8267681"/>
              <a:gd name="connsiteY12755" fmla="*/ 2402786 h 6698675"/>
              <a:gd name="connsiteX12756" fmla="*/ 5820256 w 8267681"/>
              <a:gd name="connsiteY12756" fmla="*/ 2402786 h 6698675"/>
              <a:gd name="connsiteX12757" fmla="*/ 5813209 w 8267681"/>
              <a:gd name="connsiteY12757" fmla="*/ 2419226 h 6698675"/>
              <a:gd name="connsiteX12758" fmla="*/ 5815558 w 8267681"/>
              <a:gd name="connsiteY12758" fmla="*/ 2423923 h 6698675"/>
              <a:gd name="connsiteX12759" fmla="*/ 5824953 w 8267681"/>
              <a:gd name="connsiteY12759" fmla="*/ 2414530 h 6698675"/>
              <a:gd name="connsiteX12760" fmla="*/ 5841395 w 8267681"/>
              <a:gd name="connsiteY12760" fmla="*/ 2416881 h 6698675"/>
              <a:gd name="connsiteX12761" fmla="*/ 5834348 w 8267681"/>
              <a:gd name="connsiteY12761" fmla="*/ 2423923 h 6698675"/>
              <a:gd name="connsiteX12762" fmla="*/ 5827302 w 8267681"/>
              <a:gd name="connsiteY12762" fmla="*/ 2419226 h 6698675"/>
              <a:gd name="connsiteX12763" fmla="*/ 5827302 w 8267681"/>
              <a:gd name="connsiteY12763" fmla="*/ 2426276 h 6698675"/>
              <a:gd name="connsiteX12764" fmla="*/ 5813209 w 8267681"/>
              <a:gd name="connsiteY12764" fmla="*/ 2426276 h 6698675"/>
              <a:gd name="connsiteX12765" fmla="*/ 5813209 w 8267681"/>
              <a:gd name="connsiteY12765" fmla="*/ 2440367 h 6698675"/>
              <a:gd name="connsiteX12766" fmla="*/ 5820256 w 8267681"/>
              <a:gd name="connsiteY12766" fmla="*/ 2440367 h 6698675"/>
              <a:gd name="connsiteX12767" fmla="*/ 5820256 w 8267681"/>
              <a:gd name="connsiteY12767" fmla="*/ 2433321 h 6698675"/>
              <a:gd name="connsiteX12768" fmla="*/ 5829651 w 8267681"/>
              <a:gd name="connsiteY12768" fmla="*/ 2435668 h 6698675"/>
              <a:gd name="connsiteX12769" fmla="*/ 5831999 w 8267681"/>
              <a:gd name="connsiteY12769" fmla="*/ 2438019 h 6698675"/>
              <a:gd name="connsiteX12770" fmla="*/ 5829651 w 8267681"/>
              <a:gd name="connsiteY12770" fmla="*/ 2440367 h 6698675"/>
              <a:gd name="connsiteX12771" fmla="*/ 5834348 w 8267681"/>
              <a:gd name="connsiteY12771" fmla="*/ 2447413 h 6698675"/>
              <a:gd name="connsiteX12772" fmla="*/ 5848441 w 8267681"/>
              <a:gd name="connsiteY12772" fmla="*/ 2445068 h 6698675"/>
              <a:gd name="connsiteX12773" fmla="*/ 5862534 w 8267681"/>
              <a:gd name="connsiteY12773" fmla="*/ 2454459 h 6698675"/>
              <a:gd name="connsiteX12774" fmla="*/ 5869580 w 8267681"/>
              <a:gd name="connsiteY12774" fmla="*/ 2468554 h 6698675"/>
              <a:gd name="connsiteX12775" fmla="*/ 5862534 w 8267681"/>
              <a:gd name="connsiteY12775" fmla="*/ 2468554 h 6698675"/>
              <a:gd name="connsiteX12776" fmla="*/ 5864883 w 8267681"/>
              <a:gd name="connsiteY12776" fmla="*/ 2477949 h 6698675"/>
              <a:gd name="connsiteX12777" fmla="*/ 5855487 w 8267681"/>
              <a:gd name="connsiteY12777" fmla="*/ 2477949 h 6698675"/>
              <a:gd name="connsiteX12778" fmla="*/ 5855487 w 8267681"/>
              <a:gd name="connsiteY12778" fmla="*/ 2468554 h 6698675"/>
              <a:gd name="connsiteX12779" fmla="*/ 5846092 w 8267681"/>
              <a:gd name="connsiteY12779" fmla="*/ 2468554 h 6698675"/>
              <a:gd name="connsiteX12780" fmla="*/ 5834348 w 8267681"/>
              <a:gd name="connsiteY12780" fmla="*/ 2459158 h 6698675"/>
              <a:gd name="connsiteX12781" fmla="*/ 5834348 w 8267681"/>
              <a:gd name="connsiteY12781" fmla="*/ 2468554 h 6698675"/>
              <a:gd name="connsiteX12782" fmla="*/ 5824953 w 8267681"/>
              <a:gd name="connsiteY12782" fmla="*/ 2468554 h 6698675"/>
              <a:gd name="connsiteX12783" fmla="*/ 5815558 w 8267681"/>
              <a:gd name="connsiteY12783" fmla="*/ 2482648 h 6698675"/>
              <a:gd name="connsiteX12784" fmla="*/ 5827302 w 8267681"/>
              <a:gd name="connsiteY12784" fmla="*/ 2477949 h 6698675"/>
              <a:gd name="connsiteX12785" fmla="*/ 5824953 w 8267681"/>
              <a:gd name="connsiteY12785" fmla="*/ 2492044 h 6698675"/>
              <a:gd name="connsiteX12786" fmla="*/ 5839046 w 8267681"/>
              <a:gd name="connsiteY12786" fmla="*/ 2494393 h 6698675"/>
              <a:gd name="connsiteX12787" fmla="*/ 5836697 w 8267681"/>
              <a:gd name="connsiteY12787" fmla="*/ 2501440 h 6698675"/>
              <a:gd name="connsiteX12788" fmla="*/ 5839046 w 8267681"/>
              <a:gd name="connsiteY12788" fmla="*/ 2510836 h 6698675"/>
              <a:gd name="connsiteX12789" fmla="*/ 5834348 w 8267681"/>
              <a:gd name="connsiteY12789" fmla="*/ 2508487 h 6698675"/>
              <a:gd name="connsiteX12790" fmla="*/ 5827302 w 8267681"/>
              <a:gd name="connsiteY12790" fmla="*/ 2515535 h 6698675"/>
              <a:gd name="connsiteX12791" fmla="*/ 5829651 w 8267681"/>
              <a:gd name="connsiteY12791" fmla="*/ 2522581 h 6698675"/>
              <a:gd name="connsiteX12792" fmla="*/ 5827302 w 8267681"/>
              <a:gd name="connsiteY12792" fmla="*/ 2531977 h 6698675"/>
              <a:gd name="connsiteX12793" fmla="*/ 5824953 w 8267681"/>
              <a:gd name="connsiteY12793" fmla="*/ 2531977 h 6698675"/>
              <a:gd name="connsiteX12794" fmla="*/ 5820256 w 8267681"/>
              <a:gd name="connsiteY12794" fmla="*/ 2522581 h 6698675"/>
              <a:gd name="connsiteX12795" fmla="*/ 5820256 w 8267681"/>
              <a:gd name="connsiteY12795" fmla="*/ 2510836 h 6698675"/>
              <a:gd name="connsiteX12796" fmla="*/ 5810861 w 8267681"/>
              <a:gd name="connsiteY12796" fmla="*/ 2520231 h 6698675"/>
              <a:gd name="connsiteX12797" fmla="*/ 5820256 w 8267681"/>
              <a:gd name="connsiteY12797" fmla="*/ 2527279 h 6698675"/>
              <a:gd name="connsiteX12798" fmla="*/ 5817907 w 8267681"/>
              <a:gd name="connsiteY12798" fmla="*/ 2531977 h 6698675"/>
              <a:gd name="connsiteX12799" fmla="*/ 5822604 w 8267681"/>
              <a:gd name="connsiteY12799" fmla="*/ 2539024 h 6698675"/>
              <a:gd name="connsiteX12800" fmla="*/ 5820256 w 8267681"/>
              <a:gd name="connsiteY12800" fmla="*/ 2543722 h 6698675"/>
              <a:gd name="connsiteX12801" fmla="*/ 5810861 w 8267681"/>
              <a:gd name="connsiteY12801" fmla="*/ 2541373 h 6698675"/>
              <a:gd name="connsiteX12802" fmla="*/ 5796768 w 8267681"/>
              <a:gd name="connsiteY12802" fmla="*/ 2557817 h 6698675"/>
              <a:gd name="connsiteX12803" fmla="*/ 5803814 w 8267681"/>
              <a:gd name="connsiteY12803" fmla="*/ 2557817 h 6698675"/>
              <a:gd name="connsiteX12804" fmla="*/ 5801465 w 8267681"/>
              <a:gd name="connsiteY12804" fmla="*/ 2562514 h 6698675"/>
              <a:gd name="connsiteX12805" fmla="*/ 5808512 w 8267681"/>
              <a:gd name="connsiteY12805" fmla="*/ 2569561 h 6698675"/>
              <a:gd name="connsiteX12806" fmla="*/ 5822604 w 8267681"/>
              <a:gd name="connsiteY12806" fmla="*/ 2574259 h 6698675"/>
              <a:gd name="connsiteX12807" fmla="*/ 5815558 w 8267681"/>
              <a:gd name="connsiteY12807" fmla="*/ 2588353 h 6698675"/>
              <a:gd name="connsiteX12808" fmla="*/ 5813209 w 8267681"/>
              <a:gd name="connsiteY12808" fmla="*/ 2581305 h 6698675"/>
              <a:gd name="connsiteX12809" fmla="*/ 5799117 w 8267681"/>
              <a:gd name="connsiteY12809" fmla="*/ 2586004 h 6698675"/>
              <a:gd name="connsiteX12810" fmla="*/ 5789721 w 8267681"/>
              <a:gd name="connsiteY12810" fmla="*/ 2583655 h 6698675"/>
              <a:gd name="connsiteX12811" fmla="*/ 5780326 w 8267681"/>
              <a:gd name="connsiteY12811" fmla="*/ 2586004 h 6698675"/>
              <a:gd name="connsiteX12812" fmla="*/ 5773280 w 8267681"/>
              <a:gd name="connsiteY12812" fmla="*/ 2593051 h 6698675"/>
              <a:gd name="connsiteX12813" fmla="*/ 5773280 w 8267681"/>
              <a:gd name="connsiteY12813" fmla="*/ 2586004 h 6698675"/>
              <a:gd name="connsiteX12814" fmla="*/ 5766234 w 8267681"/>
              <a:gd name="connsiteY12814" fmla="*/ 2586004 h 6698675"/>
              <a:gd name="connsiteX12815" fmla="*/ 5773280 w 8267681"/>
              <a:gd name="connsiteY12815" fmla="*/ 2593051 h 6698675"/>
              <a:gd name="connsiteX12816" fmla="*/ 5763885 w 8267681"/>
              <a:gd name="connsiteY12816" fmla="*/ 2607145 h 6698675"/>
              <a:gd name="connsiteX12817" fmla="*/ 5787373 w 8267681"/>
              <a:gd name="connsiteY12817" fmla="*/ 2600098 h 6698675"/>
              <a:gd name="connsiteX12818" fmla="*/ 5782675 w 8267681"/>
              <a:gd name="connsiteY12818" fmla="*/ 2609494 h 6698675"/>
              <a:gd name="connsiteX12819" fmla="*/ 5785024 w 8267681"/>
              <a:gd name="connsiteY12819" fmla="*/ 2614192 h 6698675"/>
              <a:gd name="connsiteX12820" fmla="*/ 5775629 w 8267681"/>
              <a:gd name="connsiteY12820" fmla="*/ 2623587 h 6698675"/>
              <a:gd name="connsiteX12821" fmla="*/ 5777977 w 8267681"/>
              <a:gd name="connsiteY12821" fmla="*/ 2628286 h 6698675"/>
              <a:gd name="connsiteX12822" fmla="*/ 5796768 w 8267681"/>
              <a:gd name="connsiteY12822" fmla="*/ 2611843 h 6698675"/>
              <a:gd name="connsiteX12823" fmla="*/ 5794419 w 8267681"/>
              <a:gd name="connsiteY12823" fmla="*/ 2607145 h 6698675"/>
              <a:gd name="connsiteX12824" fmla="*/ 5806163 w 8267681"/>
              <a:gd name="connsiteY12824" fmla="*/ 2604796 h 6698675"/>
              <a:gd name="connsiteX12825" fmla="*/ 5815558 w 8267681"/>
              <a:gd name="connsiteY12825" fmla="*/ 2609494 h 6698675"/>
              <a:gd name="connsiteX12826" fmla="*/ 5822604 w 8267681"/>
              <a:gd name="connsiteY12826" fmla="*/ 2604796 h 6698675"/>
              <a:gd name="connsiteX12827" fmla="*/ 5806163 w 8267681"/>
              <a:gd name="connsiteY12827" fmla="*/ 2621239 h 6698675"/>
              <a:gd name="connsiteX12828" fmla="*/ 5806163 w 8267681"/>
              <a:gd name="connsiteY12828" fmla="*/ 2611843 h 6698675"/>
              <a:gd name="connsiteX12829" fmla="*/ 5796768 w 8267681"/>
              <a:gd name="connsiteY12829" fmla="*/ 2614192 h 6698675"/>
              <a:gd name="connsiteX12830" fmla="*/ 5794419 w 8267681"/>
              <a:gd name="connsiteY12830" fmla="*/ 2623587 h 6698675"/>
              <a:gd name="connsiteX12831" fmla="*/ 5803814 w 8267681"/>
              <a:gd name="connsiteY12831" fmla="*/ 2632985 h 6698675"/>
              <a:gd name="connsiteX12832" fmla="*/ 5796768 w 8267681"/>
              <a:gd name="connsiteY12832" fmla="*/ 2640031 h 6698675"/>
              <a:gd name="connsiteX12833" fmla="*/ 5787373 w 8267681"/>
              <a:gd name="connsiteY12833" fmla="*/ 2640031 h 6698675"/>
              <a:gd name="connsiteX12834" fmla="*/ 5792070 w 8267681"/>
              <a:gd name="connsiteY12834" fmla="*/ 2647078 h 6698675"/>
              <a:gd name="connsiteX12835" fmla="*/ 5782675 w 8267681"/>
              <a:gd name="connsiteY12835" fmla="*/ 2647078 h 6698675"/>
              <a:gd name="connsiteX12836" fmla="*/ 5785024 w 8267681"/>
              <a:gd name="connsiteY12836" fmla="*/ 2640031 h 6698675"/>
              <a:gd name="connsiteX12837" fmla="*/ 5777977 w 8267681"/>
              <a:gd name="connsiteY12837" fmla="*/ 2635333 h 6698675"/>
              <a:gd name="connsiteX12838" fmla="*/ 5770931 w 8267681"/>
              <a:gd name="connsiteY12838" fmla="*/ 2628286 h 6698675"/>
              <a:gd name="connsiteX12839" fmla="*/ 5770931 w 8267681"/>
              <a:gd name="connsiteY12839" fmla="*/ 2635333 h 6698675"/>
              <a:gd name="connsiteX12840" fmla="*/ 5777977 w 8267681"/>
              <a:gd name="connsiteY12840" fmla="*/ 2635333 h 6698675"/>
              <a:gd name="connsiteX12841" fmla="*/ 5780326 w 8267681"/>
              <a:gd name="connsiteY12841" fmla="*/ 2644730 h 6698675"/>
              <a:gd name="connsiteX12842" fmla="*/ 5782675 w 8267681"/>
              <a:gd name="connsiteY12842" fmla="*/ 2651776 h 6698675"/>
              <a:gd name="connsiteX12843" fmla="*/ 5796768 w 8267681"/>
              <a:gd name="connsiteY12843" fmla="*/ 2649427 h 6698675"/>
              <a:gd name="connsiteX12844" fmla="*/ 5799117 w 8267681"/>
              <a:gd name="connsiteY12844" fmla="*/ 2642380 h 6698675"/>
              <a:gd name="connsiteX12845" fmla="*/ 5799117 w 8267681"/>
              <a:gd name="connsiteY12845" fmla="*/ 2649427 h 6698675"/>
              <a:gd name="connsiteX12846" fmla="*/ 5806163 w 8267681"/>
              <a:gd name="connsiteY12846" fmla="*/ 2644730 h 6698675"/>
              <a:gd name="connsiteX12847" fmla="*/ 5815558 w 8267681"/>
              <a:gd name="connsiteY12847" fmla="*/ 2670568 h 6698675"/>
              <a:gd name="connsiteX12848" fmla="*/ 5801465 w 8267681"/>
              <a:gd name="connsiteY12848" fmla="*/ 2672918 h 6698675"/>
              <a:gd name="connsiteX12849" fmla="*/ 5806163 w 8267681"/>
              <a:gd name="connsiteY12849" fmla="*/ 2668219 h 6698675"/>
              <a:gd name="connsiteX12850" fmla="*/ 5808512 w 8267681"/>
              <a:gd name="connsiteY12850" fmla="*/ 2661172 h 6698675"/>
              <a:gd name="connsiteX12851" fmla="*/ 5803814 w 8267681"/>
              <a:gd name="connsiteY12851" fmla="*/ 2663521 h 6698675"/>
              <a:gd name="connsiteX12852" fmla="*/ 5796768 w 8267681"/>
              <a:gd name="connsiteY12852" fmla="*/ 2658823 h 6698675"/>
              <a:gd name="connsiteX12853" fmla="*/ 5792070 w 8267681"/>
              <a:gd name="connsiteY12853" fmla="*/ 2661172 h 6698675"/>
              <a:gd name="connsiteX12854" fmla="*/ 5799117 w 8267681"/>
              <a:gd name="connsiteY12854" fmla="*/ 2668219 h 6698675"/>
              <a:gd name="connsiteX12855" fmla="*/ 5792070 w 8267681"/>
              <a:gd name="connsiteY12855" fmla="*/ 2677615 h 6698675"/>
              <a:gd name="connsiteX12856" fmla="*/ 5808512 w 8267681"/>
              <a:gd name="connsiteY12856" fmla="*/ 2677615 h 6698675"/>
              <a:gd name="connsiteX12857" fmla="*/ 5808512 w 8267681"/>
              <a:gd name="connsiteY12857" fmla="*/ 2687011 h 6698675"/>
              <a:gd name="connsiteX12858" fmla="*/ 5794419 w 8267681"/>
              <a:gd name="connsiteY12858" fmla="*/ 2679964 h 6698675"/>
              <a:gd name="connsiteX12859" fmla="*/ 5785024 w 8267681"/>
              <a:gd name="connsiteY12859" fmla="*/ 2687011 h 6698675"/>
              <a:gd name="connsiteX12860" fmla="*/ 5785024 w 8267681"/>
              <a:gd name="connsiteY12860" fmla="*/ 2677615 h 6698675"/>
              <a:gd name="connsiteX12861" fmla="*/ 5782675 w 8267681"/>
              <a:gd name="connsiteY12861" fmla="*/ 2677615 h 6698675"/>
              <a:gd name="connsiteX12862" fmla="*/ 5780326 w 8267681"/>
              <a:gd name="connsiteY12862" fmla="*/ 2689360 h 6698675"/>
              <a:gd name="connsiteX12863" fmla="*/ 5787373 w 8267681"/>
              <a:gd name="connsiteY12863" fmla="*/ 2696408 h 6698675"/>
              <a:gd name="connsiteX12864" fmla="*/ 5794419 w 8267681"/>
              <a:gd name="connsiteY12864" fmla="*/ 2696408 h 6698675"/>
              <a:gd name="connsiteX12865" fmla="*/ 5796768 w 8267681"/>
              <a:gd name="connsiteY12865" fmla="*/ 2698756 h 6698675"/>
              <a:gd name="connsiteX12866" fmla="*/ 5794419 w 8267681"/>
              <a:gd name="connsiteY12866" fmla="*/ 2703454 h 6698675"/>
              <a:gd name="connsiteX12867" fmla="*/ 5796768 w 8267681"/>
              <a:gd name="connsiteY12867" fmla="*/ 2708152 h 6698675"/>
              <a:gd name="connsiteX12868" fmla="*/ 5787373 w 8267681"/>
              <a:gd name="connsiteY12868" fmla="*/ 2708152 h 6698675"/>
              <a:gd name="connsiteX12869" fmla="*/ 5789721 w 8267681"/>
              <a:gd name="connsiteY12869" fmla="*/ 2712850 h 6698675"/>
              <a:gd name="connsiteX12870" fmla="*/ 5780326 w 8267681"/>
              <a:gd name="connsiteY12870" fmla="*/ 2724594 h 6698675"/>
              <a:gd name="connsiteX12871" fmla="*/ 5782675 w 8267681"/>
              <a:gd name="connsiteY12871" fmla="*/ 2724594 h 6698675"/>
              <a:gd name="connsiteX12872" fmla="*/ 5782675 w 8267681"/>
              <a:gd name="connsiteY12872" fmla="*/ 2733988 h 6698675"/>
              <a:gd name="connsiteX12873" fmla="*/ 5766234 w 8267681"/>
              <a:gd name="connsiteY12873" fmla="*/ 2731636 h 6698675"/>
              <a:gd name="connsiteX12874" fmla="*/ 5766234 w 8267681"/>
              <a:gd name="connsiteY12874" fmla="*/ 2741036 h 6698675"/>
              <a:gd name="connsiteX12875" fmla="*/ 5759187 w 8267681"/>
              <a:gd name="connsiteY12875" fmla="*/ 2741036 h 6698675"/>
              <a:gd name="connsiteX12876" fmla="*/ 5761536 w 8267681"/>
              <a:gd name="connsiteY12876" fmla="*/ 2729290 h 6698675"/>
              <a:gd name="connsiteX12877" fmla="*/ 5768582 w 8267681"/>
              <a:gd name="connsiteY12877" fmla="*/ 2722246 h 6698675"/>
              <a:gd name="connsiteX12878" fmla="*/ 5752141 w 8267681"/>
              <a:gd name="connsiteY12878" fmla="*/ 2715199 h 6698675"/>
              <a:gd name="connsiteX12879" fmla="*/ 5747444 w 8267681"/>
              <a:gd name="connsiteY12879" fmla="*/ 2715199 h 6698675"/>
              <a:gd name="connsiteX12880" fmla="*/ 5745431 w 8267681"/>
              <a:gd name="connsiteY12880" fmla="*/ 2714193 h 6698675"/>
              <a:gd name="connsiteX12881" fmla="*/ 5747444 w 8267681"/>
              <a:gd name="connsiteY12881" fmla="*/ 2708152 h 6698675"/>
              <a:gd name="connsiteX12882" fmla="*/ 5745095 w 8267681"/>
              <a:gd name="connsiteY12882" fmla="*/ 2703454 h 6698675"/>
              <a:gd name="connsiteX12883" fmla="*/ 5728653 w 8267681"/>
              <a:gd name="connsiteY12883" fmla="*/ 2710501 h 6698675"/>
              <a:gd name="connsiteX12884" fmla="*/ 5719258 w 8267681"/>
              <a:gd name="connsiteY12884" fmla="*/ 2708152 h 6698675"/>
              <a:gd name="connsiteX12885" fmla="*/ 5723956 w 8267681"/>
              <a:gd name="connsiteY12885" fmla="*/ 2715199 h 6698675"/>
              <a:gd name="connsiteX12886" fmla="*/ 5731002 w 8267681"/>
              <a:gd name="connsiteY12886" fmla="*/ 2710501 h 6698675"/>
              <a:gd name="connsiteX12887" fmla="*/ 5738048 w 8267681"/>
              <a:gd name="connsiteY12887" fmla="*/ 2717549 h 6698675"/>
              <a:gd name="connsiteX12888" fmla="*/ 5738048 w 8267681"/>
              <a:gd name="connsiteY12888" fmla="*/ 2710501 h 6698675"/>
              <a:gd name="connsiteX12889" fmla="*/ 5745431 w 8267681"/>
              <a:gd name="connsiteY12889" fmla="*/ 2714193 h 6698675"/>
              <a:gd name="connsiteX12890" fmla="*/ 5745095 w 8267681"/>
              <a:gd name="connsiteY12890" fmla="*/ 2715199 h 6698675"/>
              <a:gd name="connsiteX12891" fmla="*/ 5747444 w 8267681"/>
              <a:gd name="connsiteY12891" fmla="*/ 2715199 h 6698675"/>
              <a:gd name="connsiteX12892" fmla="*/ 5754490 w 8267681"/>
              <a:gd name="connsiteY12892" fmla="*/ 2729290 h 6698675"/>
              <a:gd name="connsiteX12893" fmla="*/ 5754490 w 8267681"/>
              <a:gd name="connsiteY12893" fmla="*/ 2731636 h 6698675"/>
              <a:gd name="connsiteX12894" fmla="*/ 5747444 w 8267681"/>
              <a:gd name="connsiteY12894" fmla="*/ 2741036 h 6698675"/>
              <a:gd name="connsiteX12895" fmla="*/ 5752141 w 8267681"/>
              <a:gd name="connsiteY12895" fmla="*/ 2729290 h 6698675"/>
              <a:gd name="connsiteX12896" fmla="*/ 5742746 w 8267681"/>
              <a:gd name="connsiteY12896" fmla="*/ 2722246 h 6698675"/>
              <a:gd name="connsiteX12897" fmla="*/ 5742746 w 8267681"/>
              <a:gd name="connsiteY12897" fmla="*/ 2731636 h 6698675"/>
              <a:gd name="connsiteX12898" fmla="*/ 5735700 w 8267681"/>
              <a:gd name="connsiteY12898" fmla="*/ 2745734 h 6698675"/>
              <a:gd name="connsiteX12899" fmla="*/ 5742746 w 8267681"/>
              <a:gd name="connsiteY12899" fmla="*/ 2745734 h 6698675"/>
              <a:gd name="connsiteX12900" fmla="*/ 5742746 w 8267681"/>
              <a:gd name="connsiteY12900" fmla="*/ 2750429 h 6698675"/>
              <a:gd name="connsiteX12901" fmla="*/ 5739224 w 8267681"/>
              <a:gd name="connsiteY12901" fmla="*/ 2750429 h 6698675"/>
              <a:gd name="connsiteX12902" fmla="*/ 5735700 w 8267681"/>
              <a:gd name="connsiteY12902" fmla="*/ 2748077 h 6698675"/>
              <a:gd name="connsiteX12903" fmla="*/ 5726304 w 8267681"/>
              <a:gd name="connsiteY12903" fmla="*/ 2750429 h 6698675"/>
              <a:gd name="connsiteX12904" fmla="*/ 5719258 w 8267681"/>
              <a:gd name="connsiteY12904" fmla="*/ 2745734 h 6698675"/>
              <a:gd name="connsiteX12905" fmla="*/ 5714560 w 8267681"/>
              <a:gd name="connsiteY12905" fmla="*/ 2748077 h 6698675"/>
              <a:gd name="connsiteX12906" fmla="*/ 5721607 w 8267681"/>
              <a:gd name="connsiteY12906" fmla="*/ 2757477 h 6698675"/>
              <a:gd name="connsiteX12907" fmla="*/ 5716574 w 8267681"/>
              <a:gd name="connsiteY12907" fmla="*/ 2763763 h 6698675"/>
              <a:gd name="connsiteX12908" fmla="*/ 5717697 w 8267681"/>
              <a:gd name="connsiteY12908" fmla="*/ 2764079 h 6698675"/>
              <a:gd name="connsiteX12909" fmla="*/ 5718377 w 8267681"/>
              <a:gd name="connsiteY12909" fmla="*/ 2763638 h 6698675"/>
              <a:gd name="connsiteX12910" fmla="*/ 5728653 w 8267681"/>
              <a:gd name="connsiteY12910" fmla="*/ 2759827 h 6698675"/>
              <a:gd name="connsiteX12911" fmla="*/ 5738048 w 8267681"/>
              <a:gd name="connsiteY12911" fmla="*/ 2766863 h 6698675"/>
              <a:gd name="connsiteX12912" fmla="*/ 5742746 w 8267681"/>
              <a:gd name="connsiteY12912" fmla="*/ 2764512 h 6698675"/>
              <a:gd name="connsiteX12913" fmla="*/ 5738048 w 8267681"/>
              <a:gd name="connsiteY12913" fmla="*/ 2757477 h 6698675"/>
              <a:gd name="connsiteX12914" fmla="*/ 5738048 w 8267681"/>
              <a:gd name="connsiteY12914" fmla="*/ 2750429 h 6698675"/>
              <a:gd name="connsiteX12915" fmla="*/ 5739224 w 8267681"/>
              <a:gd name="connsiteY12915" fmla="*/ 2750429 h 6698675"/>
              <a:gd name="connsiteX12916" fmla="*/ 5742746 w 8267681"/>
              <a:gd name="connsiteY12916" fmla="*/ 2752777 h 6698675"/>
              <a:gd name="connsiteX12917" fmla="*/ 5742746 w 8267681"/>
              <a:gd name="connsiteY12917" fmla="*/ 2750429 h 6698675"/>
              <a:gd name="connsiteX12918" fmla="*/ 5745095 w 8267681"/>
              <a:gd name="connsiteY12918" fmla="*/ 2750429 h 6698675"/>
              <a:gd name="connsiteX12919" fmla="*/ 5749792 w 8267681"/>
              <a:gd name="connsiteY12919" fmla="*/ 2757477 h 6698675"/>
              <a:gd name="connsiteX12920" fmla="*/ 5747444 w 8267681"/>
              <a:gd name="connsiteY12920" fmla="*/ 2764512 h 6698675"/>
              <a:gd name="connsiteX12921" fmla="*/ 5751150 w 8267681"/>
              <a:gd name="connsiteY12921" fmla="*/ 2775637 h 6698675"/>
              <a:gd name="connsiteX12922" fmla="*/ 5754095 w 8267681"/>
              <a:gd name="connsiteY12922" fmla="*/ 2776675 h 6698675"/>
              <a:gd name="connsiteX12923" fmla="*/ 5757719 w 8267681"/>
              <a:gd name="connsiteY12923" fmla="*/ 2773073 h 6698675"/>
              <a:gd name="connsiteX12924" fmla="*/ 5770931 w 8267681"/>
              <a:gd name="connsiteY12924" fmla="*/ 2762172 h 6698675"/>
              <a:gd name="connsiteX12925" fmla="*/ 5777977 w 8267681"/>
              <a:gd name="connsiteY12925" fmla="*/ 2766863 h 6698675"/>
              <a:gd name="connsiteX12926" fmla="*/ 5785024 w 8267681"/>
              <a:gd name="connsiteY12926" fmla="*/ 2759827 h 6698675"/>
              <a:gd name="connsiteX12927" fmla="*/ 5780326 w 8267681"/>
              <a:gd name="connsiteY12927" fmla="*/ 2752777 h 6698675"/>
              <a:gd name="connsiteX12928" fmla="*/ 5799117 w 8267681"/>
              <a:gd name="connsiteY12928" fmla="*/ 2743385 h 6698675"/>
              <a:gd name="connsiteX12929" fmla="*/ 5799117 w 8267681"/>
              <a:gd name="connsiteY12929" fmla="*/ 2752777 h 6698675"/>
              <a:gd name="connsiteX12930" fmla="*/ 5789721 w 8267681"/>
              <a:gd name="connsiteY12930" fmla="*/ 2755126 h 6698675"/>
              <a:gd name="connsiteX12931" fmla="*/ 5799117 w 8267681"/>
              <a:gd name="connsiteY12931" fmla="*/ 2755126 h 6698675"/>
              <a:gd name="connsiteX12932" fmla="*/ 5813209 w 8267681"/>
              <a:gd name="connsiteY12932" fmla="*/ 2771564 h 6698675"/>
              <a:gd name="connsiteX12933" fmla="*/ 5799117 w 8267681"/>
              <a:gd name="connsiteY12933" fmla="*/ 2771564 h 6698675"/>
              <a:gd name="connsiteX12934" fmla="*/ 5799117 w 8267681"/>
              <a:gd name="connsiteY12934" fmla="*/ 2774694 h 6698675"/>
              <a:gd name="connsiteX12935" fmla="*/ 5787373 w 8267681"/>
              <a:gd name="connsiteY12935" fmla="*/ 2778610 h 6698675"/>
              <a:gd name="connsiteX12936" fmla="*/ 5792070 w 8267681"/>
              <a:gd name="connsiteY12936" fmla="*/ 2785659 h 6698675"/>
              <a:gd name="connsiteX12937" fmla="*/ 5789721 w 8267681"/>
              <a:gd name="connsiteY12937" fmla="*/ 2785659 h 6698675"/>
              <a:gd name="connsiteX12938" fmla="*/ 5785024 w 8267681"/>
              <a:gd name="connsiteY12938" fmla="*/ 2785659 h 6698675"/>
              <a:gd name="connsiteX12939" fmla="*/ 5785024 w 8267681"/>
              <a:gd name="connsiteY12939" fmla="*/ 2788266 h 6698675"/>
              <a:gd name="connsiteX12940" fmla="*/ 5787271 w 8267681"/>
              <a:gd name="connsiteY12940" fmla="*/ 2789337 h 6698675"/>
              <a:gd name="connsiteX12941" fmla="*/ 5789721 w 8267681"/>
              <a:gd name="connsiteY12941" fmla="*/ 2785659 h 6698675"/>
              <a:gd name="connsiteX12942" fmla="*/ 5796768 w 8267681"/>
              <a:gd name="connsiteY12942" fmla="*/ 2788011 h 6698675"/>
              <a:gd name="connsiteX12943" fmla="*/ 5799945 w 8267681"/>
              <a:gd name="connsiteY12943" fmla="*/ 2778473 h 6698675"/>
              <a:gd name="connsiteX12944" fmla="*/ 5813209 w 8267681"/>
              <a:gd name="connsiteY12944" fmla="*/ 2776265 h 6698675"/>
              <a:gd name="connsiteX12945" fmla="*/ 5808512 w 8267681"/>
              <a:gd name="connsiteY12945" fmla="*/ 2783310 h 6698675"/>
              <a:gd name="connsiteX12946" fmla="*/ 5831999 w 8267681"/>
              <a:gd name="connsiteY12946" fmla="*/ 2766863 h 6698675"/>
              <a:gd name="connsiteX12947" fmla="*/ 5841395 w 8267681"/>
              <a:gd name="connsiteY12947" fmla="*/ 2769215 h 6698675"/>
              <a:gd name="connsiteX12948" fmla="*/ 5834348 w 8267681"/>
              <a:gd name="connsiteY12948" fmla="*/ 2783310 h 6698675"/>
              <a:gd name="connsiteX12949" fmla="*/ 5824953 w 8267681"/>
              <a:gd name="connsiteY12949" fmla="*/ 2780963 h 6698675"/>
              <a:gd name="connsiteX12950" fmla="*/ 5824953 w 8267681"/>
              <a:gd name="connsiteY12950" fmla="*/ 2788011 h 6698675"/>
              <a:gd name="connsiteX12951" fmla="*/ 5815558 w 8267681"/>
              <a:gd name="connsiteY12951" fmla="*/ 2788011 h 6698675"/>
              <a:gd name="connsiteX12952" fmla="*/ 5820256 w 8267681"/>
              <a:gd name="connsiteY12952" fmla="*/ 2795055 h 6698675"/>
              <a:gd name="connsiteX12953" fmla="*/ 5813209 w 8267681"/>
              <a:gd name="connsiteY12953" fmla="*/ 2797406 h 6698675"/>
              <a:gd name="connsiteX12954" fmla="*/ 5820256 w 8267681"/>
              <a:gd name="connsiteY12954" fmla="*/ 2799755 h 6698675"/>
              <a:gd name="connsiteX12955" fmla="*/ 5819438 w 8267681"/>
              <a:gd name="connsiteY12955" fmla="*/ 2804663 h 6698675"/>
              <a:gd name="connsiteX12956" fmla="*/ 5832512 w 8267681"/>
              <a:gd name="connsiteY12956" fmla="*/ 2810891 h 6698675"/>
              <a:gd name="connsiteX12957" fmla="*/ 5836102 w 8267681"/>
              <a:gd name="connsiteY12957" fmla="*/ 2813242 h 6698675"/>
              <a:gd name="connsiteX12958" fmla="*/ 5827302 w 8267681"/>
              <a:gd name="connsiteY12958" fmla="*/ 2804448 h 6698675"/>
              <a:gd name="connsiteX12959" fmla="*/ 5829651 w 8267681"/>
              <a:gd name="connsiteY12959" fmla="*/ 2795055 h 6698675"/>
              <a:gd name="connsiteX12960" fmla="*/ 5839046 w 8267681"/>
              <a:gd name="connsiteY12960" fmla="*/ 2790357 h 6698675"/>
              <a:gd name="connsiteX12961" fmla="*/ 5841395 w 8267681"/>
              <a:gd name="connsiteY12961" fmla="*/ 2799755 h 6698675"/>
              <a:gd name="connsiteX12962" fmla="*/ 5855487 w 8267681"/>
              <a:gd name="connsiteY12962" fmla="*/ 2799755 h 6698675"/>
              <a:gd name="connsiteX12963" fmla="*/ 5853139 w 8267681"/>
              <a:gd name="connsiteY12963" fmla="*/ 2811491 h 6698675"/>
              <a:gd name="connsiteX12964" fmla="*/ 5857836 w 8267681"/>
              <a:gd name="connsiteY12964" fmla="*/ 2818536 h 6698675"/>
              <a:gd name="connsiteX12965" fmla="*/ 5855487 w 8267681"/>
              <a:gd name="connsiteY12965" fmla="*/ 2823237 h 6698675"/>
              <a:gd name="connsiteX12966" fmla="*/ 5846092 w 8267681"/>
              <a:gd name="connsiteY12966" fmla="*/ 2816187 h 6698675"/>
              <a:gd name="connsiteX12967" fmla="*/ 5844276 w 8267681"/>
              <a:gd name="connsiteY12967" fmla="*/ 2818607 h 6698675"/>
              <a:gd name="connsiteX12968" fmla="*/ 5855487 w 8267681"/>
              <a:gd name="connsiteY12968" fmla="*/ 2825967 h 6698675"/>
              <a:gd name="connsiteX12969" fmla="*/ 5855487 w 8267681"/>
              <a:gd name="connsiteY12969" fmla="*/ 2825585 h 6698675"/>
              <a:gd name="connsiteX12970" fmla="*/ 5864883 w 8267681"/>
              <a:gd name="connsiteY12970" fmla="*/ 2827934 h 6698675"/>
              <a:gd name="connsiteX12971" fmla="*/ 5872605 w 8267681"/>
              <a:gd name="connsiteY12971" fmla="*/ 2837201 h 6698675"/>
              <a:gd name="connsiteX12972" fmla="*/ 5877641 w 8267681"/>
              <a:gd name="connsiteY12972" fmla="*/ 2840510 h 6698675"/>
              <a:gd name="connsiteX12973" fmla="*/ 5881324 w 8267681"/>
              <a:gd name="connsiteY12973" fmla="*/ 2834980 h 6698675"/>
              <a:gd name="connsiteX12974" fmla="*/ 5883672 w 8267681"/>
              <a:gd name="connsiteY12974" fmla="*/ 2844369 h 6698675"/>
              <a:gd name="connsiteX12975" fmla="*/ 5883653 w 8267681"/>
              <a:gd name="connsiteY12975" fmla="*/ 2844442 h 6698675"/>
              <a:gd name="connsiteX12976" fmla="*/ 5883671 w 8267681"/>
              <a:gd name="connsiteY12976" fmla="*/ 2844454 h 6698675"/>
              <a:gd name="connsiteX12977" fmla="*/ 5883653 w 8267681"/>
              <a:gd name="connsiteY12977" fmla="*/ 2844445 h 6698675"/>
              <a:gd name="connsiteX12978" fmla="*/ 5881324 w 8267681"/>
              <a:gd name="connsiteY12978" fmla="*/ 2853769 h 6698675"/>
              <a:gd name="connsiteX12979" fmla="*/ 5871929 w 8267681"/>
              <a:gd name="connsiteY12979" fmla="*/ 2853769 h 6698675"/>
              <a:gd name="connsiteX12980" fmla="*/ 5883672 w 8267681"/>
              <a:gd name="connsiteY12980" fmla="*/ 2867859 h 6698675"/>
              <a:gd name="connsiteX12981" fmla="*/ 5890719 w 8267681"/>
              <a:gd name="connsiteY12981" fmla="*/ 2865511 h 6698675"/>
              <a:gd name="connsiteX12982" fmla="*/ 5895416 w 8267681"/>
              <a:gd name="connsiteY12982" fmla="*/ 2874908 h 6698675"/>
              <a:gd name="connsiteX12983" fmla="*/ 5895416 w 8267681"/>
              <a:gd name="connsiteY12983" fmla="*/ 2877259 h 6698675"/>
              <a:gd name="connsiteX12984" fmla="*/ 5878975 w 8267681"/>
              <a:gd name="connsiteY12984" fmla="*/ 2884302 h 6698675"/>
              <a:gd name="connsiteX12985" fmla="*/ 5883672 w 8267681"/>
              <a:gd name="connsiteY12985" fmla="*/ 2891350 h 6698675"/>
              <a:gd name="connsiteX12986" fmla="*/ 5890719 w 8267681"/>
              <a:gd name="connsiteY12986" fmla="*/ 2884302 h 6698675"/>
              <a:gd name="connsiteX12987" fmla="*/ 5897765 w 8267681"/>
              <a:gd name="connsiteY12987" fmla="*/ 2889000 h 6698675"/>
              <a:gd name="connsiteX12988" fmla="*/ 5904812 w 8267681"/>
              <a:gd name="connsiteY12988" fmla="*/ 2893699 h 6698675"/>
              <a:gd name="connsiteX12989" fmla="*/ 5897765 w 8267681"/>
              <a:gd name="connsiteY12989" fmla="*/ 2896048 h 6698675"/>
              <a:gd name="connsiteX12990" fmla="*/ 5895416 w 8267681"/>
              <a:gd name="connsiteY12990" fmla="*/ 2900746 h 6698675"/>
              <a:gd name="connsiteX12991" fmla="*/ 5909509 w 8267681"/>
              <a:gd name="connsiteY12991" fmla="*/ 2898397 h 6698675"/>
              <a:gd name="connsiteX12992" fmla="*/ 5914207 w 8267681"/>
              <a:gd name="connsiteY12992" fmla="*/ 2891350 h 6698675"/>
              <a:gd name="connsiteX12993" fmla="*/ 5923602 w 8267681"/>
              <a:gd name="connsiteY12993" fmla="*/ 2891350 h 6698675"/>
              <a:gd name="connsiteX12994" fmla="*/ 5923602 w 8267681"/>
              <a:gd name="connsiteY12994" fmla="*/ 2898397 h 6698675"/>
              <a:gd name="connsiteX12995" fmla="*/ 5930648 w 8267681"/>
              <a:gd name="connsiteY12995" fmla="*/ 2898397 h 6698675"/>
              <a:gd name="connsiteX12996" fmla="*/ 5928299 w 8267681"/>
              <a:gd name="connsiteY12996" fmla="*/ 2905444 h 6698675"/>
              <a:gd name="connsiteX12997" fmla="*/ 5930648 w 8267681"/>
              <a:gd name="connsiteY12997" fmla="*/ 2912491 h 6698675"/>
              <a:gd name="connsiteX12998" fmla="*/ 5944741 w 8267681"/>
              <a:gd name="connsiteY12998" fmla="*/ 2905444 h 6698675"/>
              <a:gd name="connsiteX12999" fmla="*/ 5942392 w 8267681"/>
              <a:gd name="connsiteY12999" fmla="*/ 2912491 h 6698675"/>
              <a:gd name="connsiteX13000" fmla="*/ 5951787 w 8267681"/>
              <a:gd name="connsiteY13000" fmla="*/ 2919539 h 6698675"/>
              <a:gd name="connsiteX13001" fmla="*/ 5948355 w 8267681"/>
              <a:gd name="connsiteY13001" fmla="*/ 2926407 h 6698675"/>
              <a:gd name="connsiteX13002" fmla="*/ 5935346 w 8267681"/>
              <a:gd name="connsiteY13002" fmla="*/ 2924238 h 6698675"/>
              <a:gd name="connsiteX13003" fmla="*/ 5935346 w 8267681"/>
              <a:gd name="connsiteY13003" fmla="*/ 2931285 h 6698675"/>
              <a:gd name="connsiteX13004" fmla="*/ 5942392 w 8267681"/>
              <a:gd name="connsiteY13004" fmla="*/ 2931285 h 6698675"/>
              <a:gd name="connsiteX13005" fmla="*/ 5925951 w 8267681"/>
              <a:gd name="connsiteY13005" fmla="*/ 2957126 h 6698675"/>
              <a:gd name="connsiteX13006" fmla="*/ 5942392 w 8267681"/>
              <a:gd name="connsiteY13006" fmla="*/ 2971219 h 6698675"/>
              <a:gd name="connsiteX13007" fmla="*/ 5940043 w 8267681"/>
              <a:gd name="connsiteY13007" fmla="*/ 2957126 h 6698675"/>
              <a:gd name="connsiteX13008" fmla="*/ 5947090 w 8267681"/>
              <a:gd name="connsiteY13008" fmla="*/ 2957126 h 6698675"/>
              <a:gd name="connsiteX13009" fmla="*/ 5940043 w 8267681"/>
              <a:gd name="connsiteY13009" fmla="*/ 2952428 h 6698675"/>
              <a:gd name="connsiteX13010" fmla="*/ 5949438 w 8267681"/>
              <a:gd name="connsiteY13010" fmla="*/ 2950079 h 6698675"/>
              <a:gd name="connsiteX13011" fmla="*/ 5956485 w 8267681"/>
              <a:gd name="connsiteY13011" fmla="*/ 2940682 h 6698675"/>
              <a:gd name="connsiteX13012" fmla="*/ 5947090 w 8267681"/>
              <a:gd name="connsiteY13012" fmla="*/ 2940682 h 6698675"/>
              <a:gd name="connsiteX13013" fmla="*/ 5947750 w 8267681"/>
              <a:gd name="connsiteY13013" fmla="*/ 2932753 h 6698675"/>
              <a:gd name="connsiteX13014" fmla="*/ 5948339 w 8267681"/>
              <a:gd name="connsiteY13014" fmla="*/ 2930602 h 6698675"/>
              <a:gd name="connsiteX13015" fmla="*/ 5954136 w 8267681"/>
              <a:gd name="connsiteY13015" fmla="*/ 2938332 h 6698675"/>
              <a:gd name="connsiteX13016" fmla="*/ 5963531 w 8267681"/>
              <a:gd name="connsiteY13016" fmla="*/ 2938332 h 6698675"/>
              <a:gd name="connsiteX13017" fmla="*/ 5977624 w 8267681"/>
              <a:gd name="connsiteY13017" fmla="*/ 2945379 h 6698675"/>
              <a:gd name="connsiteX13018" fmla="*/ 5977624 w 8267681"/>
              <a:gd name="connsiteY13018" fmla="*/ 2935984 h 6698675"/>
              <a:gd name="connsiteX13019" fmla="*/ 5987019 w 8267681"/>
              <a:gd name="connsiteY13019" fmla="*/ 2938332 h 6698675"/>
              <a:gd name="connsiteX13020" fmla="*/ 5989629 w 8267681"/>
              <a:gd name="connsiteY13020" fmla="*/ 2934417 h 6698675"/>
              <a:gd name="connsiteX13021" fmla="*/ 5991716 w 8267681"/>
              <a:gd name="connsiteY13021" fmla="*/ 2940682 h 6698675"/>
              <a:gd name="connsiteX13022" fmla="*/ 5989838 w 8267681"/>
              <a:gd name="connsiteY13022" fmla="*/ 2946319 h 6698675"/>
              <a:gd name="connsiteX13023" fmla="*/ 5982321 w 8267681"/>
              <a:gd name="connsiteY13023" fmla="*/ 2950079 h 6698675"/>
              <a:gd name="connsiteX13024" fmla="*/ 5982321 w 8267681"/>
              <a:gd name="connsiteY13024" fmla="*/ 2961825 h 6698675"/>
              <a:gd name="connsiteX13025" fmla="*/ 5984670 w 8267681"/>
              <a:gd name="connsiteY13025" fmla="*/ 2964172 h 6698675"/>
              <a:gd name="connsiteX13026" fmla="*/ 5977624 w 8267681"/>
              <a:gd name="connsiteY13026" fmla="*/ 2968869 h 6698675"/>
              <a:gd name="connsiteX13027" fmla="*/ 5977624 w 8267681"/>
              <a:gd name="connsiteY13027" fmla="*/ 2961825 h 6698675"/>
              <a:gd name="connsiteX13028" fmla="*/ 5968229 w 8267681"/>
              <a:gd name="connsiteY13028" fmla="*/ 2966520 h 6698675"/>
              <a:gd name="connsiteX13029" fmla="*/ 5984670 w 8267681"/>
              <a:gd name="connsiteY13029" fmla="*/ 2973562 h 6698675"/>
              <a:gd name="connsiteX13030" fmla="*/ 5984670 w 8267681"/>
              <a:gd name="connsiteY13030" fmla="*/ 2975908 h 6698675"/>
              <a:gd name="connsiteX13031" fmla="*/ 5988193 w 8267681"/>
              <a:gd name="connsiteY13031" fmla="*/ 2975908 h 6698675"/>
              <a:gd name="connsiteX13032" fmla="*/ 5991716 w 8267681"/>
              <a:gd name="connsiteY13032" fmla="*/ 2978262 h 6698675"/>
              <a:gd name="connsiteX13033" fmla="*/ 5987019 w 8267681"/>
              <a:gd name="connsiteY13033" fmla="*/ 2987657 h 6698675"/>
              <a:gd name="connsiteX13034" fmla="*/ 5996414 w 8267681"/>
              <a:gd name="connsiteY13034" fmla="*/ 2985306 h 6698675"/>
              <a:gd name="connsiteX13035" fmla="*/ 5996414 w 8267681"/>
              <a:gd name="connsiteY13035" fmla="*/ 2966520 h 6698675"/>
              <a:gd name="connsiteX13036" fmla="*/ 5994065 w 8267681"/>
              <a:gd name="connsiteY13036" fmla="*/ 2975908 h 6698675"/>
              <a:gd name="connsiteX13037" fmla="*/ 5988193 w 8267681"/>
              <a:gd name="connsiteY13037" fmla="*/ 2975908 h 6698675"/>
              <a:gd name="connsiteX13038" fmla="*/ 5984670 w 8267681"/>
              <a:gd name="connsiteY13038" fmla="*/ 2973562 h 6698675"/>
              <a:gd name="connsiteX13039" fmla="*/ 5984670 w 8267681"/>
              <a:gd name="connsiteY13039" fmla="*/ 2966520 h 6698675"/>
              <a:gd name="connsiteX13040" fmla="*/ 5991129 w 8267681"/>
              <a:gd name="connsiteY13040" fmla="*/ 2961237 h 6698675"/>
              <a:gd name="connsiteX13041" fmla="*/ 5992500 w 8267681"/>
              <a:gd name="connsiteY13041" fmla="*/ 2957126 h 6698675"/>
              <a:gd name="connsiteX13042" fmla="*/ 5998763 w 8267681"/>
              <a:gd name="connsiteY13042" fmla="*/ 2957126 h 6698675"/>
              <a:gd name="connsiteX13043" fmla="*/ 5994065 w 8267681"/>
              <a:gd name="connsiteY13043" fmla="*/ 2945379 h 6698675"/>
              <a:gd name="connsiteX13044" fmla="*/ 6001111 w 8267681"/>
              <a:gd name="connsiteY13044" fmla="*/ 2940682 h 6698675"/>
              <a:gd name="connsiteX13045" fmla="*/ 6015204 w 8267681"/>
              <a:gd name="connsiteY13045" fmla="*/ 2943031 h 6698675"/>
              <a:gd name="connsiteX13046" fmla="*/ 6005809 w 8267681"/>
              <a:gd name="connsiteY13046" fmla="*/ 2952428 h 6698675"/>
              <a:gd name="connsiteX13047" fmla="*/ 6015204 w 8267681"/>
              <a:gd name="connsiteY13047" fmla="*/ 2952428 h 6698675"/>
              <a:gd name="connsiteX13048" fmla="*/ 6015204 w 8267681"/>
              <a:gd name="connsiteY13048" fmla="*/ 2961825 h 6698675"/>
              <a:gd name="connsiteX13049" fmla="*/ 5998763 w 8267681"/>
              <a:gd name="connsiteY13049" fmla="*/ 2964172 h 6698675"/>
              <a:gd name="connsiteX13050" fmla="*/ 6012855 w 8267681"/>
              <a:gd name="connsiteY13050" fmla="*/ 2968869 h 6698675"/>
              <a:gd name="connsiteX13051" fmla="*/ 6001111 w 8267681"/>
              <a:gd name="connsiteY13051" fmla="*/ 2978262 h 6698675"/>
              <a:gd name="connsiteX13052" fmla="*/ 6008158 w 8267681"/>
              <a:gd name="connsiteY13052" fmla="*/ 2987657 h 6698675"/>
              <a:gd name="connsiteX13053" fmla="*/ 6017553 w 8267681"/>
              <a:gd name="connsiteY13053" fmla="*/ 2987657 h 6698675"/>
              <a:gd name="connsiteX13054" fmla="*/ 6015204 w 8267681"/>
              <a:gd name="connsiteY13054" fmla="*/ 3001746 h 6698675"/>
              <a:gd name="connsiteX13055" fmla="*/ 6024599 w 8267681"/>
              <a:gd name="connsiteY13055" fmla="*/ 3001746 h 6698675"/>
              <a:gd name="connsiteX13056" fmla="*/ 6024599 w 8267681"/>
              <a:gd name="connsiteY13056" fmla="*/ 3004097 h 6698675"/>
              <a:gd name="connsiteX13057" fmla="*/ 6015204 w 8267681"/>
              <a:gd name="connsiteY13057" fmla="*/ 3004097 h 6698675"/>
              <a:gd name="connsiteX13058" fmla="*/ 6015204 w 8267681"/>
              <a:gd name="connsiteY13058" fmla="*/ 3013494 h 6698675"/>
              <a:gd name="connsiteX13059" fmla="*/ 6022250 w 8267681"/>
              <a:gd name="connsiteY13059" fmla="*/ 3013494 h 6698675"/>
              <a:gd name="connsiteX13060" fmla="*/ 6022250 w 8267681"/>
              <a:gd name="connsiteY13060" fmla="*/ 3020539 h 6698675"/>
              <a:gd name="connsiteX13061" fmla="*/ 6015204 w 8267681"/>
              <a:gd name="connsiteY13061" fmla="*/ 3025237 h 6698675"/>
              <a:gd name="connsiteX13062" fmla="*/ 6001111 w 8267681"/>
              <a:gd name="connsiteY13062" fmla="*/ 3008793 h 6698675"/>
              <a:gd name="connsiteX13063" fmla="*/ 6005809 w 8267681"/>
              <a:gd name="connsiteY13063" fmla="*/ 2999398 h 6698675"/>
              <a:gd name="connsiteX13064" fmla="*/ 5989368 w 8267681"/>
              <a:gd name="connsiteY13064" fmla="*/ 2990010 h 6698675"/>
              <a:gd name="connsiteX13065" fmla="*/ 5979973 w 8267681"/>
              <a:gd name="connsiteY13065" fmla="*/ 2999398 h 6698675"/>
              <a:gd name="connsiteX13066" fmla="*/ 5972926 w 8267681"/>
              <a:gd name="connsiteY13066" fmla="*/ 2985306 h 6698675"/>
              <a:gd name="connsiteX13067" fmla="*/ 5963531 w 8267681"/>
              <a:gd name="connsiteY13067" fmla="*/ 2985306 h 6698675"/>
              <a:gd name="connsiteX13068" fmla="*/ 5968229 w 8267681"/>
              <a:gd name="connsiteY13068" fmla="*/ 2999398 h 6698675"/>
              <a:gd name="connsiteX13069" fmla="*/ 5977624 w 8267681"/>
              <a:gd name="connsiteY13069" fmla="*/ 3006446 h 6698675"/>
              <a:gd name="connsiteX13070" fmla="*/ 5982321 w 8267681"/>
              <a:gd name="connsiteY13070" fmla="*/ 2999398 h 6698675"/>
              <a:gd name="connsiteX13071" fmla="*/ 5991716 w 8267681"/>
              <a:gd name="connsiteY13071" fmla="*/ 3001746 h 6698675"/>
              <a:gd name="connsiteX13072" fmla="*/ 6001111 w 8267681"/>
              <a:gd name="connsiteY13072" fmla="*/ 3001746 h 6698675"/>
              <a:gd name="connsiteX13073" fmla="*/ 6001111 w 8267681"/>
              <a:gd name="connsiteY13073" fmla="*/ 3011144 h 6698675"/>
              <a:gd name="connsiteX13074" fmla="*/ 5994065 w 8267681"/>
              <a:gd name="connsiteY13074" fmla="*/ 3018191 h 6698675"/>
              <a:gd name="connsiteX13075" fmla="*/ 6008158 w 8267681"/>
              <a:gd name="connsiteY13075" fmla="*/ 3032284 h 6698675"/>
              <a:gd name="connsiteX13076" fmla="*/ 6026948 w 8267681"/>
              <a:gd name="connsiteY13076" fmla="*/ 3036982 h 6698675"/>
              <a:gd name="connsiteX13077" fmla="*/ 6026948 w 8267681"/>
              <a:gd name="connsiteY13077" fmla="*/ 3027587 h 6698675"/>
              <a:gd name="connsiteX13078" fmla="*/ 6024599 w 8267681"/>
              <a:gd name="connsiteY13078" fmla="*/ 3025237 h 6698675"/>
              <a:gd name="connsiteX13079" fmla="*/ 6031646 w 8267681"/>
              <a:gd name="connsiteY13079" fmla="*/ 3025237 h 6698675"/>
              <a:gd name="connsiteX13080" fmla="*/ 6041041 w 8267681"/>
              <a:gd name="connsiteY13080" fmla="*/ 3018191 h 6698675"/>
              <a:gd name="connsiteX13081" fmla="*/ 6036343 w 8267681"/>
              <a:gd name="connsiteY13081" fmla="*/ 3025237 h 6698675"/>
              <a:gd name="connsiteX13082" fmla="*/ 6050436 w 8267681"/>
              <a:gd name="connsiteY13082" fmla="*/ 3032284 h 6698675"/>
              <a:gd name="connsiteX13083" fmla="*/ 6043390 w 8267681"/>
              <a:gd name="connsiteY13083" fmla="*/ 3034632 h 6698675"/>
              <a:gd name="connsiteX13084" fmla="*/ 6045738 w 8267681"/>
              <a:gd name="connsiteY13084" fmla="*/ 3039329 h 6698675"/>
              <a:gd name="connsiteX13085" fmla="*/ 6033994 w 8267681"/>
              <a:gd name="connsiteY13085" fmla="*/ 3048727 h 6698675"/>
              <a:gd name="connsiteX13086" fmla="*/ 6019902 w 8267681"/>
              <a:gd name="connsiteY13086" fmla="*/ 3039329 h 6698675"/>
              <a:gd name="connsiteX13087" fmla="*/ 6012855 w 8267681"/>
              <a:gd name="connsiteY13087" fmla="*/ 3055774 h 6698675"/>
              <a:gd name="connsiteX13088" fmla="*/ 6003460 w 8267681"/>
              <a:gd name="connsiteY13088" fmla="*/ 3069867 h 6698675"/>
              <a:gd name="connsiteX13089" fmla="*/ 6012855 w 8267681"/>
              <a:gd name="connsiteY13089" fmla="*/ 3069867 h 6698675"/>
              <a:gd name="connsiteX13090" fmla="*/ 6005809 w 8267681"/>
              <a:gd name="connsiteY13090" fmla="*/ 3076910 h 6698675"/>
              <a:gd name="connsiteX13091" fmla="*/ 5998763 w 8267681"/>
              <a:gd name="connsiteY13091" fmla="*/ 3067516 h 6698675"/>
              <a:gd name="connsiteX13092" fmla="*/ 5996414 w 8267681"/>
              <a:gd name="connsiteY13092" fmla="*/ 3062824 h 6698675"/>
              <a:gd name="connsiteX13093" fmla="*/ 6003460 w 8267681"/>
              <a:gd name="connsiteY13093" fmla="*/ 3055774 h 6698675"/>
              <a:gd name="connsiteX13094" fmla="*/ 5996414 w 8267681"/>
              <a:gd name="connsiteY13094" fmla="*/ 3053423 h 6698675"/>
              <a:gd name="connsiteX13095" fmla="*/ 5991716 w 8267681"/>
              <a:gd name="connsiteY13095" fmla="*/ 3048727 h 6698675"/>
              <a:gd name="connsiteX13096" fmla="*/ 5994065 w 8267681"/>
              <a:gd name="connsiteY13096" fmla="*/ 3062824 h 6698675"/>
              <a:gd name="connsiteX13097" fmla="*/ 5987019 w 8267681"/>
              <a:gd name="connsiteY13097" fmla="*/ 3065167 h 6698675"/>
              <a:gd name="connsiteX13098" fmla="*/ 5991716 w 8267681"/>
              <a:gd name="connsiteY13098" fmla="*/ 3072214 h 6698675"/>
              <a:gd name="connsiteX13099" fmla="*/ 5982321 w 8267681"/>
              <a:gd name="connsiteY13099" fmla="*/ 3072214 h 6698675"/>
              <a:gd name="connsiteX13100" fmla="*/ 5987019 w 8267681"/>
              <a:gd name="connsiteY13100" fmla="*/ 3079258 h 6698675"/>
              <a:gd name="connsiteX13101" fmla="*/ 5977624 w 8267681"/>
              <a:gd name="connsiteY13101" fmla="*/ 3081608 h 6698675"/>
              <a:gd name="connsiteX13102" fmla="*/ 5984670 w 8267681"/>
              <a:gd name="connsiteY13102" fmla="*/ 3083956 h 6698675"/>
              <a:gd name="connsiteX13103" fmla="*/ 5984670 w 8267681"/>
              <a:gd name="connsiteY13103" fmla="*/ 3098053 h 6698675"/>
              <a:gd name="connsiteX13104" fmla="*/ 5977624 w 8267681"/>
              <a:gd name="connsiteY13104" fmla="*/ 3107447 h 6698675"/>
              <a:gd name="connsiteX13105" fmla="*/ 5975275 w 8267681"/>
              <a:gd name="connsiteY13105" fmla="*/ 3114494 h 6698675"/>
              <a:gd name="connsiteX13106" fmla="*/ 5961182 w 8267681"/>
              <a:gd name="connsiteY13106" fmla="*/ 3098053 h 6698675"/>
              <a:gd name="connsiteX13107" fmla="*/ 5960660 w 8267681"/>
              <a:gd name="connsiteY13107" fmla="*/ 3097269 h 6698675"/>
              <a:gd name="connsiteX13108" fmla="*/ 5961182 w 8267681"/>
              <a:gd name="connsiteY13108" fmla="*/ 3095704 h 6698675"/>
              <a:gd name="connsiteX13109" fmla="*/ 5959616 w 8267681"/>
              <a:gd name="connsiteY13109" fmla="*/ 3095704 h 6698675"/>
              <a:gd name="connsiteX13110" fmla="*/ 5956485 w 8267681"/>
              <a:gd name="connsiteY13110" fmla="*/ 3091006 h 6698675"/>
              <a:gd name="connsiteX13111" fmla="*/ 5949438 w 8267681"/>
              <a:gd name="connsiteY13111" fmla="*/ 3095704 h 6698675"/>
              <a:gd name="connsiteX13112" fmla="*/ 5959616 w 8267681"/>
              <a:gd name="connsiteY13112" fmla="*/ 3095704 h 6698675"/>
              <a:gd name="connsiteX13113" fmla="*/ 5960660 w 8267681"/>
              <a:gd name="connsiteY13113" fmla="*/ 3097269 h 6698675"/>
              <a:gd name="connsiteX13114" fmla="*/ 5958834 w 8267681"/>
              <a:gd name="connsiteY13114" fmla="*/ 3102750 h 6698675"/>
              <a:gd name="connsiteX13115" fmla="*/ 5972926 w 8267681"/>
              <a:gd name="connsiteY13115" fmla="*/ 3114494 h 6698675"/>
              <a:gd name="connsiteX13116" fmla="*/ 5967290 w 8267681"/>
              <a:gd name="connsiteY13116" fmla="*/ 3122005 h 6698675"/>
              <a:gd name="connsiteX13117" fmla="*/ 5968229 w 8267681"/>
              <a:gd name="connsiteY13117" fmla="*/ 3119192 h 6698675"/>
              <a:gd name="connsiteX13118" fmla="*/ 5963531 w 8267681"/>
              <a:gd name="connsiteY13118" fmla="*/ 3123887 h 6698675"/>
              <a:gd name="connsiteX13119" fmla="*/ 5956485 w 8267681"/>
              <a:gd name="connsiteY13119" fmla="*/ 3126238 h 6698675"/>
              <a:gd name="connsiteX13120" fmla="*/ 5963531 w 8267681"/>
              <a:gd name="connsiteY13120" fmla="*/ 3133284 h 6698675"/>
              <a:gd name="connsiteX13121" fmla="*/ 5966761 w 8267681"/>
              <a:gd name="connsiteY13121" fmla="*/ 3123594 h 6698675"/>
              <a:gd name="connsiteX13122" fmla="*/ 5979973 w 8267681"/>
              <a:gd name="connsiteY13122" fmla="*/ 3119192 h 6698675"/>
              <a:gd name="connsiteX13123" fmla="*/ 5979973 w 8267681"/>
              <a:gd name="connsiteY13123" fmla="*/ 3135632 h 6698675"/>
              <a:gd name="connsiteX13124" fmla="*/ 5970578 w 8267681"/>
              <a:gd name="connsiteY13124" fmla="*/ 3128585 h 6698675"/>
              <a:gd name="connsiteX13125" fmla="*/ 5977624 w 8267681"/>
              <a:gd name="connsiteY13125" fmla="*/ 3152079 h 6698675"/>
              <a:gd name="connsiteX13126" fmla="*/ 5984670 w 8267681"/>
              <a:gd name="connsiteY13126" fmla="*/ 3147378 h 6698675"/>
              <a:gd name="connsiteX13127" fmla="*/ 5984670 w 8267681"/>
              <a:gd name="connsiteY13127" fmla="*/ 3156772 h 6698675"/>
              <a:gd name="connsiteX13128" fmla="*/ 5970578 w 8267681"/>
              <a:gd name="connsiteY13128" fmla="*/ 3156772 h 6698675"/>
              <a:gd name="connsiteX13129" fmla="*/ 5970578 w 8267681"/>
              <a:gd name="connsiteY13129" fmla="*/ 3142680 h 6698675"/>
              <a:gd name="connsiteX13130" fmla="*/ 5968229 w 8267681"/>
              <a:gd name="connsiteY13130" fmla="*/ 3159123 h 6698675"/>
              <a:gd name="connsiteX13131" fmla="*/ 5975275 w 8267681"/>
              <a:gd name="connsiteY13131" fmla="*/ 3166171 h 6698675"/>
              <a:gd name="connsiteX13132" fmla="*/ 5984670 w 8267681"/>
              <a:gd name="connsiteY13132" fmla="*/ 3166171 h 6698675"/>
              <a:gd name="connsiteX13133" fmla="*/ 5984670 w 8267681"/>
              <a:gd name="connsiteY13133" fmla="*/ 3175561 h 6698675"/>
              <a:gd name="connsiteX13134" fmla="*/ 5994065 w 8267681"/>
              <a:gd name="connsiteY13134" fmla="*/ 3175561 h 6698675"/>
              <a:gd name="connsiteX13135" fmla="*/ 6012855 w 8267681"/>
              <a:gd name="connsiteY13135" fmla="*/ 3192007 h 6698675"/>
              <a:gd name="connsiteX13136" fmla="*/ 6001111 w 8267681"/>
              <a:gd name="connsiteY13136" fmla="*/ 3201403 h 6698675"/>
              <a:gd name="connsiteX13137" fmla="*/ 6008158 w 8267681"/>
              <a:gd name="connsiteY13137" fmla="*/ 3210801 h 6698675"/>
              <a:gd name="connsiteX13138" fmla="*/ 5996414 w 8267681"/>
              <a:gd name="connsiteY13138" fmla="*/ 3224895 h 6698675"/>
              <a:gd name="connsiteX13139" fmla="*/ 5998112 w 8267681"/>
              <a:gd name="connsiteY13139" fmla="*/ 3224794 h 6698675"/>
              <a:gd name="connsiteX13140" fmla="*/ 5993804 w 8267681"/>
              <a:gd name="connsiteY13140" fmla="*/ 3228028 h 6698675"/>
              <a:gd name="connsiteX13141" fmla="*/ 5989368 w 8267681"/>
              <a:gd name="connsiteY13141" fmla="*/ 3227241 h 6698675"/>
              <a:gd name="connsiteX13142" fmla="*/ 5989368 w 8267681"/>
              <a:gd name="connsiteY13142" fmla="*/ 3220192 h 6698675"/>
              <a:gd name="connsiteX13143" fmla="*/ 5984670 w 8267681"/>
              <a:gd name="connsiteY13143" fmla="*/ 3222545 h 6698675"/>
              <a:gd name="connsiteX13144" fmla="*/ 5979973 w 8267681"/>
              <a:gd name="connsiteY13144" fmla="*/ 3224895 h 6698675"/>
              <a:gd name="connsiteX13145" fmla="*/ 5982556 w 8267681"/>
              <a:gd name="connsiteY13145" fmla="*/ 3227478 h 6698675"/>
              <a:gd name="connsiteX13146" fmla="*/ 5984670 w 8267681"/>
              <a:gd name="connsiteY13146" fmla="*/ 3231943 h 6698675"/>
              <a:gd name="connsiteX13147" fmla="*/ 5975275 w 8267681"/>
              <a:gd name="connsiteY13147" fmla="*/ 3231943 h 6698675"/>
              <a:gd name="connsiteX13148" fmla="*/ 5968816 w 8267681"/>
              <a:gd name="connsiteY13148" fmla="*/ 3231356 h 6698675"/>
              <a:gd name="connsiteX13149" fmla="*/ 5968230 w 8267681"/>
              <a:gd name="connsiteY13149" fmla="*/ 3231943 h 6698675"/>
              <a:gd name="connsiteX13150" fmla="*/ 5974395 w 8267681"/>
              <a:gd name="connsiteY13150" fmla="*/ 3221076 h 6698675"/>
              <a:gd name="connsiteX13151" fmla="*/ 5961182 w 8267681"/>
              <a:gd name="connsiteY13151" fmla="*/ 3215498 h 6698675"/>
              <a:gd name="connsiteX13152" fmla="*/ 5968229 w 8267681"/>
              <a:gd name="connsiteY13152" fmla="*/ 3222545 h 6698675"/>
              <a:gd name="connsiteX13153" fmla="*/ 5965587 w 8267681"/>
              <a:gd name="connsiteY13153" fmla="*/ 3226361 h 6698675"/>
              <a:gd name="connsiteX13154" fmla="*/ 5968229 w 8267681"/>
              <a:gd name="connsiteY13154" fmla="*/ 3231943 h 6698675"/>
              <a:gd name="connsiteX13155" fmla="*/ 5965880 w 8267681"/>
              <a:gd name="connsiteY13155" fmla="*/ 3234291 h 6698675"/>
              <a:gd name="connsiteX13156" fmla="*/ 5954136 w 8267681"/>
              <a:gd name="connsiteY13156" fmla="*/ 3224895 h 6698675"/>
              <a:gd name="connsiteX13157" fmla="*/ 5951787 w 8267681"/>
              <a:gd name="connsiteY13157" fmla="*/ 3238992 h 6698675"/>
              <a:gd name="connsiteX13158" fmla="*/ 5961182 w 8267681"/>
              <a:gd name="connsiteY13158" fmla="*/ 3238992 h 6698675"/>
              <a:gd name="connsiteX13159" fmla="*/ 5954136 w 8267681"/>
              <a:gd name="connsiteY13159" fmla="*/ 3253091 h 6698675"/>
              <a:gd name="connsiteX13160" fmla="*/ 5954136 w 8267681"/>
              <a:gd name="connsiteY13160" fmla="*/ 3243691 h 6698675"/>
              <a:gd name="connsiteX13161" fmla="*/ 5944741 w 8267681"/>
              <a:gd name="connsiteY13161" fmla="*/ 3243691 h 6698675"/>
              <a:gd name="connsiteX13162" fmla="*/ 5942392 w 8267681"/>
              <a:gd name="connsiteY13162" fmla="*/ 3234291 h 6698675"/>
              <a:gd name="connsiteX13163" fmla="*/ 5942392 w 8267681"/>
              <a:gd name="connsiteY13163" fmla="*/ 3243691 h 6698675"/>
              <a:gd name="connsiteX13164" fmla="*/ 5932997 w 8267681"/>
              <a:gd name="connsiteY13164" fmla="*/ 3236643 h 6698675"/>
              <a:gd name="connsiteX13165" fmla="*/ 5916556 w 8267681"/>
              <a:gd name="connsiteY13165" fmla="*/ 3250742 h 6698675"/>
              <a:gd name="connsiteX13166" fmla="*/ 5916556 w 8267681"/>
              <a:gd name="connsiteY13166" fmla="*/ 3247346 h 6698675"/>
              <a:gd name="connsiteX13167" fmla="*/ 5912316 w 8267681"/>
              <a:gd name="connsiteY13167" fmla="*/ 3258198 h 6698675"/>
              <a:gd name="connsiteX13168" fmla="*/ 5912335 w 8267681"/>
              <a:gd name="connsiteY13168" fmla="*/ 3258195 h 6698675"/>
              <a:gd name="connsiteX13169" fmla="*/ 5921253 w 8267681"/>
              <a:gd name="connsiteY13169" fmla="*/ 3262492 h 6698675"/>
              <a:gd name="connsiteX13170" fmla="*/ 5911858 w 8267681"/>
              <a:gd name="connsiteY13170" fmla="*/ 3262492 h 6698675"/>
              <a:gd name="connsiteX13171" fmla="*/ 5914207 w 8267681"/>
              <a:gd name="connsiteY13171" fmla="*/ 3274248 h 6698675"/>
              <a:gd name="connsiteX13172" fmla="*/ 5911858 w 8267681"/>
              <a:gd name="connsiteY13172" fmla="*/ 3281270 h 6698675"/>
              <a:gd name="connsiteX13173" fmla="*/ 5904693 w 8267681"/>
              <a:gd name="connsiteY13173" fmla="*/ 3277705 h 6698675"/>
              <a:gd name="connsiteX13174" fmla="*/ 5903636 w 8267681"/>
              <a:gd name="connsiteY13174" fmla="*/ 3280393 h 6698675"/>
              <a:gd name="connsiteX13175" fmla="*/ 5903092 w 8267681"/>
              <a:gd name="connsiteY13175" fmla="*/ 3292763 h 6698675"/>
              <a:gd name="connsiteX13176" fmla="*/ 5904812 w 8267681"/>
              <a:gd name="connsiteY13176" fmla="*/ 3295314 h 6698675"/>
              <a:gd name="connsiteX13177" fmla="*/ 5902894 w 8267681"/>
              <a:gd name="connsiteY13177" fmla="*/ 3297235 h 6698675"/>
              <a:gd name="connsiteX13178" fmla="*/ 5902462 w 8267681"/>
              <a:gd name="connsiteY13178" fmla="*/ 3307040 h 6698675"/>
              <a:gd name="connsiteX13179" fmla="*/ 5900114 w 8267681"/>
              <a:gd name="connsiteY13179" fmla="*/ 3307040 h 6698675"/>
              <a:gd name="connsiteX13180" fmla="*/ 5904811 w 8267681"/>
              <a:gd name="connsiteY13180" fmla="*/ 3311755 h 6698675"/>
              <a:gd name="connsiteX13181" fmla="*/ 5907160 w 8267681"/>
              <a:gd name="connsiteY13181" fmla="*/ 3377503 h 6698675"/>
              <a:gd name="connsiteX13182" fmla="*/ 5925950 w 8267681"/>
              <a:gd name="connsiteY13182" fmla="*/ 3351666 h 6698675"/>
              <a:gd name="connsiteX13183" fmla="*/ 5935346 w 8267681"/>
              <a:gd name="connsiteY13183" fmla="*/ 3403339 h 6698675"/>
              <a:gd name="connsiteX13184" fmla="*/ 5900114 w 8267681"/>
              <a:gd name="connsiteY13184" fmla="*/ 3379851 h 6698675"/>
              <a:gd name="connsiteX13185" fmla="*/ 5876626 w 8267681"/>
              <a:gd name="connsiteY13185" fmla="*/ 3365759 h 6698675"/>
              <a:gd name="connsiteX13186" fmla="*/ 5888370 w 8267681"/>
              <a:gd name="connsiteY13186" fmla="*/ 3309405 h 6698675"/>
              <a:gd name="connsiteX13187" fmla="*/ 5889161 w 8267681"/>
              <a:gd name="connsiteY13187" fmla="*/ 3300774 h 6698675"/>
              <a:gd name="connsiteX13188" fmla="*/ 5886021 w 8267681"/>
              <a:gd name="connsiteY13188" fmla="*/ 3302342 h 6698675"/>
              <a:gd name="connsiteX13189" fmla="*/ 5871929 w 8267681"/>
              <a:gd name="connsiteY13189" fmla="*/ 3295314 h 6698675"/>
              <a:gd name="connsiteX13190" fmla="*/ 5874278 w 8267681"/>
              <a:gd name="connsiteY13190" fmla="*/ 3288292 h 6698675"/>
              <a:gd name="connsiteX13191" fmla="*/ 5860547 w 8267681"/>
              <a:gd name="connsiteY13191" fmla="*/ 3281463 h 6698675"/>
              <a:gd name="connsiteX13192" fmla="*/ 5860633 w 8267681"/>
              <a:gd name="connsiteY13192" fmla="*/ 3280941 h 6698675"/>
              <a:gd name="connsiteX13193" fmla="*/ 5869580 w 8267681"/>
              <a:gd name="connsiteY13193" fmla="*/ 3274248 h 6698675"/>
              <a:gd name="connsiteX13194" fmla="*/ 5869580 w 8267681"/>
              <a:gd name="connsiteY13194" fmla="*/ 3281270 h 6698675"/>
              <a:gd name="connsiteX13195" fmla="*/ 5876626 w 8267681"/>
              <a:gd name="connsiteY13195" fmla="*/ 3281270 h 6698675"/>
              <a:gd name="connsiteX13196" fmla="*/ 5871929 w 8267681"/>
              <a:gd name="connsiteY13196" fmla="*/ 3271915 h 6698675"/>
              <a:gd name="connsiteX13197" fmla="*/ 5865950 w 8267681"/>
              <a:gd name="connsiteY13197" fmla="*/ 3270405 h 6698675"/>
              <a:gd name="connsiteX13198" fmla="*/ 5864883 w 8267681"/>
              <a:gd name="connsiteY13198" fmla="*/ 3267196 h 6698675"/>
              <a:gd name="connsiteX13199" fmla="*/ 5859850 w 8267681"/>
              <a:gd name="connsiteY13199" fmla="*/ 3270566 h 6698675"/>
              <a:gd name="connsiteX13200" fmla="*/ 5857836 w 8267681"/>
              <a:gd name="connsiteY13200" fmla="*/ 3269551 h 6698675"/>
              <a:gd name="connsiteX13201" fmla="*/ 5857836 w 8267681"/>
              <a:gd name="connsiteY13201" fmla="*/ 3264856 h 6698675"/>
              <a:gd name="connsiteX13202" fmla="*/ 5848441 w 8267681"/>
              <a:gd name="connsiteY13202" fmla="*/ 3264856 h 6698675"/>
              <a:gd name="connsiteX13203" fmla="*/ 5848441 w 8267681"/>
              <a:gd name="connsiteY13203" fmla="*/ 3257792 h 6698675"/>
              <a:gd name="connsiteX13204" fmla="*/ 5841395 w 8267681"/>
              <a:gd name="connsiteY13204" fmla="*/ 3262492 h 6698675"/>
              <a:gd name="connsiteX13205" fmla="*/ 5834348 w 8267681"/>
              <a:gd name="connsiteY13205" fmla="*/ 3255438 h 6698675"/>
              <a:gd name="connsiteX13206" fmla="*/ 5843743 w 8267681"/>
              <a:gd name="connsiteY13206" fmla="*/ 3264856 h 6698675"/>
              <a:gd name="connsiteX13207" fmla="*/ 5846092 w 8267681"/>
              <a:gd name="connsiteY13207" fmla="*/ 3274248 h 6698675"/>
              <a:gd name="connsiteX13208" fmla="*/ 5850790 w 8267681"/>
              <a:gd name="connsiteY13208" fmla="*/ 3283629 h 6698675"/>
              <a:gd name="connsiteX13209" fmla="*/ 5857836 w 8267681"/>
              <a:gd name="connsiteY13209" fmla="*/ 3269551 h 6698675"/>
              <a:gd name="connsiteX13210" fmla="*/ 5857836 w 8267681"/>
              <a:gd name="connsiteY13210" fmla="*/ 3271915 h 6698675"/>
              <a:gd name="connsiteX13211" fmla="*/ 5859850 w 8267681"/>
              <a:gd name="connsiteY13211" fmla="*/ 3270566 h 6698675"/>
              <a:gd name="connsiteX13212" fmla="*/ 5862173 w 8267681"/>
              <a:gd name="connsiteY13212" fmla="*/ 3271722 h 6698675"/>
              <a:gd name="connsiteX13213" fmla="*/ 5860633 w 8267681"/>
              <a:gd name="connsiteY13213" fmla="*/ 3280941 h 6698675"/>
              <a:gd name="connsiteX13214" fmla="*/ 5860185 w 8267681"/>
              <a:gd name="connsiteY13214" fmla="*/ 3281270 h 6698675"/>
              <a:gd name="connsiteX13215" fmla="*/ 5860547 w 8267681"/>
              <a:gd name="connsiteY13215" fmla="*/ 3281463 h 6698675"/>
              <a:gd name="connsiteX13216" fmla="*/ 5860185 w 8267681"/>
              <a:gd name="connsiteY13216" fmla="*/ 3283629 h 6698675"/>
              <a:gd name="connsiteX13217" fmla="*/ 5853139 w 8267681"/>
              <a:gd name="connsiteY13217" fmla="*/ 3283629 h 6698675"/>
              <a:gd name="connsiteX13218" fmla="*/ 5850007 w 8267681"/>
              <a:gd name="connsiteY13218" fmla="*/ 3288292 h 6698675"/>
              <a:gd name="connsiteX13219" fmla="*/ 5846092 w 8267681"/>
              <a:gd name="connsiteY13219" fmla="*/ 3288292 h 6698675"/>
              <a:gd name="connsiteX13220" fmla="*/ 5846603 w 8267681"/>
              <a:gd name="connsiteY13220" fmla="*/ 3290350 h 6698675"/>
              <a:gd name="connsiteX13221" fmla="*/ 5834348 w 8267681"/>
              <a:gd name="connsiteY13221" fmla="*/ 3288292 h 6698675"/>
              <a:gd name="connsiteX13222" fmla="*/ 5834348 w 8267681"/>
              <a:gd name="connsiteY13222" fmla="*/ 3278939 h 6698675"/>
              <a:gd name="connsiteX13223" fmla="*/ 5827302 w 8267681"/>
              <a:gd name="connsiteY13223" fmla="*/ 3288292 h 6698675"/>
              <a:gd name="connsiteX13224" fmla="*/ 5824953 w 8267681"/>
              <a:gd name="connsiteY13224" fmla="*/ 3290651 h 6698675"/>
              <a:gd name="connsiteX13225" fmla="*/ 5822604 w 8267681"/>
              <a:gd name="connsiteY13225" fmla="*/ 3288292 h 6698675"/>
              <a:gd name="connsiteX13226" fmla="*/ 5815558 w 8267681"/>
              <a:gd name="connsiteY13226" fmla="*/ 3292983 h 6698675"/>
              <a:gd name="connsiteX13227" fmla="*/ 5810861 w 8267681"/>
              <a:gd name="connsiteY13227" fmla="*/ 3285961 h 6698675"/>
              <a:gd name="connsiteX13228" fmla="*/ 5822604 w 8267681"/>
              <a:gd name="connsiteY13228" fmla="*/ 3276607 h 6698675"/>
              <a:gd name="connsiteX13229" fmla="*/ 5811853 w 8267681"/>
              <a:gd name="connsiteY13229" fmla="*/ 3272300 h 6698675"/>
              <a:gd name="connsiteX13230" fmla="*/ 5811959 w 8267681"/>
              <a:gd name="connsiteY13230" fmla="*/ 3271915 h 6698675"/>
              <a:gd name="connsiteX13231" fmla="*/ 5817907 w 8267681"/>
              <a:gd name="connsiteY13231" fmla="*/ 3271915 h 6698675"/>
              <a:gd name="connsiteX13232" fmla="*/ 5820256 w 8267681"/>
              <a:gd name="connsiteY13232" fmla="*/ 3262492 h 6698675"/>
              <a:gd name="connsiteX13233" fmla="*/ 5815558 w 8267681"/>
              <a:gd name="connsiteY13233" fmla="*/ 3260142 h 6698675"/>
              <a:gd name="connsiteX13234" fmla="*/ 5809980 w 8267681"/>
              <a:gd name="connsiteY13234" fmla="*/ 3263084 h 6698675"/>
              <a:gd name="connsiteX13235" fmla="*/ 5812427 w 8267681"/>
              <a:gd name="connsiteY13235" fmla="*/ 3267986 h 6698675"/>
              <a:gd name="connsiteX13236" fmla="*/ 5807729 w 8267681"/>
              <a:gd name="connsiteY13236" fmla="*/ 3272685 h 6698675"/>
              <a:gd name="connsiteX13237" fmla="*/ 5801465 w 8267681"/>
              <a:gd name="connsiteY13237" fmla="*/ 3274248 h 6698675"/>
              <a:gd name="connsiteX13238" fmla="*/ 5794419 w 8267681"/>
              <a:gd name="connsiteY13238" fmla="*/ 3271915 h 6698675"/>
              <a:gd name="connsiteX13239" fmla="*/ 5787373 w 8267681"/>
              <a:gd name="connsiteY13239" fmla="*/ 3271915 h 6698675"/>
              <a:gd name="connsiteX13240" fmla="*/ 5780326 w 8267681"/>
              <a:gd name="connsiteY13240" fmla="*/ 3274248 h 6698675"/>
              <a:gd name="connsiteX13241" fmla="*/ 5773280 w 8267681"/>
              <a:gd name="connsiteY13241" fmla="*/ 3269551 h 6698675"/>
              <a:gd name="connsiteX13242" fmla="*/ 5771140 w 8267681"/>
              <a:gd name="connsiteY13242" fmla="*/ 3273837 h 6698675"/>
              <a:gd name="connsiteX13243" fmla="*/ 5770931 w 8267681"/>
              <a:gd name="connsiteY13243" fmla="*/ 3271915 h 6698675"/>
              <a:gd name="connsiteX13244" fmla="*/ 5769650 w 8267681"/>
              <a:gd name="connsiteY13244" fmla="*/ 3272327 h 6698675"/>
              <a:gd name="connsiteX13245" fmla="*/ 5766234 w 8267681"/>
              <a:gd name="connsiteY13245" fmla="*/ 3267196 h 6698675"/>
              <a:gd name="connsiteX13246" fmla="*/ 5766234 w 8267681"/>
              <a:gd name="connsiteY13246" fmla="*/ 3260142 h 6698675"/>
              <a:gd name="connsiteX13247" fmla="*/ 5759187 w 8267681"/>
              <a:gd name="connsiteY13247" fmla="*/ 3267196 h 6698675"/>
              <a:gd name="connsiteX13248" fmla="*/ 5762711 w 8267681"/>
              <a:gd name="connsiteY13248" fmla="*/ 3269552 h 6698675"/>
              <a:gd name="connsiteX13249" fmla="*/ 5759187 w 8267681"/>
              <a:gd name="connsiteY13249" fmla="*/ 3271915 h 6698675"/>
              <a:gd name="connsiteX13250" fmla="*/ 5763885 w 8267681"/>
              <a:gd name="connsiteY13250" fmla="*/ 3274248 h 6698675"/>
              <a:gd name="connsiteX13251" fmla="*/ 5769650 w 8267681"/>
              <a:gd name="connsiteY13251" fmla="*/ 3272327 h 6698675"/>
              <a:gd name="connsiteX13252" fmla="*/ 5770931 w 8267681"/>
              <a:gd name="connsiteY13252" fmla="*/ 3274248 h 6698675"/>
              <a:gd name="connsiteX13253" fmla="*/ 5771140 w 8267681"/>
              <a:gd name="connsiteY13253" fmla="*/ 3273837 h 6698675"/>
              <a:gd name="connsiteX13254" fmla="*/ 5772106 w 8267681"/>
              <a:gd name="connsiteY13254" fmla="*/ 3282751 h 6698675"/>
              <a:gd name="connsiteX13255" fmla="*/ 5780326 w 8267681"/>
              <a:gd name="connsiteY13255" fmla="*/ 3281270 h 6698675"/>
              <a:gd name="connsiteX13256" fmla="*/ 5789721 w 8267681"/>
              <a:gd name="connsiteY13256" fmla="*/ 3285961 h 6698675"/>
              <a:gd name="connsiteX13257" fmla="*/ 5782675 w 8267681"/>
              <a:gd name="connsiteY13257" fmla="*/ 3276607 h 6698675"/>
              <a:gd name="connsiteX13258" fmla="*/ 5787373 w 8267681"/>
              <a:gd name="connsiteY13258" fmla="*/ 3274248 h 6698675"/>
              <a:gd name="connsiteX13259" fmla="*/ 5794419 w 8267681"/>
              <a:gd name="connsiteY13259" fmla="*/ 3278939 h 6698675"/>
              <a:gd name="connsiteX13260" fmla="*/ 5806163 w 8267681"/>
              <a:gd name="connsiteY13260" fmla="*/ 3276607 h 6698675"/>
              <a:gd name="connsiteX13261" fmla="*/ 5808512 w 8267681"/>
              <a:gd name="connsiteY13261" fmla="*/ 3283629 h 6698675"/>
              <a:gd name="connsiteX13262" fmla="*/ 5801465 w 8267681"/>
              <a:gd name="connsiteY13262" fmla="*/ 3283629 h 6698675"/>
              <a:gd name="connsiteX13263" fmla="*/ 5792070 w 8267681"/>
              <a:gd name="connsiteY13263" fmla="*/ 3290651 h 6698675"/>
              <a:gd name="connsiteX13264" fmla="*/ 5792070 w 8267681"/>
              <a:gd name="connsiteY13264" fmla="*/ 3292983 h 6698675"/>
              <a:gd name="connsiteX13265" fmla="*/ 5792070 w 8267681"/>
              <a:gd name="connsiteY13265" fmla="*/ 3300006 h 6698675"/>
              <a:gd name="connsiteX13266" fmla="*/ 5782675 w 8267681"/>
              <a:gd name="connsiteY13266" fmla="*/ 3292983 h 6698675"/>
              <a:gd name="connsiteX13267" fmla="*/ 5777977 w 8267681"/>
              <a:gd name="connsiteY13267" fmla="*/ 3295314 h 6698675"/>
              <a:gd name="connsiteX13268" fmla="*/ 5785024 w 8267681"/>
              <a:gd name="connsiteY13268" fmla="*/ 3302342 h 6698675"/>
              <a:gd name="connsiteX13269" fmla="*/ 5782675 w 8267681"/>
              <a:gd name="connsiteY13269" fmla="*/ 3307040 h 6698675"/>
              <a:gd name="connsiteX13270" fmla="*/ 5787373 w 8267681"/>
              <a:gd name="connsiteY13270" fmla="*/ 3314106 h 6698675"/>
              <a:gd name="connsiteX13271" fmla="*/ 5785024 w 8267681"/>
              <a:gd name="connsiteY13271" fmla="*/ 3318807 h 6698675"/>
              <a:gd name="connsiteX13272" fmla="*/ 5777977 w 8267681"/>
              <a:gd name="connsiteY13272" fmla="*/ 3311755 h 6698675"/>
              <a:gd name="connsiteX13273" fmla="*/ 5770931 w 8267681"/>
              <a:gd name="connsiteY13273" fmla="*/ 3316463 h 6698675"/>
              <a:gd name="connsiteX13274" fmla="*/ 5763885 w 8267681"/>
              <a:gd name="connsiteY13274" fmla="*/ 3300006 h 6698675"/>
              <a:gd name="connsiteX13275" fmla="*/ 5770931 w 8267681"/>
              <a:gd name="connsiteY13275" fmla="*/ 3304700 h 6698675"/>
              <a:gd name="connsiteX13276" fmla="*/ 5761536 w 8267681"/>
              <a:gd name="connsiteY13276" fmla="*/ 3288292 h 6698675"/>
              <a:gd name="connsiteX13277" fmla="*/ 5752141 w 8267681"/>
              <a:gd name="connsiteY13277" fmla="*/ 3292983 h 6698675"/>
              <a:gd name="connsiteX13278" fmla="*/ 5761536 w 8267681"/>
              <a:gd name="connsiteY13278" fmla="*/ 3304700 h 6698675"/>
              <a:gd name="connsiteX13279" fmla="*/ 5759187 w 8267681"/>
              <a:gd name="connsiteY13279" fmla="*/ 3309406 h 6698675"/>
              <a:gd name="connsiteX13280" fmla="*/ 5749792 w 8267681"/>
              <a:gd name="connsiteY13280" fmla="*/ 3295314 h 6698675"/>
              <a:gd name="connsiteX13281" fmla="*/ 5749792 w 8267681"/>
              <a:gd name="connsiteY13281" fmla="*/ 3288292 h 6698675"/>
              <a:gd name="connsiteX13282" fmla="*/ 5754490 w 8267681"/>
              <a:gd name="connsiteY13282" fmla="*/ 3281270 h 6698675"/>
              <a:gd name="connsiteX13283" fmla="*/ 5754490 w 8267681"/>
              <a:gd name="connsiteY13283" fmla="*/ 3267196 h 6698675"/>
              <a:gd name="connsiteX13284" fmla="*/ 5751903 w 8267681"/>
              <a:gd name="connsiteY13284" fmla="*/ 3268974 h 6698675"/>
              <a:gd name="connsiteX13285" fmla="*/ 5754490 w 8267681"/>
              <a:gd name="connsiteY13285" fmla="*/ 3262492 h 6698675"/>
              <a:gd name="connsiteX13286" fmla="*/ 5742746 w 8267681"/>
              <a:gd name="connsiteY13286" fmla="*/ 3264856 h 6698675"/>
              <a:gd name="connsiteX13287" fmla="*/ 5749792 w 8267681"/>
              <a:gd name="connsiteY13287" fmla="*/ 3274248 h 6698675"/>
              <a:gd name="connsiteX13288" fmla="*/ 5750196 w 8267681"/>
              <a:gd name="connsiteY13288" fmla="*/ 3273253 h 6698675"/>
              <a:gd name="connsiteX13289" fmla="*/ 5752141 w 8267681"/>
              <a:gd name="connsiteY13289" fmla="*/ 3276607 h 6698675"/>
              <a:gd name="connsiteX13290" fmla="*/ 5745095 w 8267681"/>
              <a:gd name="connsiteY13290" fmla="*/ 3281270 h 6698675"/>
              <a:gd name="connsiteX13291" fmla="*/ 5745095 w 8267681"/>
              <a:gd name="connsiteY13291" fmla="*/ 3292983 h 6698675"/>
              <a:gd name="connsiteX13292" fmla="*/ 5735700 w 8267681"/>
              <a:gd name="connsiteY13292" fmla="*/ 3281270 h 6698675"/>
              <a:gd name="connsiteX13293" fmla="*/ 5742746 w 8267681"/>
              <a:gd name="connsiteY13293" fmla="*/ 3281270 h 6698675"/>
              <a:gd name="connsiteX13294" fmla="*/ 5740397 w 8267681"/>
              <a:gd name="connsiteY13294" fmla="*/ 3271915 h 6698675"/>
              <a:gd name="connsiteX13295" fmla="*/ 5733351 w 8267681"/>
              <a:gd name="connsiteY13295" fmla="*/ 3276607 h 6698675"/>
              <a:gd name="connsiteX13296" fmla="*/ 5735700 w 8267681"/>
              <a:gd name="connsiteY13296" fmla="*/ 3283629 h 6698675"/>
              <a:gd name="connsiteX13297" fmla="*/ 5728653 w 8267681"/>
              <a:gd name="connsiteY13297" fmla="*/ 3285961 h 6698675"/>
              <a:gd name="connsiteX13298" fmla="*/ 5728653 w 8267681"/>
              <a:gd name="connsiteY13298" fmla="*/ 3295314 h 6698675"/>
              <a:gd name="connsiteX13299" fmla="*/ 5735700 w 8267681"/>
              <a:gd name="connsiteY13299" fmla="*/ 3302342 h 6698675"/>
              <a:gd name="connsiteX13300" fmla="*/ 5719258 w 8267681"/>
              <a:gd name="connsiteY13300" fmla="*/ 3302342 h 6698675"/>
              <a:gd name="connsiteX13301" fmla="*/ 5726304 w 8267681"/>
              <a:gd name="connsiteY13301" fmla="*/ 3292983 h 6698675"/>
              <a:gd name="connsiteX13302" fmla="*/ 5716909 w 8267681"/>
              <a:gd name="connsiteY13302" fmla="*/ 3292983 h 6698675"/>
              <a:gd name="connsiteX13303" fmla="*/ 5723956 w 8267681"/>
              <a:gd name="connsiteY13303" fmla="*/ 3283629 h 6698675"/>
              <a:gd name="connsiteX13304" fmla="*/ 5714560 w 8267681"/>
              <a:gd name="connsiteY13304" fmla="*/ 3281270 h 6698675"/>
              <a:gd name="connsiteX13305" fmla="*/ 5712212 w 8267681"/>
              <a:gd name="connsiteY13305" fmla="*/ 3281270 h 6698675"/>
              <a:gd name="connsiteX13306" fmla="*/ 5705166 w 8267681"/>
              <a:gd name="connsiteY13306" fmla="*/ 3280695 h 6698675"/>
              <a:gd name="connsiteX13307" fmla="*/ 5705166 w 8267681"/>
              <a:gd name="connsiteY13307" fmla="*/ 3283602 h 6698675"/>
              <a:gd name="connsiteX13308" fmla="*/ 5705166 w 8267681"/>
              <a:gd name="connsiteY13308" fmla="*/ 3283629 h 6698675"/>
              <a:gd name="connsiteX13309" fmla="*/ 5695770 w 8267681"/>
              <a:gd name="connsiteY13309" fmla="*/ 3281270 h 6698675"/>
              <a:gd name="connsiteX13310" fmla="*/ 5695770 w 8267681"/>
              <a:gd name="connsiteY13310" fmla="*/ 3288292 h 6698675"/>
              <a:gd name="connsiteX13311" fmla="*/ 5688724 w 8267681"/>
              <a:gd name="connsiteY13311" fmla="*/ 3288292 h 6698675"/>
              <a:gd name="connsiteX13312" fmla="*/ 5695770 w 8267681"/>
              <a:gd name="connsiteY13312" fmla="*/ 3278939 h 6698675"/>
              <a:gd name="connsiteX13313" fmla="*/ 5691073 w 8267681"/>
              <a:gd name="connsiteY13313" fmla="*/ 3271915 h 6698675"/>
              <a:gd name="connsiteX13314" fmla="*/ 5700468 w 8267681"/>
              <a:gd name="connsiteY13314" fmla="*/ 3271915 h 6698675"/>
              <a:gd name="connsiteX13315" fmla="*/ 5712212 w 8267681"/>
              <a:gd name="connsiteY13315" fmla="*/ 3274248 h 6698675"/>
              <a:gd name="connsiteX13316" fmla="*/ 5711273 w 8267681"/>
              <a:gd name="connsiteY13316" fmla="*/ 3262015 h 6698675"/>
              <a:gd name="connsiteX13317" fmla="*/ 5716909 w 8267681"/>
              <a:gd name="connsiteY13317" fmla="*/ 3260142 h 6698675"/>
              <a:gd name="connsiteX13318" fmla="*/ 5723956 w 8267681"/>
              <a:gd name="connsiteY13318" fmla="*/ 3267196 h 6698675"/>
              <a:gd name="connsiteX13319" fmla="*/ 5731002 w 8267681"/>
              <a:gd name="connsiteY13319" fmla="*/ 3255438 h 6698675"/>
              <a:gd name="connsiteX13320" fmla="*/ 5714560 w 8267681"/>
              <a:gd name="connsiteY13320" fmla="*/ 3257792 h 6698675"/>
              <a:gd name="connsiteX13321" fmla="*/ 5710947 w 8267681"/>
              <a:gd name="connsiteY13321" fmla="*/ 3257792 h 6698675"/>
              <a:gd name="connsiteX13322" fmla="*/ 5709863 w 8267681"/>
              <a:gd name="connsiteY13322" fmla="*/ 3243691 h 6698675"/>
              <a:gd name="connsiteX13323" fmla="*/ 5707514 w 8267681"/>
              <a:gd name="connsiteY13323" fmla="*/ 3253091 h 6698675"/>
              <a:gd name="connsiteX13324" fmla="*/ 5700468 w 8267681"/>
              <a:gd name="connsiteY13324" fmla="*/ 3253091 h 6698675"/>
              <a:gd name="connsiteX13325" fmla="*/ 5702348 w 8267681"/>
              <a:gd name="connsiteY13325" fmla="*/ 3257792 h 6698675"/>
              <a:gd name="connsiteX13326" fmla="*/ 5700468 w 8267681"/>
              <a:gd name="connsiteY13326" fmla="*/ 3257792 h 6698675"/>
              <a:gd name="connsiteX13327" fmla="*/ 5700468 w 8267681"/>
              <a:gd name="connsiteY13327" fmla="*/ 3260142 h 6698675"/>
              <a:gd name="connsiteX13328" fmla="*/ 5703600 w 8267681"/>
              <a:gd name="connsiteY13328" fmla="*/ 3260927 h 6698675"/>
              <a:gd name="connsiteX13329" fmla="*/ 5705166 w 8267681"/>
              <a:gd name="connsiteY13329" fmla="*/ 3264856 h 6698675"/>
              <a:gd name="connsiteX13330" fmla="*/ 5688724 w 8267681"/>
              <a:gd name="connsiteY13330" fmla="*/ 3262492 h 6698675"/>
              <a:gd name="connsiteX13331" fmla="*/ 5688724 w 8267681"/>
              <a:gd name="connsiteY13331" fmla="*/ 3271915 h 6698675"/>
              <a:gd name="connsiteX13332" fmla="*/ 5686375 w 8267681"/>
              <a:gd name="connsiteY13332" fmla="*/ 3264856 h 6698675"/>
              <a:gd name="connsiteX13333" fmla="*/ 5679329 w 8267681"/>
              <a:gd name="connsiteY13333" fmla="*/ 3264856 h 6698675"/>
              <a:gd name="connsiteX13334" fmla="*/ 5681678 w 8267681"/>
              <a:gd name="connsiteY13334" fmla="*/ 3257792 h 6698675"/>
              <a:gd name="connsiteX13335" fmla="*/ 5667585 w 8267681"/>
              <a:gd name="connsiteY13335" fmla="*/ 3262492 h 6698675"/>
              <a:gd name="connsiteX13336" fmla="*/ 5674631 w 8267681"/>
              <a:gd name="connsiteY13336" fmla="*/ 3248386 h 6698675"/>
              <a:gd name="connsiteX13337" fmla="*/ 5669934 w 8267681"/>
              <a:gd name="connsiteY13337" fmla="*/ 3241337 h 6698675"/>
              <a:gd name="connsiteX13338" fmla="*/ 5679329 w 8267681"/>
              <a:gd name="connsiteY13338" fmla="*/ 3241337 h 6698675"/>
              <a:gd name="connsiteX13339" fmla="*/ 5672282 w 8267681"/>
              <a:gd name="connsiteY13339" fmla="*/ 3234291 h 6698675"/>
              <a:gd name="connsiteX13340" fmla="*/ 5672282 w 8267681"/>
              <a:gd name="connsiteY13340" fmla="*/ 3224895 h 6698675"/>
              <a:gd name="connsiteX13341" fmla="*/ 5665236 w 8267681"/>
              <a:gd name="connsiteY13341" fmla="*/ 3227241 h 6698675"/>
              <a:gd name="connsiteX13342" fmla="*/ 5660538 w 8267681"/>
              <a:gd name="connsiteY13342" fmla="*/ 3220192 h 6698675"/>
              <a:gd name="connsiteX13343" fmla="*/ 5653492 w 8267681"/>
              <a:gd name="connsiteY13343" fmla="*/ 3224895 h 6698675"/>
              <a:gd name="connsiteX13344" fmla="*/ 5653492 w 8267681"/>
              <a:gd name="connsiteY13344" fmla="*/ 3215498 h 6698675"/>
              <a:gd name="connsiteX13345" fmla="*/ 5651144 w 8267681"/>
              <a:gd name="connsiteY13345" fmla="*/ 3224895 h 6698675"/>
              <a:gd name="connsiteX13346" fmla="*/ 5644097 w 8267681"/>
              <a:gd name="connsiteY13346" fmla="*/ 3224895 h 6698675"/>
              <a:gd name="connsiteX13347" fmla="*/ 5644097 w 8267681"/>
              <a:gd name="connsiteY13347" fmla="*/ 3231943 h 6698675"/>
              <a:gd name="connsiteX13348" fmla="*/ 5640328 w 8267681"/>
              <a:gd name="connsiteY13348" fmla="*/ 3227228 h 6698675"/>
              <a:gd name="connsiteX13349" fmla="*/ 5637050 w 8267681"/>
              <a:gd name="connsiteY13349" fmla="*/ 3227228 h 6698675"/>
              <a:gd name="connsiteX13350" fmla="*/ 5634702 w 8267681"/>
              <a:gd name="connsiteY13350" fmla="*/ 3227228 h 6698675"/>
              <a:gd name="connsiteX13351" fmla="*/ 5634702 w 8267681"/>
              <a:gd name="connsiteY13351" fmla="*/ 3220192 h 6698675"/>
              <a:gd name="connsiteX13352" fmla="*/ 5615912 w 8267681"/>
              <a:gd name="connsiteY13352" fmla="*/ 3234291 h 6698675"/>
              <a:gd name="connsiteX13353" fmla="*/ 5615912 w 8267681"/>
              <a:gd name="connsiteY13353" fmla="*/ 3241337 h 6698675"/>
              <a:gd name="connsiteX13354" fmla="*/ 5608865 w 8267681"/>
              <a:gd name="connsiteY13354" fmla="*/ 3238992 h 6698675"/>
              <a:gd name="connsiteX13355" fmla="*/ 5613563 w 8267681"/>
              <a:gd name="connsiteY13355" fmla="*/ 3231943 h 6698675"/>
              <a:gd name="connsiteX13356" fmla="*/ 5620609 w 8267681"/>
              <a:gd name="connsiteY13356" fmla="*/ 3224895 h 6698675"/>
              <a:gd name="connsiteX13357" fmla="*/ 5613563 w 8267681"/>
              <a:gd name="connsiteY13357" fmla="*/ 3224895 h 6698675"/>
              <a:gd name="connsiteX13358" fmla="*/ 5613563 w 8267681"/>
              <a:gd name="connsiteY13358" fmla="*/ 3231943 h 6698675"/>
              <a:gd name="connsiteX13359" fmla="*/ 5604168 w 8267681"/>
              <a:gd name="connsiteY13359" fmla="*/ 3231943 h 6698675"/>
              <a:gd name="connsiteX13360" fmla="*/ 5597122 w 8267681"/>
              <a:gd name="connsiteY13360" fmla="*/ 3222545 h 6698675"/>
              <a:gd name="connsiteX13361" fmla="*/ 5598213 w 8267681"/>
              <a:gd name="connsiteY13361" fmla="*/ 3222763 h 6698675"/>
              <a:gd name="connsiteX13362" fmla="*/ 5601819 w 8267681"/>
              <a:gd name="connsiteY13362" fmla="*/ 3224895 h 6698675"/>
              <a:gd name="connsiteX13363" fmla="*/ 5602574 w 8267681"/>
              <a:gd name="connsiteY13363" fmla="*/ 3223635 h 6698675"/>
              <a:gd name="connsiteX13364" fmla="*/ 5608865 w 8267681"/>
              <a:gd name="connsiteY13364" fmla="*/ 3224895 h 6698675"/>
              <a:gd name="connsiteX13365" fmla="*/ 5615912 w 8267681"/>
              <a:gd name="connsiteY13365" fmla="*/ 3222545 h 6698675"/>
              <a:gd name="connsiteX13366" fmla="*/ 5615912 w 8267681"/>
              <a:gd name="connsiteY13366" fmla="*/ 3215498 h 6698675"/>
              <a:gd name="connsiteX13367" fmla="*/ 5622958 w 8267681"/>
              <a:gd name="connsiteY13367" fmla="*/ 3208446 h 6698675"/>
              <a:gd name="connsiteX13368" fmla="*/ 5608865 w 8267681"/>
              <a:gd name="connsiteY13368" fmla="*/ 3203752 h 6698675"/>
              <a:gd name="connsiteX13369" fmla="*/ 5613829 w 8267681"/>
              <a:gd name="connsiteY13369" fmla="*/ 3196307 h 6698675"/>
              <a:gd name="connsiteX13370" fmla="*/ 5615324 w 8267681"/>
              <a:gd name="connsiteY13370" fmla="*/ 3198760 h 6698675"/>
              <a:gd name="connsiteX13371" fmla="*/ 5620609 w 8267681"/>
              <a:gd name="connsiteY13371" fmla="*/ 3201403 h 6698675"/>
              <a:gd name="connsiteX13372" fmla="*/ 5618554 w 8267681"/>
              <a:gd name="connsiteY13372" fmla="*/ 3194064 h 6698675"/>
              <a:gd name="connsiteX13373" fmla="*/ 5615832 w 8267681"/>
              <a:gd name="connsiteY13373" fmla="*/ 3193302 h 6698675"/>
              <a:gd name="connsiteX13374" fmla="*/ 5618261 w 8267681"/>
              <a:gd name="connsiteY13374" fmla="*/ 3189661 h 6698675"/>
              <a:gd name="connsiteX13375" fmla="*/ 5601819 w 8267681"/>
              <a:gd name="connsiteY13375" fmla="*/ 3189661 h 6698675"/>
              <a:gd name="connsiteX13376" fmla="*/ 5611214 w 8267681"/>
              <a:gd name="connsiteY13376" fmla="*/ 3170868 h 6698675"/>
              <a:gd name="connsiteX13377" fmla="*/ 5601819 w 8267681"/>
              <a:gd name="connsiteY13377" fmla="*/ 3161471 h 6698675"/>
              <a:gd name="connsiteX13378" fmla="*/ 5597122 w 8267681"/>
              <a:gd name="connsiteY13378" fmla="*/ 3173221 h 6698675"/>
              <a:gd name="connsiteX13379" fmla="*/ 5599470 w 8267681"/>
              <a:gd name="connsiteY13379" fmla="*/ 3180267 h 6698675"/>
              <a:gd name="connsiteX13380" fmla="*/ 5592424 w 8267681"/>
              <a:gd name="connsiteY13380" fmla="*/ 3189661 h 6698675"/>
              <a:gd name="connsiteX13381" fmla="*/ 5583029 w 8267681"/>
              <a:gd name="connsiteY13381" fmla="*/ 3177912 h 6698675"/>
              <a:gd name="connsiteX13382" fmla="*/ 5591250 w 8267681"/>
              <a:gd name="connsiteY13382" fmla="*/ 3177912 h 6698675"/>
              <a:gd name="connsiteX13383" fmla="*/ 5594773 w 8267681"/>
              <a:gd name="connsiteY13383" fmla="*/ 3180267 h 6698675"/>
              <a:gd name="connsiteX13384" fmla="*/ 5594773 w 8267681"/>
              <a:gd name="connsiteY13384" fmla="*/ 3168520 h 6698675"/>
              <a:gd name="connsiteX13385" fmla="*/ 5589994 w 8267681"/>
              <a:gd name="connsiteY13385" fmla="*/ 3173301 h 6698675"/>
              <a:gd name="connsiteX13386" fmla="*/ 5589488 w 8267681"/>
              <a:gd name="connsiteY13386" fmla="*/ 3172338 h 6698675"/>
              <a:gd name="connsiteX13387" fmla="*/ 5583029 w 8267681"/>
              <a:gd name="connsiteY13387" fmla="*/ 3175561 h 6698675"/>
              <a:gd name="connsiteX13388" fmla="*/ 5575983 w 8267681"/>
              <a:gd name="connsiteY13388" fmla="*/ 3159123 h 6698675"/>
              <a:gd name="connsiteX13389" fmla="*/ 5578331 w 8267681"/>
              <a:gd name="connsiteY13389" fmla="*/ 3154423 h 6698675"/>
              <a:gd name="connsiteX13390" fmla="*/ 5587727 w 8267681"/>
              <a:gd name="connsiteY13390" fmla="*/ 3161471 h 6698675"/>
              <a:gd name="connsiteX13391" fmla="*/ 5592424 w 8267681"/>
              <a:gd name="connsiteY13391" fmla="*/ 3154423 h 6698675"/>
              <a:gd name="connsiteX13392" fmla="*/ 5559541 w 8267681"/>
              <a:gd name="connsiteY13392" fmla="*/ 3147378 h 6698675"/>
              <a:gd name="connsiteX13393" fmla="*/ 5558257 w 8267681"/>
              <a:gd name="connsiteY13393" fmla="*/ 3142669 h 6698675"/>
              <a:gd name="connsiteX13394" fmla="*/ 5557192 w 8267681"/>
              <a:gd name="connsiteY13394" fmla="*/ 3142669 h 6698675"/>
              <a:gd name="connsiteX13395" fmla="*/ 5555754 w 8267681"/>
              <a:gd name="connsiteY13395" fmla="*/ 3139793 h 6698675"/>
              <a:gd name="connsiteX13396" fmla="*/ 5555507 w 8267681"/>
              <a:gd name="connsiteY13396" fmla="*/ 3139657 h 6698675"/>
              <a:gd name="connsiteX13397" fmla="*/ 5554843 w 8267681"/>
              <a:gd name="connsiteY13397" fmla="*/ 3140321 h 6698675"/>
              <a:gd name="connsiteX13398" fmla="*/ 5554128 w 8267681"/>
              <a:gd name="connsiteY13398" fmla="*/ 3138890 h 6698675"/>
              <a:gd name="connsiteX13399" fmla="*/ 5552495 w 8267681"/>
              <a:gd name="connsiteY13399" fmla="*/ 3137982 h 6698675"/>
              <a:gd name="connsiteX13400" fmla="*/ 5552862 w 8267681"/>
              <a:gd name="connsiteY13400" fmla="*/ 3137431 h 6698675"/>
              <a:gd name="connsiteX13401" fmla="*/ 5551614 w 8267681"/>
              <a:gd name="connsiteY13401" fmla="*/ 3137090 h 6698675"/>
              <a:gd name="connsiteX13402" fmla="*/ 5550146 w 8267681"/>
              <a:gd name="connsiteY13402" fmla="*/ 3130923 h 6698675"/>
              <a:gd name="connsiteX13403" fmla="*/ 5552495 w 8267681"/>
              <a:gd name="connsiteY13403" fmla="*/ 3130923 h 6698675"/>
              <a:gd name="connsiteX13404" fmla="*/ 5552495 w 8267681"/>
              <a:gd name="connsiteY13404" fmla="*/ 3135621 h 6698675"/>
              <a:gd name="connsiteX13405" fmla="*/ 5553169 w 8267681"/>
              <a:gd name="connsiteY13405" fmla="*/ 3136970 h 6698675"/>
              <a:gd name="connsiteX13406" fmla="*/ 5557192 w 8267681"/>
              <a:gd name="connsiteY13406" fmla="*/ 3130934 h 6698675"/>
              <a:gd name="connsiteX13407" fmla="*/ 5564239 w 8267681"/>
              <a:gd name="connsiteY13407" fmla="*/ 3133284 h 6698675"/>
              <a:gd name="connsiteX13408" fmla="*/ 5564239 w 8267681"/>
              <a:gd name="connsiteY13408" fmla="*/ 3142680 h 6698675"/>
              <a:gd name="connsiteX13409" fmla="*/ 5568936 w 8267681"/>
              <a:gd name="connsiteY13409" fmla="*/ 3142680 h 6698675"/>
              <a:gd name="connsiteX13410" fmla="*/ 5573634 w 8267681"/>
              <a:gd name="connsiteY13410" fmla="*/ 3142680 h 6698675"/>
              <a:gd name="connsiteX13411" fmla="*/ 5571285 w 8267681"/>
              <a:gd name="connsiteY13411" fmla="*/ 3140332 h 6698675"/>
              <a:gd name="connsiteX13412" fmla="*/ 5575983 w 8267681"/>
              <a:gd name="connsiteY13412" fmla="*/ 3135632 h 6698675"/>
              <a:gd name="connsiteX13413" fmla="*/ 5568936 w 8267681"/>
              <a:gd name="connsiteY13413" fmla="*/ 3135632 h 6698675"/>
              <a:gd name="connsiteX13414" fmla="*/ 5568936 w 8267681"/>
              <a:gd name="connsiteY13414" fmla="*/ 3137982 h 6698675"/>
              <a:gd name="connsiteX13415" fmla="*/ 5564239 w 8267681"/>
              <a:gd name="connsiteY13415" fmla="*/ 3133284 h 6698675"/>
              <a:gd name="connsiteX13416" fmla="*/ 5573634 w 8267681"/>
              <a:gd name="connsiteY13416" fmla="*/ 3121535 h 6698675"/>
              <a:gd name="connsiteX13417" fmla="*/ 5565581 w 8267681"/>
              <a:gd name="connsiteY13417" fmla="*/ 3117517 h 6698675"/>
              <a:gd name="connsiteX13418" fmla="*/ 5565804 w 8267681"/>
              <a:gd name="connsiteY13418" fmla="*/ 3116843 h 6698675"/>
              <a:gd name="connsiteX13419" fmla="*/ 5571285 w 8267681"/>
              <a:gd name="connsiteY13419" fmla="*/ 3116843 h 6698675"/>
              <a:gd name="connsiteX13420" fmla="*/ 5575425 w 8267681"/>
              <a:gd name="connsiteY13420" fmla="*/ 3114081 h 6698675"/>
              <a:gd name="connsiteX13421" fmla="*/ 5578221 w 8267681"/>
              <a:gd name="connsiteY13421" fmla="*/ 3113062 h 6698675"/>
              <a:gd name="connsiteX13422" fmla="*/ 5578763 w 8267681"/>
              <a:gd name="connsiteY13422" fmla="*/ 3113010 h 6698675"/>
              <a:gd name="connsiteX13423" fmla="*/ 5580680 w 8267681"/>
              <a:gd name="connsiteY13423" fmla="*/ 3116843 h 6698675"/>
              <a:gd name="connsiteX13424" fmla="*/ 5578331 w 8267681"/>
              <a:gd name="connsiteY13424" fmla="*/ 3121535 h 6698675"/>
              <a:gd name="connsiteX13425" fmla="*/ 5580680 w 8267681"/>
              <a:gd name="connsiteY13425" fmla="*/ 3128585 h 6698675"/>
              <a:gd name="connsiteX13426" fmla="*/ 5580680 w 8267681"/>
              <a:gd name="connsiteY13426" fmla="*/ 3142680 h 6698675"/>
              <a:gd name="connsiteX13427" fmla="*/ 5583029 w 8267681"/>
              <a:gd name="connsiteY13427" fmla="*/ 3133284 h 6698675"/>
              <a:gd name="connsiteX13428" fmla="*/ 5587727 w 8267681"/>
              <a:gd name="connsiteY13428" fmla="*/ 3123887 h 6698675"/>
              <a:gd name="connsiteX13429" fmla="*/ 5594773 w 8267681"/>
              <a:gd name="connsiteY13429" fmla="*/ 3119192 h 6698675"/>
              <a:gd name="connsiteX13430" fmla="*/ 5583029 w 8267681"/>
              <a:gd name="connsiteY13430" fmla="*/ 3119192 h 6698675"/>
              <a:gd name="connsiteX13431" fmla="*/ 5587727 w 8267681"/>
              <a:gd name="connsiteY13431" fmla="*/ 3123887 h 6698675"/>
              <a:gd name="connsiteX13432" fmla="*/ 5580680 w 8267681"/>
              <a:gd name="connsiteY13432" fmla="*/ 3121535 h 6698675"/>
              <a:gd name="connsiteX13433" fmla="*/ 5587727 w 8267681"/>
              <a:gd name="connsiteY13433" fmla="*/ 3112143 h 6698675"/>
              <a:gd name="connsiteX13434" fmla="*/ 5578763 w 8267681"/>
              <a:gd name="connsiteY13434" fmla="*/ 3113010 h 6698675"/>
              <a:gd name="connsiteX13435" fmla="*/ 5578331 w 8267681"/>
              <a:gd name="connsiteY13435" fmla="*/ 3112143 h 6698675"/>
              <a:gd name="connsiteX13436" fmla="*/ 5575425 w 8267681"/>
              <a:gd name="connsiteY13436" fmla="*/ 3114081 h 6698675"/>
              <a:gd name="connsiteX13437" fmla="*/ 5575101 w 8267681"/>
              <a:gd name="connsiteY13437" fmla="*/ 3114200 h 6698675"/>
              <a:gd name="connsiteX13438" fmla="*/ 5571285 w 8267681"/>
              <a:gd name="connsiteY13438" fmla="*/ 3107447 h 6698675"/>
              <a:gd name="connsiteX13439" fmla="*/ 5580680 w 8267681"/>
              <a:gd name="connsiteY13439" fmla="*/ 3107447 h 6698675"/>
              <a:gd name="connsiteX13440" fmla="*/ 5580680 w 8267681"/>
              <a:gd name="connsiteY13440" fmla="*/ 3098053 h 6698675"/>
              <a:gd name="connsiteX13441" fmla="*/ 5571285 w 8267681"/>
              <a:gd name="connsiteY13441" fmla="*/ 3098053 h 6698675"/>
              <a:gd name="connsiteX13442" fmla="*/ 5566587 w 8267681"/>
              <a:gd name="connsiteY13442" fmla="*/ 3093357 h 6698675"/>
              <a:gd name="connsiteX13443" fmla="*/ 5566587 w 8267681"/>
              <a:gd name="connsiteY13443" fmla="*/ 3091006 h 6698675"/>
              <a:gd name="connsiteX13444" fmla="*/ 5565413 w 8267681"/>
              <a:gd name="connsiteY13444" fmla="*/ 3092179 h 6698675"/>
              <a:gd name="connsiteX13445" fmla="*/ 5564239 w 8267681"/>
              <a:gd name="connsiteY13445" fmla="*/ 3091006 h 6698675"/>
              <a:gd name="connsiteX13446" fmla="*/ 5559541 w 8267681"/>
              <a:gd name="connsiteY13446" fmla="*/ 3083956 h 6698675"/>
              <a:gd name="connsiteX13447" fmla="*/ 5557192 w 8267681"/>
              <a:gd name="connsiteY13447" fmla="*/ 3091006 h 6698675"/>
              <a:gd name="connsiteX13448" fmla="*/ 5559541 w 8267681"/>
              <a:gd name="connsiteY13448" fmla="*/ 3100401 h 6698675"/>
              <a:gd name="connsiteX13449" fmla="*/ 5557192 w 8267681"/>
              <a:gd name="connsiteY13449" fmla="*/ 3107447 h 6698675"/>
              <a:gd name="connsiteX13450" fmla="*/ 5566587 w 8267681"/>
              <a:gd name="connsiteY13450" fmla="*/ 3114494 h 6698675"/>
              <a:gd name="connsiteX13451" fmla="*/ 5565804 w 8267681"/>
              <a:gd name="connsiteY13451" fmla="*/ 3116843 h 6698675"/>
              <a:gd name="connsiteX13452" fmla="*/ 5564239 w 8267681"/>
              <a:gd name="connsiteY13452" fmla="*/ 3116843 h 6698675"/>
              <a:gd name="connsiteX13453" fmla="*/ 5565581 w 8267681"/>
              <a:gd name="connsiteY13453" fmla="*/ 3117517 h 6698675"/>
              <a:gd name="connsiteX13454" fmla="*/ 5564239 w 8267681"/>
              <a:gd name="connsiteY13454" fmla="*/ 3121535 h 6698675"/>
              <a:gd name="connsiteX13455" fmla="*/ 5559541 w 8267681"/>
              <a:gd name="connsiteY13455" fmla="*/ 3119192 h 6698675"/>
              <a:gd name="connsiteX13456" fmla="*/ 5552495 w 8267681"/>
              <a:gd name="connsiteY13456" fmla="*/ 3121535 h 6698675"/>
              <a:gd name="connsiteX13457" fmla="*/ 5545448 w 8267681"/>
              <a:gd name="connsiteY13457" fmla="*/ 3114494 h 6698675"/>
              <a:gd name="connsiteX13458" fmla="*/ 5547797 w 8267681"/>
              <a:gd name="connsiteY13458" fmla="*/ 3128585 h 6698675"/>
              <a:gd name="connsiteX13459" fmla="*/ 5552495 w 8267681"/>
              <a:gd name="connsiteY13459" fmla="*/ 3142680 h 6698675"/>
              <a:gd name="connsiteX13460" fmla="*/ 5547797 w 8267681"/>
              <a:gd name="connsiteY13460" fmla="*/ 3145031 h 6698675"/>
              <a:gd name="connsiteX13461" fmla="*/ 5552495 w 8267681"/>
              <a:gd name="connsiteY13461" fmla="*/ 3152079 h 6698675"/>
              <a:gd name="connsiteX13462" fmla="*/ 5550439 w 8267681"/>
              <a:gd name="connsiteY13462" fmla="*/ 3151490 h 6698675"/>
              <a:gd name="connsiteX13463" fmla="*/ 5550151 w 8267681"/>
              <a:gd name="connsiteY13463" fmla="*/ 3154373 h 6698675"/>
              <a:gd name="connsiteX13464" fmla="*/ 5552495 w 8267681"/>
              <a:gd name="connsiteY13464" fmla="*/ 3156717 h 6698675"/>
              <a:gd name="connsiteX13465" fmla="*/ 5550146 w 8267681"/>
              <a:gd name="connsiteY13465" fmla="*/ 3156717 h 6698675"/>
              <a:gd name="connsiteX13466" fmla="*/ 5550146 w 8267681"/>
              <a:gd name="connsiteY13466" fmla="*/ 3154423 h 6698675"/>
              <a:gd name="connsiteX13467" fmla="*/ 5552495 w 8267681"/>
              <a:gd name="connsiteY13467" fmla="*/ 3163818 h 6698675"/>
              <a:gd name="connsiteX13468" fmla="*/ 5543100 w 8267681"/>
              <a:gd name="connsiteY13468" fmla="*/ 3163818 h 6698675"/>
              <a:gd name="connsiteX13469" fmla="*/ 5545448 w 8267681"/>
              <a:gd name="connsiteY13469" fmla="*/ 3149728 h 6698675"/>
              <a:gd name="connsiteX13470" fmla="*/ 5531356 w 8267681"/>
              <a:gd name="connsiteY13470" fmla="*/ 3154423 h 6698675"/>
              <a:gd name="connsiteX13471" fmla="*/ 5531356 w 8267681"/>
              <a:gd name="connsiteY13471" fmla="*/ 3147378 h 6698675"/>
              <a:gd name="connsiteX13472" fmla="*/ 5538402 w 8267681"/>
              <a:gd name="connsiteY13472" fmla="*/ 3147378 h 6698675"/>
              <a:gd name="connsiteX13473" fmla="*/ 5526658 w 8267681"/>
              <a:gd name="connsiteY13473" fmla="*/ 3137982 h 6698675"/>
              <a:gd name="connsiteX13474" fmla="*/ 5533705 w 8267681"/>
              <a:gd name="connsiteY13474" fmla="*/ 3128585 h 6698675"/>
              <a:gd name="connsiteX13475" fmla="*/ 5519612 w 8267681"/>
              <a:gd name="connsiteY13475" fmla="*/ 3126238 h 6698675"/>
              <a:gd name="connsiteX13476" fmla="*/ 5521961 w 8267681"/>
              <a:gd name="connsiteY13476" fmla="*/ 3121535 h 6698675"/>
              <a:gd name="connsiteX13477" fmla="*/ 5512566 w 8267681"/>
              <a:gd name="connsiteY13477" fmla="*/ 3109794 h 6698675"/>
              <a:gd name="connsiteX13478" fmla="*/ 5505519 w 8267681"/>
              <a:gd name="connsiteY13478" fmla="*/ 3114494 h 6698675"/>
              <a:gd name="connsiteX13479" fmla="*/ 5505519 w 8267681"/>
              <a:gd name="connsiteY13479" fmla="*/ 3105096 h 6698675"/>
              <a:gd name="connsiteX13480" fmla="*/ 5514914 w 8267681"/>
              <a:gd name="connsiteY13480" fmla="*/ 3105096 h 6698675"/>
              <a:gd name="connsiteX13481" fmla="*/ 5510217 w 8267681"/>
              <a:gd name="connsiteY13481" fmla="*/ 3098053 h 6698675"/>
              <a:gd name="connsiteX13482" fmla="*/ 5519612 w 8267681"/>
              <a:gd name="connsiteY13482" fmla="*/ 3098053 h 6698675"/>
              <a:gd name="connsiteX13483" fmla="*/ 5526658 w 8267681"/>
              <a:gd name="connsiteY13483" fmla="*/ 3091006 h 6698675"/>
              <a:gd name="connsiteX13484" fmla="*/ 5524310 w 8267681"/>
              <a:gd name="connsiteY13484" fmla="*/ 3083956 h 6698675"/>
              <a:gd name="connsiteX13485" fmla="*/ 5526658 w 8267681"/>
              <a:gd name="connsiteY13485" fmla="*/ 3072214 h 6698675"/>
              <a:gd name="connsiteX13486" fmla="*/ 5540751 w 8267681"/>
              <a:gd name="connsiteY13486" fmla="*/ 3083956 h 6698675"/>
              <a:gd name="connsiteX13487" fmla="*/ 5536054 w 8267681"/>
              <a:gd name="connsiteY13487" fmla="*/ 3091006 h 6698675"/>
              <a:gd name="connsiteX13488" fmla="*/ 5545448 w 8267681"/>
              <a:gd name="connsiteY13488" fmla="*/ 3091006 h 6698675"/>
              <a:gd name="connsiteX13489" fmla="*/ 5540751 w 8267681"/>
              <a:gd name="connsiteY13489" fmla="*/ 3083956 h 6698675"/>
              <a:gd name="connsiteX13490" fmla="*/ 5550146 w 8267681"/>
              <a:gd name="connsiteY13490" fmla="*/ 3083956 h 6698675"/>
              <a:gd name="connsiteX13491" fmla="*/ 5557192 w 8267681"/>
              <a:gd name="connsiteY13491" fmla="*/ 3069867 h 6698675"/>
              <a:gd name="connsiteX13492" fmla="*/ 5554843 w 8267681"/>
              <a:gd name="connsiteY13492" fmla="*/ 3076910 h 6698675"/>
              <a:gd name="connsiteX13493" fmla="*/ 5559541 w 8267681"/>
              <a:gd name="connsiteY13493" fmla="*/ 3079258 h 6698675"/>
              <a:gd name="connsiteX13494" fmla="*/ 5566587 w 8267681"/>
              <a:gd name="connsiteY13494" fmla="*/ 3074565 h 6698675"/>
              <a:gd name="connsiteX13495" fmla="*/ 5578331 w 8267681"/>
              <a:gd name="connsiteY13495" fmla="*/ 3076910 h 6698675"/>
              <a:gd name="connsiteX13496" fmla="*/ 5578331 w 8267681"/>
              <a:gd name="connsiteY13496" fmla="*/ 3067516 h 6698675"/>
              <a:gd name="connsiteX13497" fmla="*/ 5568936 w 8267681"/>
              <a:gd name="connsiteY13497" fmla="*/ 3060470 h 6698675"/>
              <a:gd name="connsiteX13498" fmla="*/ 5566587 w 8267681"/>
              <a:gd name="connsiteY13498" fmla="*/ 3067516 h 6698675"/>
              <a:gd name="connsiteX13499" fmla="*/ 5565451 w 8267681"/>
              <a:gd name="connsiteY13499" fmla="*/ 3060701 h 6698675"/>
              <a:gd name="connsiteX13500" fmla="*/ 5567762 w 8267681"/>
              <a:gd name="connsiteY13500" fmla="*/ 3056654 h 6698675"/>
              <a:gd name="connsiteX13501" fmla="*/ 5578331 w 8267681"/>
              <a:gd name="connsiteY13501" fmla="*/ 3055774 h 6698675"/>
              <a:gd name="connsiteX13502" fmla="*/ 5573634 w 8267681"/>
              <a:gd name="connsiteY13502" fmla="*/ 3048727 h 6698675"/>
              <a:gd name="connsiteX13503" fmla="*/ 5587727 w 8267681"/>
              <a:gd name="connsiteY13503" fmla="*/ 3034632 h 6698675"/>
              <a:gd name="connsiteX13504" fmla="*/ 5594773 w 8267681"/>
              <a:gd name="connsiteY13504" fmla="*/ 3034632 h 6698675"/>
              <a:gd name="connsiteX13505" fmla="*/ 5604168 w 8267681"/>
              <a:gd name="connsiteY13505" fmla="*/ 3039329 h 6698675"/>
              <a:gd name="connsiteX13506" fmla="*/ 5604168 w 8267681"/>
              <a:gd name="connsiteY13506" fmla="*/ 3025237 h 6698675"/>
              <a:gd name="connsiteX13507" fmla="*/ 5587727 w 8267681"/>
              <a:gd name="connsiteY13507" fmla="*/ 3034632 h 6698675"/>
              <a:gd name="connsiteX13508" fmla="*/ 5580680 w 8267681"/>
              <a:gd name="connsiteY13508" fmla="*/ 3029934 h 6698675"/>
              <a:gd name="connsiteX13509" fmla="*/ 5585377 w 8267681"/>
              <a:gd name="connsiteY13509" fmla="*/ 3025237 h 6698675"/>
              <a:gd name="connsiteX13510" fmla="*/ 5585378 w 8267681"/>
              <a:gd name="connsiteY13510" fmla="*/ 3025237 h 6698675"/>
              <a:gd name="connsiteX13511" fmla="*/ 5590075 w 8267681"/>
              <a:gd name="connsiteY13511" fmla="*/ 3022888 h 6698675"/>
              <a:gd name="connsiteX13512" fmla="*/ 5594773 w 8267681"/>
              <a:gd name="connsiteY13512" fmla="*/ 3022888 h 6698675"/>
              <a:gd name="connsiteX13513" fmla="*/ 5604168 w 8267681"/>
              <a:gd name="connsiteY13513" fmla="*/ 3008793 h 6698675"/>
              <a:gd name="connsiteX13514" fmla="*/ 5601819 w 8267681"/>
              <a:gd name="connsiteY13514" fmla="*/ 3022888 h 6698675"/>
              <a:gd name="connsiteX13515" fmla="*/ 5613563 w 8267681"/>
              <a:gd name="connsiteY13515" fmla="*/ 3020539 h 6698675"/>
              <a:gd name="connsiteX13516" fmla="*/ 5604168 w 8267681"/>
              <a:gd name="connsiteY13516" fmla="*/ 3011144 h 6698675"/>
              <a:gd name="connsiteX13517" fmla="*/ 5611214 w 8267681"/>
              <a:gd name="connsiteY13517" fmla="*/ 3001746 h 6698675"/>
              <a:gd name="connsiteX13518" fmla="*/ 5597122 w 8267681"/>
              <a:gd name="connsiteY13518" fmla="*/ 2999398 h 6698675"/>
              <a:gd name="connsiteX13519" fmla="*/ 5597122 w 8267681"/>
              <a:gd name="connsiteY13519" fmla="*/ 3008793 h 6698675"/>
              <a:gd name="connsiteX13520" fmla="*/ 5587727 w 8267681"/>
              <a:gd name="connsiteY13520" fmla="*/ 3015844 h 6698675"/>
              <a:gd name="connsiteX13521" fmla="*/ 5590075 w 8267681"/>
              <a:gd name="connsiteY13521" fmla="*/ 3022888 h 6698675"/>
              <a:gd name="connsiteX13522" fmla="*/ 5587727 w 8267681"/>
              <a:gd name="connsiteY13522" fmla="*/ 3022888 h 6698675"/>
              <a:gd name="connsiteX13523" fmla="*/ 5585377 w 8267681"/>
              <a:gd name="connsiteY13523" fmla="*/ 3025237 h 6698675"/>
              <a:gd name="connsiteX13524" fmla="*/ 5580680 w 8267681"/>
              <a:gd name="connsiteY13524" fmla="*/ 3023671 h 6698675"/>
              <a:gd name="connsiteX13525" fmla="*/ 5580680 w 8267681"/>
              <a:gd name="connsiteY13525" fmla="*/ 3020539 h 6698675"/>
              <a:gd name="connsiteX13526" fmla="*/ 5578801 w 8267681"/>
              <a:gd name="connsiteY13526" fmla="*/ 3021478 h 6698675"/>
              <a:gd name="connsiteX13527" fmla="*/ 5580680 w 8267681"/>
              <a:gd name="connsiteY13527" fmla="*/ 3015844 h 6698675"/>
              <a:gd name="connsiteX13528" fmla="*/ 5571285 w 8267681"/>
              <a:gd name="connsiteY13528" fmla="*/ 3015844 h 6698675"/>
              <a:gd name="connsiteX13529" fmla="*/ 5585378 w 8267681"/>
              <a:gd name="connsiteY13529" fmla="*/ 3008793 h 6698675"/>
              <a:gd name="connsiteX13530" fmla="*/ 5578331 w 8267681"/>
              <a:gd name="connsiteY13530" fmla="*/ 2999398 h 6698675"/>
              <a:gd name="connsiteX13531" fmla="*/ 5568936 w 8267681"/>
              <a:gd name="connsiteY13531" fmla="*/ 2999398 h 6698675"/>
              <a:gd name="connsiteX13532" fmla="*/ 5557192 w 8267681"/>
              <a:gd name="connsiteY13532" fmla="*/ 3008793 h 6698675"/>
              <a:gd name="connsiteX13533" fmla="*/ 5559541 w 8267681"/>
              <a:gd name="connsiteY13533" fmla="*/ 3015844 h 6698675"/>
              <a:gd name="connsiteX13534" fmla="*/ 5545448 w 8267681"/>
              <a:gd name="connsiteY13534" fmla="*/ 3011144 h 6698675"/>
              <a:gd name="connsiteX13535" fmla="*/ 5547797 w 8267681"/>
              <a:gd name="connsiteY13535" fmla="*/ 3004097 h 6698675"/>
              <a:gd name="connsiteX13536" fmla="*/ 5540665 w 8267681"/>
              <a:gd name="connsiteY13536" fmla="*/ 3002691 h 6698675"/>
              <a:gd name="connsiteX13537" fmla="*/ 5540457 w 8267681"/>
              <a:gd name="connsiteY13537" fmla="*/ 3004975 h 6698675"/>
              <a:gd name="connsiteX13538" fmla="*/ 5538402 w 8267681"/>
              <a:gd name="connsiteY13538" fmla="*/ 3006440 h 6698675"/>
              <a:gd name="connsiteX13539" fmla="*/ 5536799 w 8267681"/>
              <a:gd name="connsiteY13539" fmla="*/ 3003351 h 6698675"/>
              <a:gd name="connsiteX13540" fmla="*/ 5533705 w 8267681"/>
              <a:gd name="connsiteY13540" fmla="*/ 3006446 h 6698675"/>
              <a:gd name="connsiteX13541" fmla="*/ 5533705 w 8267681"/>
              <a:gd name="connsiteY13541" fmla="*/ 2999398 h 6698675"/>
              <a:gd name="connsiteX13542" fmla="*/ 5534751 w 8267681"/>
              <a:gd name="connsiteY13542" fmla="*/ 2999398 h 6698675"/>
              <a:gd name="connsiteX13543" fmla="*/ 5534291 w 8267681"/>
              <a:gd name="connsiteY13543" fmla="*/ 2998510 h 6698675"/>
              <a:gd name="connsiteX13544" fmla="*/ 5528909 w 8267681"/>
              <a:gd name="connsiteY13544" fmla="*/ 2994166 h 6698675"/>
              <a:gd name="connsiteX13545" fmla="*/ 5526658 w 8267681"/>
              <a:gd name="connsiteY13545" fmla="*/ 2994701 h 6698675"/>
              <a:gd name="connsiteX13546" fmla="*/ 5519612 w 8267681"/>
              <a:gd name="connsiteY13546" fmla="*/ 3001746 h 6698675"/>
              <a:gd name="connsiteX13547" fmla="*/ 5521961 w 8267681"/>
              <a:gd name="connsiteY13547" fmla="*/ 3008793 h 6698675"/>
              <a:gd name="connsiteX13548" fmla="*/ 5520349 w 8267681"/>
              <a:gd name="connsiteY13548" fmla="*/ 3015242 h 6698675"/>
              <a:gd name="connsiteX13549" fmla="*/ 5520492 w 8267681"/>
              <a:gd name="connsiteY13549" fmla="*/ 3015216 h 6698675"/>
              <a:gd name="connsiteX13550" fmla="*/ 5521960 w 8267681"/>
              <a:gd name="connsiteY13550" fmla="*/ 3018152 h 6698675"/>
              <a:gd name="connsiteX13551" fmla="*/ 5519673 w 8267681"/>
              <a:gd name="connsiteY13551" fmla="*/ 3017944 h 6698675"/>
              <a:gd name="connsiteX13552" fmla="*/ 5519612 w 8267681"/>
              <a:gd name="connsiteY13552" fmla="*/ 3018191 h 6698675"/>
              <a:gd name="connsiteX13553" fmla="*/ 5529007 w 8267681"/>
              <a:gd name="connsiteY13553" fmla="*/ 3018191 h 6698675"/>
              <a:gd name="connsiteX13554" fmla="*/ 5529007 w 8267681"/>
              <a:gd name="connsiteY13554" fmla="*/ 3027570 h 6698675"/>
              <a:gd name="connsiteX13555" fmla="*/ 5529007 w 8267681"/>
              <a:gd name="connsiteY13555" fmla="*/ 3034632 h 6698675"/>
              <a:gd name="connsiteX13556" fmla="*/ 5517263 w 8267681"/>
              <a:gd name="connsiteY13556" fmla="*/ 3032284 h 6698675"/>
              <a:gd name="connsiteX13557" fmla="*/ 5516121 w 8267681"/>
              <a:gd name="connsiteY13557" fmla="*/ 3033140 h 6698675"/>
              <a:gd name="connsiteX13558" fmla="*/ 5516970 w 8267681"/>
              <a:gd name="connsiteY13558" fmla="*/ 3033748 h 6698675"/>
              <a:gd name="connsiteX13559" fmla="*/ 5517263 w 8267681"/>
              <a:gd name="connsiteY13559" fmla="*/ 3036975 h 6698675"/>
              <a:gd name="connsiteX13560" fmla="*/ 5521960 w 8267681"/>
              <a:gd name="connsiteY13560" fmla="*/ 3039324 h 6698675"/>
              <a:gd name="connsiteX13561" fmla="*/ 5519611 w 8267681"/>
              <a:gd name="connsiteY13561" fmla="*/ 3041674 h 6698675"/>
              <a:gd name="connsiteX13562" fmla="*/ 5519611 w 8267681"/>
              <a:gd name="connsiteY13562" fmla="*/ 3046370 h 6698675"/>
              <a:gd name="connsiteX13563" fmla="*/ 5521960 w 8267681"/>
              <a:gd name="connsiteY13563" fmla="*/ 3051070 h 6698675"/>
              <a:gd name="connsiteX13564" fmla="*/ 5512565 w 8267681"/>
              <a:gd name="connsiteY13564" fmla="*/ 3051070 h 6698675"/>
              <a:gd name="connsiteX13565" fmla="*/ 5510216 w 8267681"/>
              <a:gd name="connsiteY13565" fmla="*/ 3048720 h 6698675"/>
              <a:gd name="connsiteX13566" fmla="*/ 5510216 w 8267681"/>
              <a:gd name="connsiteY13566" fmla="*/ 3046370 h 6698675"/>
              <a:gd name="connsiteX13567" fmla="*/ 5505519 w 8267681"/>
              <a:gd name="connsiteY13567" fmla="*/ 3046370 h 6698675"/>
              <a:gd name="connsiteX13568" fmla="*/ 5507867 w 8267681"/>
              <a:gd name="connsiteY13568" fmla="*/ 3044024 h 6698675"/>
              <a:gd name="connsiteX13569" fmla="*/ 5503170 w 8267681"/>
              <a:gd name="connsiteY13569" fmla="*/ 3044024 h 6698675"/>
              <a:gd name="connsiteX13570" fmla="*/ 5505519 w 8267681"/>
              <a:gd name="connsiteY13570" fmla="*/ 3039324 h 6698675"/>
              <a:gd name="connsiteX13571" fmla="*/ 5503170 w 8267681"/>
              <a:gd name="connsiteY13571" fmla="*/ 3039324 h 6698675"/>
              <a:gd name="connsiteX13572" fmla="*/ 5500821 w 8267681"/>
              <a:gd name="connsiteY13572" fmla="*/ 3041674 h 6698675"/>
              <a:gd name="connsiteX13573" fmla="*/ 5498472 w 8267681"/>
              <a:gd name="connsiteY13573" fmla="*/ 3041674 h 6698675"/>
              <a:gd name="connsiteX13574" fmla="*/ 5496123 w 8267681"/>
              <a:gd name="connsiteY13574" fmla="*/ 3039324 h 6698675"/>
              <a:gd name="connsiteX13575" fmla="*/ 5496123 w 8267681"/>
              <a:gd name="connsiteY13575" fmla="*/ 3036975 h 6698675"/>
              <a:gd name="connsiteX13576" fmla="*/ 5491426 w 8267681"/>
              <a:gd name="connsiteY13576" fmla="*/ 3034626 h 6698675"/>
              <a:gd name="connsiteX13577" fmla="*/ 5491426 w 8267681"/>
              <a:gd name="connsiteY13577" fmla="*/ 3032279 h 6698675"/>
              <a:gd name="connsiteX13578" fmla="*/ 5491426 w 8267681"/>
              <a:gd name="connsiteY13578" fmla="*/ 3029930 h 6698675"/>
              <a:gd name="connsiteX13579" fmla="*/ 5491426 w 8267681"/>
              <a:gd name="connsiteY13579" fmla="*/ 3027580 h 6698675"/>
              <a:gd name="connsiteX13580" fmla="*/ 5491426 w 8267681"/>
              <a:gd name="connsiteY13580" fmla="*/ 3025230 h 6698675"/>
              <a:gd name="connsiteX13581" fmla="*/ 5493775 w 8267681"/>
              <a:gd name="connsiteY13581" fmla="*/ 3022882 h 6698675"/>
              <a:gd name="connsiteX13582" fmla="*/ 5493775 w 8267681"/>
              <a:gd name="connsiteY13582" fmla="*/ 3020533 h 6698675"/>
              <a:gd name="connsiteX13583" fmla="*/ 5496123 w 8267681"/>
              <a:gd name="connsiteY13583" fmla="*/ 3018191 h 6698675"/>
              <a:gd name="connsiteX13584" fmla="*/ 5496123 w 8267681"/>
              <a:gd name="connsiteY13584" fmla="*/ 3015837 h 6698675"/>
              <a:gd name="connsiteX13585" fmla="*/ 5496123 w 8267681"/>
              <a:gd name="connsiteY13585" fmla="*/ 3013488 h 6698675"/>
              <a:gd name="connsiteX13586" fmla="*/ 5493775 w 8267681"/>
              <a:gd name="connsiteY13586" fmla="*/ 3011139 h 6698675"/>
              <a:gd name="connsiteX13587" fmla="*/ 5493775 w 8267681"/>
              <a:gd name="connsiteY13587" fmla="*/ 3008788 h 6698675"/>
              <a:gd name="connsiteX13588" fmla="*/ 5498472 w 8267681"/>
              <a:gd name="connsiteY13588" fmla="*/ 3008788 h 6698675"/>
              <a:gd name="connsiteX13589" fmla="*/ 5500821 w 8267681"/>
              <a:gd name="connsiteY13589" fmla="*/ 3013488 h 6698675"/>
              <a:gd name="connsiteX13590" fmla="*/ 5502757 w 8267681"/>
              <a:gd name="connsiteY13590" fmla="*/ 3013488 h 6698675"/>
              <a:gd name="connsiteX13591" fmla="*/ 5502877 w 8267681"/>
              <a:gd name="connsiteY13591" fmla="*/ 3012903 h 6698675"/>
              <a:gd name="connsiteX13592" fmla="*/ 5510217 w 8267681"/>
              <a:gd name="connsiteY13592" fmla="*/ 3013494 h 6698675"/>
              <a:gd name="connsiteX13593" fmla="*/ 5517263 w 8267681"/>
              <a:gd name="connsiteY13593" fmla="*/ 3006446 h 6698675"/>
              <a:gd name="connsiteX13594" fmla="*/ 5517263 w 8267681"/>
              <a:gd name="connsiteY13594" fmla="*/ 2997047 h 6698675"/>
              <a:gd name="connsiteX13595" fmla="*/ 5507868 w 8267681"/>
              <a:gd name="connsiteY13595" fmla="*/ 2999398 h 6698675"/>
              <a:gd name="connsiteX13596" fmla="*/ 5500822 w 8267681"/>
              <a:gd name="connsiteY13596" fmla="*/ 2997047 h 6698675"/>
              <a:gd name="connsiteX13597" fmla="*/ 5503170 w 8267681"/>
              <a:gd name="connsiteY13597" fmla="*/ 2978262 h 6698675"/>
              <a:gd name="connsiteX13598" fmla="*/ 5507867 w 8267681"/>
              <a:gd name="connsiteY13598" fmla="*/ 2980276 h 6698675"/>
              <a:gd name="connsiteX13599" fmla="*/ 5507867 w 8267681"/>
              <a:gd name="connsiteY13599" fmla="*/ 2975897 h 6698675"/>
              <a:gd name="connsiteX13600" fmla="*/ 5503170 w 8267681"/>
              <a:gd name="connsiteY13600" fmla="*/ 2971207 h 6698675"/>
              <a:gd name="connsiteX13601" fmla="*/ 5507867 w 8267681"/>
              <a:gd name="connsiteY13601" fmla="*/ 2968857 h 6698675"/>
              <a:gd name="connsiteX13602" fmla="*/ 5510216 w 8267681"/>
              <a:gd name="connsiteY13602" fmla="*/ 2975897 h 6698675"/>
              <a:gd name="connsiteX13603" fmla="*/ 5509923 w 8267681"/>
              <a:gd name="connsiteY13603" fmla="*/ 2979131 h 6698675"/>
              <a:gd name="connsiteX13604" fmla="*/ 5508150 w 8267681"/>
              <a:gd name="connsiteY13604" fmla="*/ 2980398 h 6698675"/>
              <a:gd name="connsiteX13605" fmla="*/ 5519582 w 8267681"/>
              <a:gd name="connsiteY13605" fmla="*/ 2985294 h 6698675"/>
              <a:gd name="connsiteX13606" fmla="*/ 5519611 w 8267681"/>
              <a:gd name="connsiteY13606" fmla="*/ 2985303 h 6698675"/>
              <a:gd name="connsiteX13607" fmla="*/ 5519611 w 8267681"/>
              <a:gd name="connsiteY13607" fmla="*/ 2980606 h 6698675"/>
              <a:gd name="connsiteX13608" fmla="*/ 5521960 w 8267681"/>
              <a:gd name="connsiteY13608" fmla="*/ 2980606 h 6698675"/>
              <a:gd name="connsiteX13609" fmla="*/ 5522747 w 8267681"/>
              <a:gd name="connsiteY13609" fmla="*/ 2980606 h 6698675"/>
              <a:gd name="connsiteX13610" fmla="*/ 5524310 w 8267681"/>
              <a:gd name="connsiteY13610" fmla="*/ 2978262 h 6698675"/>
              <a:gd name="connsiteX13611" fmla="*/ 5533705 w 8267681"/>
              <a:gd name="connsiteY13611" fmla="*/ 2973562 h 6698675"/>
              <a:gd name="connsiteX13612" fmla="*/ 5533166 w 8267681"/>
              <a:gd name="connsiteY13612" fmla="*/ 2976798 h 6698675"/>
              <a:gd name="connsiteX13613" fmla="*/ 5536053 w 8267681"/>
              <a:gd name="connsiteY13613" fmla="*/ 2978239 h 6698675"/>
              <a:gd name="connsiteX13614" fmla="*/ 5532641 w 8267681"/>
              <a:gd name="connsiteY13614" fmla="*/ 2979946 h 6698675"/>
              <a:gd name="connsiteX13615" fmla="*/ 5531356 w 8267681"/>
              <a:gd name="connsiteY13615" fmla="*/ 2987657 h 6698675"/>
              <a:gd name="connsiteX13616" fmla="*/ 5547797 w 8267681"/>
              <a:gd name="connsiteY13616" fmla="*/ 2990010 h 6698675"/>
              <a:gd name="connsiteX13617" fmla="*/ 5547797 w 8267681"/>
              <a:gd name="connsiteY13617" fmla="*/ 2985306 h 6698675"/>
              <a:gd name="connsiteX13618" fmla="*/ 5540751 w 8267681"/>
              <a:gd name="connsiteY13618" fmla="*/ 2985306 h 6698675"/>
              <a:gd name="connsiteX13619" fmla="*/ 5546387 w 8267681"/>
              <a:gd name="connsiteY13619" fmla="*/ 2979673 h 6698675"/>
              <a:gd name="connsiteX13620" fmla="*/ 5547797 w 8267681"/>
              <a:gd name="connsiteY13620" fmla="*/ 2980609 h 6698675"/>
              <a:gd name="connsiteX13621" fmla="*/ 5549441 w 8267681"/>
              <a:gd name="connsiteY13621" fmla="*/ 2978262 h 6698675"/>
              <a:gd name="connsiteX13622" fmla="*/ 5554843 w 8267681"/>
              <a:gd name="connsiteY13622" fmla="*/ 2978262 h 6698675"/>
              <a:gd name="connsiteX13623" fmla="*/ 5554843 w 8267681"/>
              <a:gd name="connsiteY13623" fmla="*/ 2978214 h 6698675"/>
              <a:gd name="connsiteX13624" fmla="*/ 5556586 w 8267681"/>
              <a:gd name="connsiteY13624" fmla="*/ 2978214 h 6698675"/>
              <a:gd name="connsiteX13625" fmla="*/ 5549852 w 8267681"/>
              <a:gd name="connsiteY13625" fmla="*/ 2977676 h 6698675"/>
              <a:gd name="connsiteX13626" fmla="*/ 5549441 w 8267681"/>
              <a:gd name="connsiteY13626" fmla="*/ 2978262 h 6698675"/>
              <a:gd name="connsiteX13627" fmla="*/ 5547797 w 8267681"/>
              <a:gd name="connsiteY13627" fmla="*/ 2978262 h 6698675"/>
              <a:gd name="connsiteX13628" fmla="*/ 5546387 w 8267681"/>
              <a:gd name="connsiteY13628" fmla="*/ 2979673 h 6698675"/>
              <a:gd name="connsiteX13629" fmla="*/ 5540751 w 8267681"/>
              <a:gd name="connsiteY13629" fmla="*/ 2975908 h 6698675"/>
              <a:gd name="connsiteX13630" fmla="*/ 5539517 w 8267681"/>
              <a:gd name="connsiteY13630" fmla="*/ 2977557 h 6698675"/>
              <a:gd name="connsiteX13631" fmla="*/ 5538989 w 8267681"/>
              <a:gd name="connsiteY13631" fmla="*/ 2975319 h 6698675"/>
              <a:gd name="connsiteX13632" fmla="*/ 5533705 w 8267681"/>
              <a:gd name="connsiteY13632" fmla="*/ 2968869 h 6698675"/>
              <a:gd name="connsiteX13633" fmla="*/ 5538067 w 8267681"/>
              <a:gd name="connsiteY13633" fmla="*/ 2964508 h 6698675"/>
              <a:gd name="connsiteX13634" fmla="*/ 5540751 w 8267681"/>
              <a:gd name="connsiteY13634" fmla="*/ 2966520 h 6698675"/>
              <a:gd name="connsiteX13635" fmla="*/ 5545448 w 8267681"/>
              <a:gd name="connsiteY13635" fmla="*/ 2957126 h 6698675"/>
              <a:gd name="connsiteX13636" fmla="*/ 5540751 w 8267681"/>
              <a:gd name="connsiteY13636" fmla="*/ 2943031 h 6698675"/>
              <a:gd name="connsiteX13637" fmla="*/ 5554843 w 8267681"/>
              <a:gd name="connsiteY13637" fmla="*/ 2945379 h 6698675"/>
              <a:gd name="connsiteX13638" fmla="*/ 5557192 w 8267681"/>
              <a:gd name="connsiteY13638" fmla="*/ 2943031 h 6698675"/>
              <a:gd name="connsiteX13639" fmla="*/ 5550146 w 8267681"/>
              <a:gd name="connsiteY13639" fmla="*/ 2933634 h 6698675"/>
              <a:gd name="connsiteX13640" fmla="*/ 5543100 w 8267681"/>
              <a:gd name="connsiteY13640" fmla="*/ 2938332 h 6698675"/>
              <a:gd name="connsiteX13641" fmla="*/ 5538402 w 8267681"/>
              <a:gd name="connsiteY13641" fmla="*/ 2935984 h 6698675"/>
              <a:gd name="connsiteX13642" fmla="*/ 5538402 w 8267681"/>
              <a:gd name="connsiteY13642" fmla="*/ 2945379 h 6698675"/>
              <a:gd name="connsiteX13643" fmla="*/ 5536640 w 8267681"/>
              <a:gd name="connsiteY13643" fmla="*/ 2953308 h 6698675"/>
              <a:gd name="connsiteX13644" fmla="*/ 5534608 w 8267681"/>
              <a:gd name="connsiteY13644" fmla="*/ 2955681 h 6698675"/>
              <a:gd name="connsiteX13645" fmla="*/ 5524831 w 8267681"/>
              <a:gd name="connsiteY13645" fmla="*/ 2945902 h 6698675"/>
              <a:gd name="connsiteX13646" fmla="*/ 5531650 w 8267681"/>
              <a:gd name="connsiteY13646" fmla="*/ 2941563 h 6698675"/>
              <a:gd name="connsiteX13647" fmla="*/ 5529007 w 8267681"/>
              <a:gd name="connsiteY13647" fmla="*/ 2933634 h 6698675"/>
              <a:gd name="connsiteX13648" fmla="*/ 5531356 w 8267681"/>
              <a:gd name="connsiteY13648" fmla="*/ 2928937 h 6698675"/>
              <a:gd name="connsiteX13649" fmla="*/ 5538402 w 8267681"/>
              <a:gd name="connsiteY13649" fmla="*/ 2931285 h 6698675"/>
              <a:gd name="connsiteX13650" fmla="*/ 5538402 w 8267681"/>
              <a:gd name="connsiteY13650" fmla="*/ 2921889 h 6698675"/>
              <a:gd name="connsiteX13651" fmla="*/ 5531356 w 8267681"/>
              <a:gd name="connsiteY13651" fmla="*/ 2928937 h 6698675"/>
              <a:gd name="connsiteX13652" fmla="*/ 5524310 w 8267681"/>
              <a:gd name="connsiteY13652" fmla="*/ 2928937 h 6698675"/>
              <a:gd name="connsiteX13653" fmla="*/ 5522964 w 8267681"/>
              <a:gd name="connsiteY13653" fmla="*/ 2933109 h 6698675"/>
              <a:gd name="connsiteX13654" fmla="*/ 5521961 w 8267681"/>
              <a:gd name="connsiteY13654" fmla="*/ 2933634 h 6698675"/>
              <a:gd name="connsiteX13655" fmla="*/ 5514914 w 8267681"/>
              <a:gd name="connsiteY13655" fmla="*/ 2924238 h 6698675"/>
              <a:gd name="connsiteX13656" fmla="*/ 5524310 w 8267681"/>
              <a:gd name="connsiteY13656" fmla="*/ 2917191 h 6698675"/>
              <a:gd name="connsiteX13657" fmla="*/ 5526658 w 8267681"/>
              <a:gd name="connsiteY13657" fmla="*/ 2917191 h 6698675"/>
              <a:gd name="connsiteX13658" fmla="*/ 5521961 w 8267681"/>
              <a:gd name="connsiteY13658" fmla="*/ 2910142 h 6698675"/>
              <a:gd name="connsiteX13659" fmla="*/ 5520134 w 8267681"/>
              <a:gd name="connsiteY13659" fmla="*/ 2911969 h 6698675"/>
              <a:gd name="connsiteX13660" fmla="*/ 5517002 w 8267681"/>
              <a:gd name="connsiteY13660" fmla="*/ 2908054 h 6698675"/>
              <a:gd name="connsiteX13661" fmla="*/ 5521961 w 8267681"/>
              <a:gd name="connsiteY13661" fmla="*/ 2903095 h 6698675"/>
              <a:gd name="connsiteX13662" fmla="*/ 5514914 w 8267681"/>
              <a:gd name="connsiteY13662" fmla="*/ 2893699 h 6698675"/>
              <a:gd name="connsiteX13663" fmla="*/ 5517263 w 8267681"/>
              <a:gd name="connsiteY13663" fmla="*/ 2891350 h 6698675"/>
              <a:gd name="connsiteX13664" fmla="*/ 5531356 w 8267681"/>
              <a:gd name="connsiteY13664" fmla="*/ 2893699 h 6698675"/>
              <a:gd name="connsiteX13665" fmla="*/ 5531356 w 8267681"/>
              <a:gd name="connsiteY13665" fmla="*/ 2884302 h 6698675"/>
              <a:gd name="connsiteX13666" fmla="*/ 5529007 w 8267681"/>
              <a:gd name="connsiteY13666" fmla="*/ 2879605 h 6698675"/>
              <a:gd name="connsiteX13667" fmla="*/ 5529007 w 8267681"/>
              <a:gd name="connsiteY13667" fmla="*/ 2872559 h 6698675"/>
              <a:gd name="connsiteX13668" fmla="*/ 5531356 w 8267681"/>
              <a:gd name="connsiteY13668" fmla="*/ 2877259 h 6698675"/>
              <a:gd name="connsiteX13669" fmla="*/ 5538402 w 8267681"/>
              <a:gd name="connsiteY13669" fmla="*/ 2872559 h 6698675"/>
              <a:gd name="connsiteX13670" fmla="*/ 5543100 w 8267681"/>
              <a:gd name="connsiteY13670" fmla="*/ 2879605 h 6698675"/>
              <a:gd name="connsiteX13671" fmla="*/ 5547797 w 8267681"/>
              <a:gd name="connsiteY13671" fmla="*/ 2872559 h 6698675"/>
              <a:gd name="connsiteX13672" fmla="*/ 5545448 w 8267681"/>
              <a:gd name="connsiteY13672" fmla="*/ 2867859 h 6698675"/>
              <a:gd name="connsiteX13673" fmla="*/ 5538402 w 8267681"/>
              <a:gd name="connsiteY13673" fmla="*/ 2872559 h 6698675"/>
              <a:gd name="connsiteX13674" fmla="*/ 5529007 w 8267681"/>
              <a:gd name="connsiteY13674" fmla="*/ 2872559 h 6698675"/>
              <a:gd name="connsiteX13675" fmla="*/ 5521961 w 8267681"/>
              <a:gd name="connsiteY13675" fmla="*/ 2874908 h 6698675"/>
              <a:gd name="connsiteX13676" fmla="*/ 5521961 w 8267681"/>
              <a:gd name="connsiteY13676" fmla="*/ 2881957 h 6698675"/>
              <a:gd name="connsiteX13677" fmla="*/ 5519612 w 8267681"/>
              <a:gd name="connsiteY13677" fmla="*/ 2884302 h 6698675"/>
              <a:gd name="connsiteX13678" fmla="*/ 5514914 w 8267681"/>
              <a:gd name="connsiteY13678" fmla="*/ 2881957 h 6698675"/>
              <a:gd name="connsiteX13679" fmla="*/ 5514914 w 8267681"/>
              <a:gd name="connsiteY13679" fmla="*/ 2891350 h 6698675"/>
              <a:gd name="connsiteX13680" fmla="*/ 5512566 w 8267681"/>
              <a:gd name="connsiteY13680" fmla="*/ 2891350 h 6698675"/>
              <a:gd name="connsiteX13681" fmla="*/ 5507150 w 8267681"/>
              <a:gd name="connsiteY13681" fmla="*/ 2885934 h 6698675"/>
              <a:gd name="connsiteX13682" fmla="*/ 5507868 w 8267681"/>
              <a:gd name="connsiteY13682" fmla="*/ 2884302 h 6698675"/>
              <a:gd name="connsiteX13683" fmla="*/ 5505519 w 8267681"/>
              <a:gd name="connsiteY13683" fmla="*/ 2884302 h 6698675"/>
              <a:gd name="connsiteX13684" fmla="*/ 5498473 w 8267681"/>
              <a:gd name="connsiteY13684" fmla="*/ 2884302 h 6698675"/>
              <a:gd name="connsiteX13685" fmla="*/ 5503170 w 8267681"/>
              <a:gd name="connsiteY13685" fmla="*/ 2891350 h 6698675"/>
              <a:gd name="connsiteX13686" fmla="*/ 5493775 w 8267681"/>
              <a:gd name="connsiteY13686" fmla="*/ 2891350 h 6698675"/>
              <a:gd name="connsiteX13687" fmla="*/ 5496124 w 8267681"/>
              <a:gd name="connsiteY13687" fmla="*/ 2884302 h 6698675"/>
              <a:gd name="connsiteX13688" fmla="*/ 5489078 w 8267681"/>
              <a:gd name="connsiteY13688" fmla="*/ 2881957 h 6698675"/>
              <a:gd name="connsiteX13689" fmla="*/ 5493775 w 8267681"/>
              <a:gd name="connsiteY13689" fmla="*/ 2891350 h 6698675"/>
              <a:gd name="connsiteX13690" fmla="*/ 5498473 w 8267681"/>
              <a:gd name="connsiteY13690" fmla="*/ 2898397 h 6698675"/>
              <a:gd name="connsiteX13691" fmla="*/ 5484380 w 8267681"/>
              <a:gd name="connsiteY13691" fmla="*/ 2907794 h 6698675"/>
              <a:gd name="connsiteX13692" fmla="*/ 5500822 w 8267681"/>
              <a:gd name="connsiteY13692" fmla="*/ 2900746 h 6698675"/>
              <a:gd name="connsiteX13693" fmla="*/ 5503170 w 8267681"/>
              <a:gd name="connsiteY13693" fmla="*/ 2907794 h 6698675"/>
              <a:gd name="connsiteX13694" fmla="*/ 5505519 w 8267681"/>
              <a:gd name="connsiteY13694" fmla="*/ 2917191 h 6698675"/>
              <a:gd name="connsiteX13695" fmla="*/ 5498473 w 8267681"/>
              <a:gd name="connsiteY13695" fmla="*/ 2919539 h 6698675"/>
              <a:gd name="connsiteX13696" fmla="*/ 5493775 w 8267681"/>
              <a:gd name="connsiteY13696" fmla="*/ 2912491 h 6698675"/>
              <a:gd name="connsiteX13697" fmla="*/ 5482032 w 8267681"/>
              <a:gd name="connsiteY13697" fmla="*/ 2921889 h 6698675"/>
              <a:gd name="connsiteX13698" fmla="*/ 5474985 w 8267681"/>
              <a:gd name="connsiteY13698" fmla="*/ 2921889 h 6698675"/>
              <a:gd name="connsiteX13699" fmla="*/ 5482032 w 8267681"/>
              <a:gd name="connsiteY13699" fmla="*/ 2914842 h 6698675"/>
              <a:gd name="connsiteX13700" fmla="*/ 5463241 w 8267681"/>
              <a:gd name="connsiteY13700" fmla="*/ 2898397 h 6698675"/>
              <a:gd name="connsiteX13701" fmla="*/ 5458544 w 8267681"/>
              <a:gd name="connsiteY13701" fmla="*/ 2907794 h 6698675"/>
              <a:gd name="connsiteX13702" fmla="*/ 5467939 w 8267681"/>
              <a:gd name="connsiteY13702" fmla="*/ 2912491 h 6698675"/>
              <a:gd name="connsiteX13703" fmla="*/ 5460892 w 8267681"/>
              <a:gd name="connsiteY13703" fmla="*/ 2917191 h 6698675"/>
              <a:gd name="connsiteX13704" fmla="*/ 5474985 w 8267681"/>
              <a:gd name="connsiteY13704" fmla="*/ 2921889 h 6698675"/>
              <a:gd name="connsiteX13705" fmla="*/ 5477334 w 8267681"/>
              <a:gd name="connsiteY13705" fmla="*/ 2928937 h 6698675"/>
              <a:gd name="connsiteX13706" fmla="*/ 5491427 w 8267681"/>
              <a:gd name="connsiteY13706" fmla="*/ 2926587 h 6698675"/>
              <a:gd name="connsiteX13707" fmla="*/ 5491427 w 8267681"/>
              <a:gd name="connsiteY13707" fmla="*/ 2919539 h 6698675"/>
              <a:gd name="connsiteX13708" fmla="*/ 5498473 w 8267681"/>
              <a:gd name="connsiteY13708" fmla="*/ 2919539 h 6698675"/>
              <a:gd name="connsiteX13709" fmla="*/ 5493775 w 8267681"/>
              <a:gd name="connsiteY13709" fmla="*/ 2926587 h 6698675"/>
              <a:gd name="connsiteX13710" fmla="*/ 5503464 w 8267681"/>
              <a:gd name="connsiteY13710" fmla="*/ 2932753 h 6698675"/>
              <a:gd name="connsiteX13711" fmla="*/ 5507835 w 8267681"/>
              <a:gd name="connsiteY13711" fmla="*/ 2940623 h 6698675"/>
              <a:gd name="connsiteX13712" fmla="*/ 5507867 w 8267681"/>
              <a:gd name="connsiteY13712" fmla="*/ 2940655 h 6698675"/>
              <a:gd name="connsiteX13713" fmla="*/ 5507856 w 8267681"/>
              <a:gd name="connsiteY13713" fmla="*/ 2940661 h 6698675"/>
              <a:gd name="connsiteX13714" fmla="*/ 5507868 w 8267681"/>
              <a:gd name="connsiteY13714" fmla="*/ 2940682 h 6698675"/>
              <a:gd name="connsiteX13715" fmla="*/ 5517263 w 8267681"/>
              <a:gd name="connsiteY13715" fmla="*/ 2940682 h 6698675"/>
              <a:gd name="connsiteX13716" fmla="*/ 5507607 w 8267681"/>
              <a:gd name="connsiteY13716" fmla="*/ 2952271 h 6698675"/>
              <a:gd name="connsiteX13717" fmla="*/ 5507867 w 8267681"/>
              <a:gd name="connsiteY13717" fmla="*/ 2952401 h 6698675"/>
              <a:gd name="connsiteX13718" fmla="*/ 5507234 w 8267681"/>
              <a:gd name="connsiteY13718" fmla="*/ 2952717 h 6698675"/>
              <a:gd name="connsiteX13719" fmla="*/ 5505519 w 8267681"/>
              <a:gd name="connsiteY13719" fmla="*/ 2954777 h 6698675"/>
              <a:gd name="connsiteX13720" fmla="*/ 5507868 w 8267681"/>
              <a:gd name="connsiteY13720" fmla="*/ 2959475 h 6698675"/>
              <a:gd name="connsiteX13721" fmla="*/ 5507868 w 8267681"/>
              <a:gd name="connsiteY13721" fmla="*/ 2966520 h 6698675"/>
              <a:gd name="connsiteX13722" fmla="*/ 5498473 w 8267681"/>
              <a:gd name="connsiteY13722" fmla="*/ 2973562 h 6698675"/>
              <a:gd name="connsiteX13723" fmla="*/ 5493775 w 8267681"/>
              <a:gd name="connsiteY13723" fmla="*/ 2966520 h 6698675"/>
              <a:gd name="connsiteX13724" fmla="*/ 5496190 w 8267681"/>
              <a:gd name="connsiteY13724" fmla="*/ 2966520 h 6698675"/>
              <a:gd name="connsiteX13725" fmla="*/ 5496124 w 8267681"/>
              <a:gd name="connsiteY13725" fmla="*/ 2966487 h 6698675"/>
              <a:gd name="connsiteX13726" fmla="*/ 5498473 w 8267681"/>
              <a:gd name="connsiteY13726" fmla="*/ 2964138 h 6698675"/>
              <a:gd name="connsiteX13727" fmla="*/ 5499664 w 8267681"/>
              <a:gd name="connsiteY13727" fmla="*/ 2966520 h 6698675"/>
              <a:gd name="connsiteX13728" fmla="*/ 5500822 w 8267681"/>
              <a:gd name="connsiteY13728" fmla="*/ 2966520 h 6698675"/>
              <a:gd name="connsiteX13729" fmla="*/ 5493775 w 8267681"/>
              <a:gd name="connsiteY13729" fmla="*/ 2954777 h 6698675"/>
              <a:gd name="connsiteX13730" fmla="*/ 5503170 w 8267681"/>
              <a:gd name="connsiteY13730" fmla="*/ 2947729 h 6698675"/>
              <a:gd name="connsiteX13731" fmla="*/ 5503170 w 8267681"/>
              <a:gd name="connsiteY13731" fmla="*/ 2938332 h 6698675"/>
              <a:gd name="connsiteX13732" fmla="*/ 5479683 w 8267681"/>
              <a:gd name="connsiteY13732" fmla="*/ 2938332 h 6698675"/>
              <a:gd name="connsiteX13733" fmla="*/ 5479683 w 8267681"/>
              <a:gd name="connsiteY13733" fmla="*/ 2940682 h 6698675"/>
              <a:gd name="connsiteX13734" fmla="*/ 5489078 w 8267681"/>
              <a:gd name="connsiteY13734" fmla="*/ 2940682 h 6698675"/>
              <a:gd name="connsiteX13735" fmla="*/ 5482032 w 8267681"/>
              <a:gd name="connsiteY13735" fmla="*/ 2950079 h 6698675"/>
              <a:gd name="connsiteX13736" fmla="*/ 5472636 w 8267681"/>
              <a:gd name="connsiteY13736" fmla="*/ 2943031 h 6698675"/>
              <a:gd name="connsiteX13737" fmla="*/ 5477334 w 8267681"/>
              <a:gd name="connsiteY13737" fmla="*/ 2935984 h 6698675"/>
              <a:gd name="connsiteX13738" fmla="*/ 5463241 w 8267681"/>
              <a:gd name="connsiteY13738" fmla="*/ 2943031 h 6698675"/>
              <a:gd name="connsiteX13739" fmla="*/ 5456195 w 8267681"/>
              <a:gd name="connsiteY13739" fmla="*/ 2940682 h 6698675"/>
              <a:gd name="connsiteX13740" fmla="*/ 5453846 w 8267681"/>
              <a:gd name="connsiteY13740" fmla="*/ 2924238 h 6698675"/>
              <a:gd name="connsiteX13741" fmla="*/ 5449148 w 8267681"/>
              <a:gd name="connsiteY13741" fmla="*/ 2931285 h 6698675"/>
              <a:gd name="connsiteX13742" fmla="*/ 5453846 w 8267681"/>
              <a:gd name="connsiteY13742" fmla="*/ 2938332 h 6698675"/>
              <a:gd name="connsiteX13743" fmla="*/ 5449148 w 8267681"/>
              <a:gd name="connsiteY13743" fmla="*/ 2940682 h 6698675"/>
              <a:gd name="connsiteX13744" fmla="*/ 5442102 w 8267681"/>
              <a:gd name="connsiteY13744" fmla="*/ 2931285 h 6698675"/>
              <a:gd name="connsiteX13745" fmla="*/ 5425661 w 8267681"/>
              <a:gd name="connsiteY13745" fmla="*/ 2938332 h 6698675"/>
              <a:gd name="connsiteX13746" fmla="*/ 5425661 w 8267681"/>
              <a:gd name="connsiteY13746" fmla="*/ 2931285 h 6698675"/>
              <a:gd name="connsiteX13747" fmla="*/ 5418615 w 8267681"/>
              <a:gd name="connsiteY13747" fmla="*/ 2931285 h 6698675"/>
              <a:gd name="connsiteX13748" fmla="*/ 5428010 w 8267681"/>
              <a:gd name="connsiteY13748" fmla="*/ 2928937 h 6698675"/>
              <a:gd name="connsiteX13749" fmla="*/ 5428010 w 8267681"/>
              <a:gd name="connsiteY13749" fmla="*/ 2921889 h 6698675"/>
              <a:gd name="connsiteX13750" fmla="*/ 5430359 w 8267681"/>
              <a:gd name="connsiteY13750" fmla="*/ 2924238 h 6698675"/>
              <a:gd name="connsiteX13751" fmla="*/ 5437405 w 8267681"/>
              <a:gd name="connsiteY13751" fmla="*/ 2910142 h 6698675"/>
              <a:gd name="connsiteX13752" fmla="*/ 5435056 w 8267681"/>
              <a:gd name="connsiteY13752" fmla="*/ 2903095 h 6698675"/>
              <a:gd name="connsiteX13753" fmla="*/ 5437405 w 8267681"/>
              <a:gd name="connsiteY13753" fmla="*/ 2898397 h 6698675"/>
              <a:gd name="connsiteX13754" fmla="*/ 5437405 w 8267681"/>
              <a:gd name="connsiteY13754" fmla="*/ 2896048 h 6698675"/>
              <a:gd name="connsiteX13755" fmla="*/ 5438579 w 8267681"/>
              <a:gd name="connsiteY13755" fmla="*/ 2896048 h 6698675"/>
              <a:gd name="connsiteX13756" fmla="*/ 5439753 w 8267681"/>
              <a:gd name="connsiteY13756" fmla="*/ 2900746 h 6698675"/>
              <a:gd name="connsiteX13757" fmla="*/ 5446800 w 8267681"/>
              <a:gd name="connsiteY13757" fmla="*/ 2889000 h 6698675"/>
              <a:gd name="connsiteX13758" fmla="*/ 5439753 w 8267681"/>
              <a:gd name="connsiteY13758" fmla="*/ 2896048 h 6698675"/>
              <a:gd name="connsiteX13759" fmla="*/ 5438579 w 8267681"/>
              <a:gd name="connsiteY13759" fmla="*/ 2896048 h 6698675"/>
              <a:gd name="connsiteX13760" fmla="*/ 5437405 w 8267681"/>
              <a:gd name="connsiteY13760" fmla="*/ 2891350 h 6698675"/>
              <a:gd name="connsiteX13761" fmla="*/ 5437405 w 8267681"/>
              <a:gd name="connsiteY13761" fmla="*/ 2896048 h 6698675"/>
              <a:gd name="connsiteX13762" fmla="*/ 5432707 w 8267681"/>
              <a:gd name="connsiteY13762" fmla="*/ 2896048 h 6698675"/>
              <a:gd name="connsiteX13763" fmla="*/ 5425661 w 8267681"/>
              <a:gd name="connsiteY13763" fmla="*/ 2905444 h 6698675"/>
              <a:gd name="connsiteX13764" fmla="*/ 5425661 w 8267681"/>
              <a:gd name="connsiteY13764" fmla="*/ 2898397 h 6698675"/>
              <a:gd name="connsiteX13765" fmla="*/ 5416853 w 8267681"/>
              <a:gd name="connsiteY13765" fmla="*/ 2900158 h 6698675"/>
              <a:gd name="connsiteX13766" fmla="*/ 5414700 w 8267681"/>
              <a:gd name="connsiteY13766" fmla="*/ 2899440 h 6698675"/>
              <a:gd name="connsiteX13767" fmla="*/ 5417440 w 8267681"/>
              <a:gd name="connsiteY13767" fmla="*/ 2894873 h 6698675"/>
              <a:gd name="connsiteX13768" fmla="*/ 5413917 w 8267681"/>
              <a:gd name="connsiteY13768" fmla="*/ 2889000 h 6698675"/>
              <a:gd name="connsiteX13769" fmla="*/ 5404522 w 8267681"/>
              <a:gd name="connsiteY13769" fmla="*/ 2900746 h 6698675"/>
              <a:gd name="connsiteX13770" fmla="*/ 5397475 w 8267681"/>
              <a:gd name="connsiteY13770" fmla="*/ 2893699 h 6698675"/>
              <a:gd name="connsiteX13771" fmla="*/ 5390429 w 8267681"/>
              <a:gd name="connsiteY13771" fmla="*/ 2896048 h 6698675"/>
              <a:gd name="connsiteX13772" fmla="*/ 5383383 w 8267681"/>
              <a:gd name="connsiteY13772" fmla="*/ 2886652 h 6698675"/>
              <a:gd name="connsiteX13773" fmla="*/ 5376337 w 8267681"/>
              <a:gd name="connsiteY13773" fmla="*/ 2891350 h 6698675"/>
              <a:gd name="connsiteX13774" fmla="*/ 5376337 w 8267681"/>
              <a:gd name="connsiteY13774" fmla="*/ 2879605 h 6698675"/>
              <a:gd name="connsiteX13775" fmla="*/ 5385731 w 8267681"/>
              <a:gd name="connsiteY13775" fmla="*/ 2879605 h 6698675"/>
              <a:gd name="connsiteX13776" fmla="*/ 5383383 w 8267681"/>
              <a:gd name="connsiteY13776" fmla="*/ 2884302 h 6698675"/>
              <a:gd name="connsiteX13777" fmla="*/ 5390429 w 8267681"/>
              <a:gd name="connsiteY13777" fmla="*/ 2891350 h 6698675"/>
              <a:gd name="connsiteX13778" fmla="*/ 5397475 w 8267681"/>
              <a:gd name="connsiteY13778" fmla="*/ 2889000 h 6698675"/>
              <a:gd name="connsiteX13779" fmla="*/ 5406871 w 8267681"/>
              <a:gd name="connsiteY13779" fmla="*/ 2893699 h 6698675"/>
              <a:gd name="connsiteX13780" fmla="*/ 5390429 w 8267681"/>
              <a:gd name="connsiteY13780" fmla="*/ 2874908 h 6698675"/>
              <a:gd name="connsiteX13781" fmla="*/ 5376337 w 8267681"/>
              <a:gd name="connsiteY13781" fmla="*/ 2877259 h 6698675"/>
              <a:gd name="connsiteX13782" fmla="*/ 5373596 w 8267681"/>
              <a:gd name="connsiteY13782" fmla="*/ 2877259 h 6698675"/>
              <a:gd name="connsiteX13783" fmla="*/ 5371639 w 8267681"/>
              <a:gd name="connsiteY13783" fmla="*/ 2865511 h 6698675"/>
              <a:gd name="connsiteX13784" fmla="*/ 5364593 w 8267681"/>
              <a:gd name="connsiteY13784" fmla="*/ 2865511 h 6698675"/>
              <a:gd name="connsiteX13785" fmla="*/ 5364973 w 8267681"/>
              <a:gd name="connsiteY13785" fmla="*/ 2870209 h 6698675"/>
              <a:gd name="connsiteX13786" fmla="*/ 5362244 w 8267681"/>
              <a:gd name="connsiteY13786" fmla="*/ 2870209 h 6698675"/>
              <a:gd name="connsiteX13787" fmla="*/ 5362244 w 8267681"/>
              <a:gd name="connsiteY13787" fmla="*/ 2877259 h 6698675"/>
              <a:gd name="connsiteX13788" fmla="*/ 5345802 w 8267681"/>
              <a:gd name="connsiteY13788" fmla="*/ 2874908 h 6698675"/>
              <a:gd name="connsiteX13789" fmla="*/ 5345802 w 8267681"/>
              <a:gd name="connsiteY13789" fmla="*/ 2884302 h 6698675"/>
              <a:gd name="connsiteX13790" fmla="*/ 5357546 w 8267681"/>
              <a:gd name="connsiteY13790" fmla="*/ 2898397 h 6698675"/>
              <a:gd name="connsiteX13791" fmla="*/ 5350542 w 8267681"/>
              <a:gd name="connsiteY13791" fmla="*/ 2898397 h 6698675"/>
              <a:gd name="connsiteX13792" fmla="*/ 5355197 w 8267681"/>
              <a:gd name="connsiteY13792" fmla="*/ 2900724 h 6698675"/>
              <a:gd name="connsiteX13793" fmla="*/ 5352848 w 8267681"/>
              <a:gd name="connsiteY13793" fmla="*/ 2903074 h 6698675"/>
              <a:gd name="connsiteX13794" fmla="*/ 5348151 w 8267681"/>
              <a:gd name="connsiteY13794" fmla="*/ 2900724 h 6698675"/>
              <a:gd name="connsiteX13795" fmla="*/ 5350478 w 8267681"/>
              <a:gd name="connsiteY13795" fmla="*/ 2898397 h 6698675"/>
              <a:gd name="connsiteX13796" fmla="*/ 5348151 w 8267681"/>
              <a:gd name="connsiteY13796" fmla="*/ 2898397 h 6698675"/>
              <a:gd name="connsiteX13797" fmla="*/ 5338756 w 8267681"/>
              <a:gd name="connsiteY13797" fmla="*/ 2910142 h 6698675"/>
              <a:gd name="connsiteX13798" fmla="*/ 5327012 w 8267681"/>
              <a:gd name="connsiteY13798" fmla="*/ 2914842 h 6698675"/>
              <a:gd name="connsiteX13799" fmla="*/ 5322315 w 8267681"/>
              <a:gd name="connsiteY13799" fmla="*/ 2907794 h 6698675"/>
              <a:gd name="connsiteX13800" fmla="*/ 5338756 w 8267681"/>
              <a:gd name="connsiteY13800" fmla="*/ 2900746 h 6698675"/>
              <a:gd name="connsiteX13801" fmla="*/ 5322315 w 8267681"/>
              <a:gd name="connsiteY13801" fmla="*/ 2898397 h 6698675"/>
              <a:gd name="connsiteX13802" fmla="*/ 5322315 w 8267681"/>
              <a:gd name="connsiteY13802" fmla="*/ 2907794 h 6698675"/>
              <a:gd name="connsiteX13803" fmla="*/ 5315268 w 8267681"/>
              <a:gd name="connsiteY13803" fmla="*/ 2905444 h 6698675"/>
              <a:gd name="connsiteX13804" fmla="*/ 5310593 w 8267681"/>
              <a:gd name="connsiteY13804" fmla="*/ 2910120 h 6698675"/>
              <a:gd name="connsiteX13805" fmla="*/ 5312919 w 8267681"/>
              <a:gd name="connsiteY13805" fmla="*/ 2912446 h 6698675"/>
              <a:gd name="connsiteX13806" fmla="*/ 5310570 w 8267681"/>
              <a:gd name="connsiteY13806" fmla="*/ 2912446 h 6698675"/>
              <a:gd name="connsiteX13807" fmla="*/ 5310570 w 8267681"/>
              <a:gd name="connsiteY13807" fmla="*/ 2910143 h 6698675"/>
              <a:gd name="connsiteX13808" fmla="*/ 5308222 w 8267681"/>
              <a:gd name="connsiteY13808" fmla="*/ 2912491 h 6698675"/>
              <a:gd name="connsiteX13809" fmla="*/ 5294129 w 8267681"/>
              <a:gd name="connsiteY13809" fmla="*/ 2905444 h 6698675"/>
              <a:gd name="connsiteX13810" fmla="*/ 5305873 w 8267681"/>
              <a:gd name="connsiteY13810" fmla="*/ 2896048 h 6698675"/>
              <a:gd name="connsiteX13811" fmla="*/ 5301176 w 8267681"/>
              <a:gd name="connsiteY13811" fmla="*/ 2889000 h 6698675"/>
              <a:gd name="connsiteX13812" fmla="*/ 5308222 w 8267681"/>
              <a:gd name="connsiteY13812" fmla="*/ 2889000 h 6698675"/>
              <a:gd name="connsiteX13813" fmla="*/ 5308222 w 8267681"/>
              <a:gd name="connsiteY13813" fmla="*/ 2879605 h 6698675"/>
              <a:gd name="connsiteX13814" fmla="*/ 5301176 w 8267681"/>
              <a:gd name="connsiteY13814" fmla="*/ 2879605 h 6698675"/>
              <a:gd name="connsiteX13815" fmla="*/ 5301176 w 8267681"/>
              <a:gd name="connsiteY13815" fmla="*/ 2889000 h 6698675"/>
              <a:gd name="connsiteX13816" fmla="*/ 5294129 w 8267681"/>
              <a:gd name="connsiteY13816" fmla="*/ 2889000 h 6698675"/>
              <a:gd name="connsiteX13817" fmla="*/ 5287083 w 8267681"/>
              <a:gd name="connsiteY13817" fmla="*/ 2874908 h 6698675"/>
              <a:gd name="connsiteX13818" fmla="*/ 5296478 w 8267681"/>
              <a:gd name="connsiteY13818" fmla="*/ 2874908 h 6698675"/>
              <a:gd name="connsiteX13819" fmla="*/ 5289432 w 8267681"/>
              <a:gd name="connsiteY13819" fmla="*/ 2870209 h 6698675"/>
              <a:gd name="connsiteX13820" fmla="*/ 5284734 w 8267681"/>
              <a:gd name="connsiteY13820" fmla="*/ 2877259 h 6698675"/>
              <a:gd name="connsiteX13821" fmla="*/ 5280036 w 8267681"/>
              <a:gd name="connsiteY13821" fmla="*/ 2879605 h 6698675"/>
              <a:gd name="connsiteX13822" fmla="*/ 5277688 w 8267681"/>
              <a:gd name="connsiteY13822" fmla="*/ 2884302 h 6698675"/>
              <a:gd name="connsiteX13823" fmla="*/ 5270641 w 8267681"/>
              <a:gd name="connsiteY13823" fmla="*/ 2881957 h 6698675"/>
              <a:gd name="connsiteX13824" fmla="*/ 5275339 w 8267681"/>
              <a:gd name="connsiteY13824" fmla="*/ 2900746 h 6698675"/>
              <a:gd name="connsiteX13825" fmla="*/ 5261246 w 8267681"/>
              <a:gd name="connsiteY13825" fmla="*/ 2893699 h 6698675"/>
              <a:gd name="connsiteX13826" fmla="*/ 5261246 w 8267681"/>
              <a:gd name="connsiteY13826" fmla="*/ 2900746 h 6698675"/>
              <a:gd name="connsiteX13827" fmla="*/ 5244805 w 8267681"/>
              <a:gd name="connsiteY13827" fmla="*/ 2886652 h 6698675"/>
              <a:gd name="connsiteX13828" fmla="*/ 5244805 w 8267681"/>
              <a:gd name="connsiteY13828" fmla="*/ 2877259 h 6698675"/>
              <a:gd name="connsiteX13829" fmla="*/ 5230712 w 8267681"/>
              <a:gd name="connsiteY13829" fmla="*/ 2881957 h 6698675"/>
              <a:gd name="connsiteX13830" fmla="*/ 5230712 w 8267681"/>
              <a:gd name="connsiteY13830" fmla="*/ 2872559 h 6698675"/>
              <a:gd name="connsiteX13831" fmla="*/ 5214271 w 8267681"/>
              <a:gd name="connsiteY13831" fmla="*/ 2879605 h 6698675"/>
              <a:gd name="connsiteX13832" fmla="*/ 5207225 w 8267681"/>
              <a:gd name="connsiteY13832" fmla="*/ 2874908 h 6698675"/>
              <a:gd name="connsiteX13833" fmla="*/ 5200177 w 8267681"/>
              <a:gd name="connsiteY13833" fmla="*/ 2880195 h 6698675"/>
              <a:gd name="connsiteX13834" fmla="*/ 5200177 w 8267681"/>
              <a:gd name="connsiteY13834" fmla="*/ 2881943 h 6698675"/>
              <a:gd name="connsiteX13835" fmla="*/ 5200177 w 8267681"/>
              <a:gd name="connsiteY13835" fmla="*/ 2886638 h 6698675"/>
              <a:gd name="connsiteX13836" fmla="*/ 5198459 w 8267681"/>
              <a:gd name="connsiteY13836" fmla="*/ 2881482 h 6698675"/>
              <a:gd name="connsiteX13837" fmla="*/ 5197829 w 8267681"/>
              <a:gd name="connsiteY13837" fmla="*/ 2881957 h 6698675"/>
              <a:gd name="connsiteX13838" fmla="*/ 5193132 w 8267681"/>
              <a:gd name="connsiteY13838" fmla="*/ 2879605 h 6698675"/>
              <a:gd name="connsiteX13839" fmla="*/ 5195481 w 8267681"/>
              <a:gd name="connsiteY13839" fmla="*/ 2870209 h 6698675"/>
              <a:gd name="connsiteX13840" fmla="*/ 5201940 w 8267681"/>
              <a:gd name="connsiteY13840" fmla="*/ 2868447 h 6698675"/>
              <a:gd name="connsiteX13841" fmla="*/ 5202369 w 8267681"/>
              <a:gd name="connsiteY13841" fmla="*/ 2867673 h 6698675"/>
              <a:gd name="connsiteX13842" fmla="*/ 5200178 w 8267681"/>
              <a:gd name="connsiteY13842" fmla="*/ 2865481 h 6698675"/>
              <a:gd name="connsiteX13843" fmla="*/ 5202496 w 8267681"/>
              <a:gd name="connsiteY13843" fmla="*/ 2863162 h 6698675"/>
              <a:gd name="connsiteX13844" fmla="*/ 5195481 w 8267681"/>
              <a:gd name="connsiteY13844" fmla="*/ 2863162 h 6698675"/>
              <a:gd name="connsiteX13845" fmla="*/ 5197829 w 8267681"/>
              <a:gd name="connsiteY13845" fmla="*/ 2856119 h 6698675"/>
              <a:gd name="connsiteX13846" fmla="*/ 5186085 w 8267681"/>
              <a:gd name="connsiteY13846" fmla="*/ 2858471 h 6698675"/>
              <a:gd name="connsiteX13847" fmla="*/ 5179039 w 8267681"/>
              <a:gd name="connsiteY13847" fmla="*/ 2853769 h 6698675"/>
              <a:gd name="connsiteX13848" fmla="*/ 5174341 w 8267681"/>
              <a:gd name="connsiteY13848" fmla="*/ 2856119 h 6698675"/>
              <a:gd name="connsiteX13849" fmla="*/ 5183737 w 8267681"/>
              <a:gd name="connsiteY13849" fmla="*/ 2867859 h 6698675"/>
              <a:gd name="connsiteX13850" fmla="*/ 5169644 w 8267681"/>
              <a:gd name="connsiteY13850" fmla="*/ 2872559 h 6698675"/>
              <a:gd name="connsiteX13851" fmla="*/ 5162598 w 8267681"/>
              <a:gd name="connsiteY13851" fmla="*/ 2849069 h 6698675"/>
              <a:gd name="connsiteX13852" fmla="*/ 5146156 w 8267681"/>
              <a:gd name="connsiteY13852" fmla="*/ 2849069 h 6698675"/>
              <a:gd name="connsiteX13853" fmla="*/ 5164946 w 8267681"/>
              <a:gd name="connsiteY13853" fmla="*/ 2881957 h 6698675"/>
              <a:gd name="connsiteX13854" fmla="*/ 5164946 w 8267681"/>
              <a:gd name="connsiteY13854" fmla="*/ 2891350 h 6698675"/>
              <a:gd name="connsiteX13855" fmla="*/ 5155551 w 8267681"/>
              <a:gd name="connsiteY13855" fmla="*/ 2891350 h 6698675"/>
              <a:gd name="connsiteX13856" fmla="*/ 5149972 w 8267681"/>
              <a:gd name="connsiteY13856" fmla="*/ 2890762 h 6698675"/>
              <a:gd name="connsiteX13857" fmla="*/ 5147222 w 8267681"/>
              <a:gd name="connsiteY13857" fmla="*/ 2892878 h 6698675"/>
              <a:gd name="connsiteX13858" fmla="*/ 5155550 w 8267681"/>
              <a:gd name="connsiteY13858" fmla="*/ 2917189 h 6698675"/>
              <a:gd name="connsiteX13859" fmla="*/ 5200177 w 8267681"/>
              <a:gd name="connsiteY13859" fmla="*/ 2957125 h 6698675"/>
              <a:gd name="connsiteX13860" fmla="*/ 5216618 w 8267681"/>
              <a:gd name="connsiteY13860" fmla="*/ 2950078 h 6698675"/>
              <a:gd name="connsiteX13861" fmla="*/ 5207223 w 8267681"/>
              <a:gd name="connsiteY13861" fmla="*/ 2973560 h 6698675"/>
              <a:gd name="connsiteX13862" fmla="*/ 5254199 w 8267681"/>
              <a:gd name="connsiteY13862" fmla="*/ 2992354 h 6698675"/>
              <a:gd name="connsiteX13863" fmla="*/ 5218967 w 8267681"/>
              <a:gd name="connsiteY13863" fmla="*/ 3093357 h 6698675"/>
              <a:gd name="connsiteX13864" fmla="*/ 5186084 w 8267681"/>
              <a:gd name="connsiteY13864" fmla="*/ 3107447 h 6698675"/>
              <a:gd name="connsiteX13865" fmla="*/ 5181597 w 8267681"/>
              <a:gd name="connsiteY13865" fmla="*/ 3126160 h 6698675"/>
              <a:gd name="connsiteX13866" fmla="*/ 5184324 w 8267681"/>
              <a:gd name="connsiteY13866" fmla="*/ 3125616 h 6698675"/>
              <a:gd name="connsiteX13867" fmla="*/ 5183737 w 8267681"/>
              <a:gd name="connsiteY13867" fmla="*/ 3128553 h 6698675"/>
              <a:gd name="connsiteX13868" fmla="*/ 5181388 w 8267681"/>
              <a:gd name="connsiteY13868" fmla="*/ 3130901 h 6698675"/>
              <a:gd name="connsiteX13869" fmla="*/ 5181388 w 8267681"/>
              <a:gd name="connsiteY13869" fmla="*/ 3127033 h 6698675"/>
              <a:gd name="connsiteX13870" fmla="*/ 5177717 w 8267681"/>
              <a:gd name="connsiteY13870" fmla="*/ 3142348 h 6698675"/>
              <a:gd name="connsiteX13871" fmla="*/ 5159660 w 8267681"/>
              <a:gd name="connsiteY13871" fmla="*/ 3180556 h 6698675"/>
              <a:gd name="connsiteX13872" fmla="*/ 5156100 w 8267681"/>
              <a:gd name="connsiteY13872" fmla="*/ 3186401 h 6698675"/>
              <a:gd name="connsiteX13873" fmla="*/ 5157900 w 8267681"/>
              <a:gd name="connsiteY13873" fmla="*/ 3187304 h 6698675"/>
              <a:gd name="connsiteX13874" fmla="*/ 5153202 w 8267681"/>
              <a:gd name="connsiteY13874" fmla="*/ 3192003 h 6698675"/>
              <a:gd name="connsiteX13875" fmla="*/ 5152691 w 8267681"/>
              <a:gd name="connsiteY13875" fmla="*/ 3192003 h 6698675"/>
              <a:gd name="connsiteX13876" fmla="*/ 5137200 w 8267681"/>
              <a:gd name="connsiteY13876" fmla="*/ 3217440 h 6698675"/>
              <a:gd name="connsiteX13877" fmla="*/ 5115620 w 8267681"/>
              <a:gd name="connsiteY13877" fmla="*/ 3248384 h 6698675"/>
              <a:gd name="connsiteX13878" fmla="*/ 5101528 w 8267681"/>
              <a:gd name="connsiteY13878" fmla="*/ 3297674 h 6698675"/>
              <a:gd name="connsiteX13879" fmla="*/ 5117969 w 8267681"/>
              <a:gd name="connsiteY13879" fmla="*/ 3358712 h 6698675"/>
              <a:gd name="connsiteX13880" fmla="*/ 5094482 w 8267681"/>
              <a:gd name="connsiteY13880" fmla="*/ 3368107 h 6698675"/>
              <a:gd name="connsiteX13881" fmla="*/ 5125016 w 8267681"/>
              <a:gd name="connsiteY13881" fmla="*/ 3393943 h 6698675"/>
              <a:gd name="connsiteX13882" fmla="*/ 5122667 w 8267681"/>
              <a:gd name="connsiteY13882" fmla="*/ 3365758 h 6698675"/>
              <a:gd name="connsiteX13883" fmla="*/ 5153201 w 8267681"/>
              <a:gd name="connsiteY13883" fmla="*/ 3391595 h 6698675"/>
              <a:gd name="connsiteX13884" fmla="*/ 5200177 w 8267681"/>
              <a:gd name="connsiteY13884" fmla="*/ 3377502 h 6698675"/>
              <a:gd name="connsiteX13885" fmla="*/ 5221316 w 8267681"/>
              <a:gd name="connsiteY13885" fmla="*/ 3325857 h 6698675"/>
              <a:gd name="connsiteX13886" fmla="*/ 5237757 w 8267681"/>
              <a:gd name="connsiteY13886" fmla="*/ 3365758 h 6698675"/>
              <a:gd name="connsiteX13887" fmla="*/ 5277686 w 8267681"/>
              <a:gd name="connsiteY13887" fmla="*/ 3619426 h 6698675"/>
              <a:gd name="connsiteX13888" fmla="*/ 5277686 w 8267681"/>
              <a:gd name="connsiteY13888" fmla="*/ 3687541 h 6698675"/>
              <a:gd name="connsiteX13889" fmla="*/ 5303523 w 8267681"/>
              <a:gd name="connsiteY13889" fmla="*/ 3725121 h 6698675"/>
              <a:gd name="connsiteX13890" fmla="*/ 5280035 w 8267681"/>
              <a:gd name="connsiteY13890" fmla="*/ 3748609 h 6698675"/>
              <a:gd name="connsiteX13891" fmla="*/ 5282384 w 8267681"/>
              <a:gd name="connsiteY13891" fmla="*/ 3729819 h 6698675"/>
              <a:gd name="connsiteX13892" fmla="*/ 5244803 w 8267681"/>
              <a:gd name="connsiteY13892" fmla="*/ 3788538 h 6698675"/>
              <a:gd name="connsiteX13893" fmla="*/ 5247152 w 8267681"/>
              <a:gd name="connsiteY13893" fmla="*/ 3769748 h 6698675"/>
              <a:gd name="connsiteX13894" fmla="*/ 5272989 w 8267681"/>
              <a:gd name="connsiteY13894" fmla="*/ 3753307 h 6698675"/>
              <a:gd name="connsiteX13895" fmla="*/ 5240106 w 8267681"/>
              <a:gd name="connsiteY13895" fmla="*/ 3753307 h 6698675"/>
              <a:gd name="connsiteX13896" fmla="*/ 5242455 w 8267681"/>
              <a:gd name="connsiteY13896" fmla="*/ 3734516 h 6698675"/>
              <a:gd name="connsiteX13897" fmla="*/ 5228362 w 8267681"/>
              <a:gd name="connsiteY13897" fmla="*/ 3802631 h 6698675"/>
              <a:gd name="connsiteX13898" fmla="*/ 5223664 w 8267681"/>
              <a:gd name="connsiteY13898" fmla="*/ 3767399 h 6698675"/>
              <a:gd name="connsiteX13899" fmla="*/ 5186084 w 8267681"/>
              <a:gd name="connsiteY13899" fmla="*/ 3779143 h 6698675"/>
              <a:gd name="connsiteX13900" fmla="*/ 5204874 w 8267681"/>
              <a:gd name="connsiteY13900" fmla="*/ 3868397 h 6698675"/>
              <a:gd name="connsiteX13901" fmla="*/ 5157899 w 8267681"/>
              <a:gd name="connsiteY13901" fmla="*/ 3849607 h 6698675"/>
              <a:gd name="connsiteX13902" fmla="*/ 5174340 w 8267681"/>
              <a:gd name="connsiteY13902" fmla="*/ 3842560 h 6698675"/>
              <a:gd name="connsiteX13903" fmla="*/ 5171991 w 8267681"/>
              <a:gd name="connsiteY13903" fmla="*/ 3814375 h 6698675"/>
              <a:gd name="connsiteX13904" fmla="*/ 5132062 w 8267681"/>
              <a:gd name="connsiteY13904" fmla="*/ 3812026 h 6698675"/>
              <a:gd name="connsiteX13905" fmla="*/ 5139108 w 8267681"/>
              <a:gd name="connsiteY13905" fmla="*/ 3760353 h 6698675"/>
              <a:gd name="connsiteX13906" fmla="*/ 5087435 w 8267681"/>
              <a:gd name="connsiteY13906" fmla="*/ 3753307 h 6698675"/>
              <a:gd name="connsiteX13907" fmla="*/ 5075691 w 8267681"/>
              <a:gd name="connsiteY13907" fmla="*/ 3795585 h 6698675"/>
              <a:gd name="connsiteX13908" fmla="*/ 5056901 w 8267681"/>
              <a:gd name="connsiteY13908" fmla="*/ 3774445 h 6698675"/>
              <a:gd name="connsiteX13909" fmla="*/ 5042809 w 8267681"/>
              <a:gd name="connsiteY13909" fmla="*/ 3809677 h 6698675"/>
              <a:gd name="connsiteX13910" fmla="*/ 5056901 w 8267681"/>
              <a:gd name="connsiteY13910" fmla="*/ 3795585 h 6698675"/>
              <a:gd name="connsiteX13911" fmla="*/ 5028716 w 8267681"/>
              <a:gd name="connsiteY13911" fmla="*/ 3866048 h 6698675"/>
              <a:gd name="connsiteX13912" fmla="*/ 5049855 w 8267681"/>
              <a:gd name="connsiteY13912" fmla="*/ 3882489 h 6698675"/>
              <a:gd name="connsiteX13913" fmla="*/ 5063947 w 8267681"/>
              <a:gd name="connsiteY13913" fmla="*/ 3868397 h 6698675"/>
              <a:gd name="connsiteX13914" fmla="*/ 5075691 w 8267681"/>
              <a:gd name="connsiteY13914" fmla="*/ 3920070 h 6698675"/>
              <a:gd name="connsiteX13915" fmla="*/ 5096830 w 8267681"/>
              <a:gd name="connsiteY13915" fmla="*/ 3915372 h 6698675"/>
              <a:gd name="connsiteX13916" fmla="*/ 5094482 w 8267681"/>
              <a:gd name="connsiteY13916" fmla="*/ 4002277 h 6698675"/>
              <a:gd name="connsiteX13917" fmla="*/ 5110923 w 8267681"/>
              <a:gd name="connsiteY13917" fmla="*/ 4009323 h 6698675"/>
              <a:gd name="connsiteX13918" fmla="*/ 5120318 w 8267681"/>
              <a:gd name="connsiteY13918" fmla="*/ 3938860 h 6698675"/>
              <a:gd name="connsiteX13919" fmla="*/ 5129713 w 8267681"/>
              <a:gd name="connsiteY13919" fmla="*/ 3997579 h 6698675"/>
              <a:gd name="connsiteX13920" fmla="*/ 5146155 w 8267681"/>
              <a:gd name="connsiteY13920" fmla="*/ 3990533 h 6698675"/>
              <a:gd name="connsiteX13921" fmla="*/ 5153201 w 8267681"/>
              <a:gd name="connsiteY13921" fmla="*/ 4075089 h 6698675"/>
              <a:gd name="connsiteX13922" fmla="*/ 5136760 w 8267681"/>
              <a:gd name="connsiteY13922" fmla="*/ 4082136 h 6698675"/>
              <a:gd name="connsiteX13923" fmla="*/ 5139108 w 8267681"/>
              <a:gd name="connsiteY13923" fmla="*/ 4042206 h 6698675"/>
              <a:gd name="connsiteX13924" fmla="*/ 5085086 w 8267681"/>
              <a:gd name="connsiteY13924" fmla="*/ 4060997 h 6698675"/>
              <a:gd name="connsiteX13925" fmla="*/ 5080389 w 8267681"/>
              <a:gd name="connsiteY13925" fmla="*/ 4039857 h 6698675"/>
              <a:gd name="connsiteX13926" fmla="*/ 5101528 w 8267681"/>
              <a:gd name="connsiteY13926" fmla="*/ 4068043 h 6698675"/>
              <a:gd name="connsiteX13927" fmla="*/ 5096830 w 8267681"/>
              <a:gd name="connsiteY13927" fmla="*/ 4126762 h 6698675"/>
              <a:gd name="connsiteX13928" fmla="*/ 5103556 w 8267681"/>
              <a:gd name="connsiteY13928" fmla="*/ 4112572 h 6698675"/>
              <a:gd name="connsiteX13929" fmla="*/ 5108574 w 8267681"/>
              <a:gd name="connsiteY13929" fmla="*/ 4117367 h 6698675"/>
              <a:gd name="connsiteX13930" fmla="*/ 5115620 w 8267681"/>
              <a:gd name="connsiteY13930" fmla="*/ 4115018 h 6698675"/>
              <a:gd name="connsiteX13931" fmla="*/ 5120318 w 8267681"/>
              <a:gd name="connsiteY13931" fmla="*/ 4103274 h 6698675"/>
              <a:gd name="connsiteX13932" fmla="*/ 5111547 w 8267681"/>
              <a:gd name="connsiteY13932" fmla="*/ 4098209 h 6698675"/>
              <a:gd name="connsiteX13933" fmla="*/ 5108268 w 8267681"/>
              <a:gd name="connsiteY13933" fmla="*/ 4100655 h 6698675"/>
              <a:gd name="connsiteX13934" fmla="*/ 5111217 w 8267681"/>
              <a:gd name="connsiteY13934" fmla="*/ 4088888 h 6698675"/>
              <a:gd name="connsiteX13935" fmla="*/ 5106226 w 8267681"/>
              <a:gd name="connsiteY13935" fmla="*/ 4056299 h 6698675"/>
              <a:gd name="connsiteX13936" fmla="*/ 5129713 w 8267681"/>
              <a:gd name="connsiteY13936" fmla="*/ 4065694 h 6698675"/>
              <a:gd name="connsiteX13937" fmla="*/ 5141457 w 8267681"/>
              <a:gd name="connsiteY13937" fmla="*/ 4117367 h 6698675"/>
              <a:gd name="connsiteX13938" fmla="*/ 5120318 w 8267681"/>
              <a:gd name="connsiteY13938" fmla="*/ 4136157 h 6698675"/>
              <a:gd name="connsiteX13939" fmla="*/ 5153201 w 8267681"/>
              <a:gd name="connsiteY13939" fmla="*/ 4157296 h 6698675"/>
              <a:gd name="connsiteX13940" fmla="*/ 5141457 w 8267681"/>
              <a:gd name="connsiteY13940" fmla="*/ 4220713 h 6698675"/>
              <a:gd name="connsiteX13941" fmla="*/ 5148504 w 8267681"/>
              <a:gd name="connsiteY13941" fmla="*/ 4251248 h 6698675"/>
              <a:gd name="connsiteX13942" fmla="*/ 5122667 w 8267681"/>
              <a:gd name="connsiteY13942" fmla="*/ 4450894 h 6698675"/>
              <a:gd name="connsiteX13943" fmla="*/ 5167294 w 8267681"/>
              <a:gd name="connsiteY13943" fmla="*/ 4760933 h 6698675"/>
              <a:gd name="connsiteX13944" fmla="*/ 5200177 w 8267681"/>
              <a:gd name="connsiteY13944" fmla="*/ 4861930 h 6698675"/>
              <a:gd name="connsiteX13945" fmla="*/ 5235408 w 8267681"/>
              <a:gd name="connsiteY13945" fmla="*/ 4876023 h 6698675"/>
              <a:gd name="connsiteX13946" fmla="*/ 5251850 w 8267681"/>
              <a:gd name="connsiteY13946" fmla="*/ 4868976 h 6698675"/>
              <a:gd name="connsiteX13947" fmla="*/ 5218967 w 8267681"/>
              <a:gd name="connsiteY13947" fmla="*/ 4847838 h 6698675"/>
              <a:gd name="connsiteX13948" fmla="*/ 5277686 w 8267681"/>
              <a:gd name="connsiteY13948" fmla="*/ 4817303 h 6698675"/>
              <a:gd name="connsiteX13949" fmla="*/ 5298825 w 8267681"/>
              <a:gd name="connsiteY13949" fmla="*/ 4833745 h 6698675"/>
              <a:gd name="connsiteX13950" fmla="*/ 5317616 w 8267681"/>
              <a:gd name="connsiteY13950" fmla="*/ 4807908 h 6698675"/>
              <a:gd name="connsiteX13951" fmla="*/ 5315267 w 8267681"/>
              <a:gd name="connsiteY13951" fmla="*/ 4826698 h 6698675"/>
              <a:gd name="connsiteX13952" fmla="*/ 5422361 w 8267681"/>
              <a:gd name="connsiteY13952" fmla="*/ 4819565 h 6698675"/>
              <a:gd name="connsiteX13953" fmla="*/ 5424462 w 8267681"/>
              <a:gd name="connsiteY13953" fmla="*/ 4817646 h 6698675"/>
              <a:gd name="connsiteX13954" fmla="*/ 5426908 w 8267681"/>
              <a:gd name="connsiteY13954" fmla="*/ 4818771 h 6698675"/>
              <a:gd name="connsiteX13955" fmla="*/ 5442101 w 8267681"/>
              <a:gd name="connsiteY13955" fmla="*/ 4805560 h 6698675"/>
              <a:gd name="connsiteX13956" fmla="*/ 5436932 w 8267681"/>
              <a:gd name="connsiteY13956" fmla="*/ 4803344 h 6698675"/>
              <a:gd name="connsiteX13957" fmla="*/ 5442848 w 8267681"/>
              <a:gd name="connsiteY13957" fmla="*/ 4788196 h 6698675"/>
              <a:gd name="connsiteX13958" fmla="*/ 5444449 w 8267681"/>
              <a:gd name="connsiteY13958" fmla="*/ 4758584 h 6698675"/>
              <a:gd name="connsiteX13959" fmla="*/ 5459130 w 8267681"/>
              <a:gd name="connsiteY13959" fmla="*/ 4786182 h 6698675"/>
              <a:gd name="connsiteX13960" fmla="*/ 5454506 w 8267681"/>
              <a:gd name="connsiteY13960" fmla="*/ 4796428 h 6698675"/>
              <a:gd name="connsiteX13961" fmla="*/ 5453845 w 8267681"/>
              <a:gd name="connsiteY13961" fmla="*/ 4796164 h 6698675"/>
              <a:gd name="connsiteX13962" fmla="*/ 5449147 w 8267681"/>
              <a:gd name="connsiteY13962" fmla="*/ 4807908 h 6698675"/>
              <a:gd name="connsiteX13963" fmla="*/ 5460891 w 8267681"/>
              <a:gd name="connsiteY13963" fmla="*/ 4812606 h 6698675"/>
              <a:gd name="connsiteX13964" fmla="*/ 5465589 w 8267681"/>
              <a:gd name="connsiteY13964" fmla="*/ 4800862 h 6698675"/>
              <a:gd name="connsiteX13965" fmla="*/ 5463310 w 8267681"/>
              <a:gd name="connsiteY13965" fmla="*/ 4799950 h 6698675"/>
              <a:gd name="connsiteX13966" fmla="*/ 5467901 w 8267681"/>
              <a:gd name="connsiteY13966" fmla="*/ 4793301 h 6698675"/>
              <a:gd name="connsiteX13967" fmla="*/ 5465589 w 8267681"/>
              <a:gd name="connsiteY13967" fmla="*/ 4739794 h 6698675"/>
              <a:gd name="connsiteX13968" fmla="*/ 5483388 w 8267681"/>
              <a:gd name="connsiteY13968" fmla="*/ 4732307 h 6698675"/>
              <a:gd name="connsiteX13969" fmla="*/ 5485653 w 8267681"/>
              <a:gd name="connsiteY13969" fmla="*/ 4730296 h 6698675"/>
              <a:gd name="connsiteX13970" fmla="*/ 5481150 w 8267681"/>
              <a:gd name="connsiteY13970" fmla="*/ 4736857 h 6698675"/>
              <a:gd name="connsiteX13971" fmla="*/ 5484379 w 8267681"/>
              <a:gd name="connsiteY13971" fmla="*/ 4753886 h 6698675"/>
              <a:gd name="connsiteX13972" fmla="*/ 5505518 w 8267681"/>
              <a:gd name="connsiteY13972" fmla="*/ 4735096 h 6698675"/>
              <a:gd name="connsiteX13973" fmla="*/ 5496123 w 8267681"/>
              <a:gd name="connsiteY13973" fmla="*/ 4791467 h 6698675"/>
              <a:gd name="connsiteX13974" fmla="*/ 5477333 w 8267681"/>
              <a:gd name="connsiteY13974" fmla="*/ 4770328 h 6698675"/>
              <a:gd name="connsiteX13975" fmla="*/ 5503169 w 8267681"/>
              <a:gd name="connsiteY13975" fmla="*/ 4807908 h 6698675"/>
              <a:gd name="connsiteX13976" fmla="*/ 5543098 w 8267681"/>
              <a:gd name="connsiteY13976" fmla="*/ 4810257 h 6698675"/>
              <a:gd name="connsiteX13977" fmla="*/ 5529006 w 8267681"/>
              <a:gd name="connsiteY13977" fmla="*/ 4777374 h 6698675"/>
              <a:gd name="connsiteX13978" fmla="*/ 5554842 w 8267681"/>
              <a:gd name="connsiteY13978" fmla="*/ 4732747 h 6698675"/>
              <a:gd name="connsiteX13979" fmla="*/ 5510215 w 8267681"/>
              <a:gd name="connsiteY13979" fmla="*/ 4742143 h 6698675"/>
              <a:gd name="connsiteX13980" fmla="*/ 5517262 w 8267681"/>
              <a:gd name="connsiteY13980" fmla="*/ 4725701 h 6698675"/>
              <a:gd name="connsiteX13981" fmla="*/ 5498105 w 8267681"/>
              <a:gd name="connsiteY13981" fmla="*/ 4722728 h 6698675"/>
              <a:gd name="connsiteX13982" fmla="*/ 5496634 w 8267681"/>
              <a:gd name="connsiteY13982" fmla="*/ 4720547 h 6698675"/>
              <a:gd name="connsiteX13983" fmla="*/ 5498765 w 8267681"/>
              <a:gd name="connsiteY13983" fmla="*/ 4718655 h 6698675"/>
              <a:gd name="connsiteX13984" fmla="*/ 5526657 w 8267681"/>
              <a:gd name="connsiteY13984" fmla="*/ 4704562 h 6698675"/>
              <a:gd name="connsiteX13985" fmla="*/ 5543098 w 8267681"/>
              <a:gd name="connsiteY13985" fmla="*/ 4683423 h 6698675"/>
              <a:gd name="connsiteX13986" fmla="*/ 5599469 w 8267681"/>
              <a:gd name="connsiteY13986" fmla="*/ 4594169 h 6698675"/>
              <a:gd name="connsiteX13987" fmla="*/ 5785022 w 8267681"/>
              <a:gd name="connsiteY13987" fmla="*/ 4638796 h 6698675"/>
              <a:gd name="connsiteX13988" fmla="*/ 5787371 w 8267681"/>
              <a:gd name="connsiteY13988" fmla="*/ 4655237 h 6698675"/>
              <a:gd name="connsiteX13989" fmla="*/ 5801464 w 8267681"/>
              <a:gd name="connsiteY13989" fmla="*/ 4645843 h 6698675"/>
              <a:gd name="connsiteX13990" fmla="*/ 5914206 w 8267681"/>
              <a:gd name="connsiteY13990" fmla="*/ 4689295 h 6698675"/>
              <a:gd name="connsiteX13991" fmla="*/ 5999451 w 8267681"/>
              <a:gd name="connsiteY13991" fmla="*/ 4730023 h 6698675"/>
              <a:gd name="connsiteX13992" fmla="*/ 5998761 w 8267681"/>
              <a:gd name="connsiteY13992" fmla="*/ 4730399 h 6698675"/>
              <a:gd name="connsiteX13993" fmla="*/ 6010505 w 8267681"/>
              <a:gd name="connsiteY13993" fmla="*/ 4749189 h 6698675"/>
              <a:gd name="connsiteX13994" fmla="*/ 6010739 w 8267681"/>
              <a:gd name="connsiteY13994" fmla="*/ 4735416 h 6698675"/>
              <a:gd name="connsiteX13995" fmla="*/ 6019901 w 8267681"/>
              <a:gd name="connsiteY13995" fmla="*/ 4739794 h 6698675"/>
              <a:gd name="connsiteX13996" fmla="*/ 6052783 w 8267681"/>
              <a:gd name="connsiteY13996" fmla="*/ 4744491 h 6698675"/>
              <a:gd name="connsiteX13997" fmla="*/ 6029296 w 8267681"/>
              <a:gd name="connsiteY13997" fmla="*/ 4742143 h 6698675"/>
              <a:gd name="connsiteX13998" fmla="*/ 6071573 w 8267681"/>
              <a:gd name="connsiteY13998" fmla="*/ 4772676 h 6698675"/>
              <a:gd name="connsiteX13999" fmla="*/ 6090364 w 8267681"/>
              <a:gd name="connsiteY13999" fmla="*/ 4765630 h 6698675"/>
              <a:gd name="connsiteX14000" fmla="*/ 6088015 w 8267681"/>
              <a:gd name="connsiteY14000" fmla="*/ 4800862 h 6698675"/>
              <a:gd name="connsiteX14001" fmla="*/ 6088015 w 8267681"/>
              <a:gd name="connsiteY14001" fmla="*/ 4833745 h 6698675"/>
              <a:gd name="connsiteX14002" fmla="*/ 6095061 w 8267681"/>
              <a:gd name="connsiteY14002" fmla="*/ 4814955 h 6698675"/>
              <a:gd name="connsiteX14003" fmla="*/ 6097410 w 8267681"/>
              <a:gd name="connsiteY14003" fmla="*/ 4817303 h 6698675"/>
              <a:gd name="connsiteX14004" fmla="*/ 6092712 w 8267681"/>
              <a:gd name="connsiteY14004" fmla="*/ 4782072 h 6698675"/>
              <a:gd name="connsiteX14005" fmla="*/ 6112530 w 8267681"/>
              <a:gd name="connsiteY14005" fmla="*/ 4770841 h 6698675"/>
              <a:gd name="connsiteX14006" fmla="*/ 6116160 w 8267681"/>
              <a:gd name="connsiteY14006" fmla="*/ 4770532 h 6698675"/>
              <a:gd name="connsiteX14007" fmla="*/ 6113852 w 8267681"/>
              <a:gd name="connsiteY14007" fmla="*/ 4782072 h 6698675"/>
              <a:gd name="connsiteX14008" fmla="*/ 6104456 w 8267681"/>
              <a:gd name="connsiteY14008" fmla="*/ 4789118 h 6698675"/>
              <a:gd name="connsiteX14009" fmla="*/ 6106805 w 8267681"/>
              <a:gd name="connsiteY14009" fmla="*/ 4810257 h 6698675"/>
              <a:gd name="connsiteX14010" fmla="*/ 6113852 w 8267681"/>
              <a:gd name="connsiteY14010" fmla="*/ 4803211 h 6698675"/>
              <a:gd name="connsiteX14011" fmla="*/ 6123247 w 8267681"/>
              <a:gd name="connsiteY14011" fmla="*/ 4819652 h 6698675"/>
              <a:gd name="connsiteX14012" fmla="*/ 6123247 w 8267681"/>
              <a:gd name="connsiteY14012" fmla="*/ 4793816 h 6698675"/>
              <a:gd name="connsiteX14013" fmla="*/ 6127944 w 8267681"/>
              <a:gd name="connsiteY14013" fmla="*/ 4793816 h 6698675"/>
              <a:gd name="connsiteX14014" fmla="*/ 6149083 w 8267681"/>
              <a:gd name="connsiteY14014" fmla="*/ 4864279 h 6698675"/>
              <a:gd name="connsiteX14015" fmla="*/ 6139688 w 8267681"/>
              <a:gd name="connsiteY14015" fmla="*/ 4850186 h 6698675"/>
              <a:gd name="connsiteX14016" fmla="*/ 6144386 w 8267681"/>
              <a:gd name="connsiteY14016" fmla="*/ 4873674 h 6698675"/>
              <a:gd name="connsiteX14017" fmla="*/ 6156129 w 8267681"/>
              <a:gd name="connsiteY14017" fmla="*/ 4871325 h 6698675"/>
              <a:gd name="connsiteX14018" fmla="*/ 6156129 w 8267681"/>
              <a:gd name="connsiteY14018" fmla="*/ 4953533 h 6698675"/>
              <a:gd name="connsiteX14019" fmla="*/ 6125596 w 8267681"/>
              <a:gd name="connsiteY14019" fmla="*/ 4857233 h 6698675"/>
              <a:gd name="connsiteX14020" fmla="*/ 6127944 w 8267681"/>
              <a:gd name="connsiteY14020" fmla="*/ 4918301 h 6698675"/>
              <a:gd name="connsiteX14021" fmla="*/ 6130293 w 8267681"/>
              <a:gd name="connsiteY14021" fmla="*/ 4958230 h 6698675"/>
              <a:gd name="connsiteX14022" fmla="*/ 6111503 w 8267681"/>
              <a:gd name="connsiteY14022" fmla="*/ 5005206 h 6698675"/>
              <a:gd name="connsiteX14023" fmla="*/ 6095061 w 8267681"/>
              <a:gd name="connsiteY14023" fmla="*/ 4981718 h 6698675"/>
              <a:gd name="connsiteX14024" fmla="*/ 6104456 w 8267681"/>
              <a:gd name="connsiteY14024" fmla="*/ 5052181 h 6698675"/>
              <a:gd name="connsiteX14025" fmla="*/ 6097410 w 8267681"/>
              <a:gd name="connsiteY14025" fmla="*/ 5052181 h 6698675"/>
              <a:gd name="connsiteX14026" fmla="*/ 6104456 w 8267681"/>
              <a:gd name="connsiteY14026" fmla="*/ 5085064 h 6698675"/>
              <a:gd name="connsiteX14027" fmla="*/ 6088015 w 8267681"/>
              <a:gd name="connsiteY14027" fmla="*/ 5040437 h 6698675"/>
              <a:gd name="connsiteX14028" fmla="*/ 6076271 w 8267681"/>
              <a:gd name="connsiteY14028" fmla="*/ 5049832 h 6698675"/>
              <a:gd name="connsiteX14029" fmla="*/ 6085666 w 8267681"/>
              <a:gd name="connsiteY14029" fmla="*/ 5082715 h 6698675"/>
              <a:gd name="connsiteX14030" fmla="*/ 6062178 w 8267681"/>
              <a:gd name="connsiteY14030" fmla="*/ 5045135 h 6698675"/>
              <a:gd name="connsiteX14031" fmla="*/ 6055132 w 8267681"/>
              <a:gd name="connsiteY14031" fmla="*/ 5056879 h 6698675"/>
              <a:gd name="connsiteX14032" fmla="*/ 6033993 w 8267681"/>
              <a:gd name="connsiteY14032" fmla="*/ 5026345 h 6698675"/>
              <a:gd name="connsiteX14033" fmla="*/ 6045737 w 8267681"/>
              <a:gd name="connsiteY14033" fmla="*/ 5073320 h 6698675"/>
              <a:gd name="connsiteX14034" fmla="*/ 6019901 w 8267681"/>
              <a:gd name="connsiteY14034" fmla="*/ 5019298 h 6698675"/>
              <a:gd name="connsiteX14035" fmla="*/ 6019901 w 8267681"/>
              <a:gd name="connsiteY14035" fmla="*/ 5066274 h 6698675"/>
              <a:gd name="connsiteX14036" fmla="*/ 6029296 w 8267681"/>
              <a:gd name="connsiteY14036" fmla="*/ 5136737 h 6698675"/>
              <a:gd name="connsiteX14037" fmla="*/ 6019901 w 8267681"/>
              <a:gd name="connsiteY14037" fmla="*/ 5162574 h 6698675"/>
              <a:gd name="connsiteX14038" fmla="*/ 6001110 w 8267681"/>
              <a:gd name="connsiteY14038" fmla="*/ 5092110 h 6698675"/>
              <a:gd name="connsiteX14039" fmla="*/ 6001110 w 8267681"/>
              <a:gd name="connsiteY14039" fmla="*/ 5129691 h 6698675"/>
              <a:gd name="connsiteX14040" fmla="*/ 5940042 w 8267681"/>
              <a:gd name="connsiteY14040" fmla="*/ 4974672 h 6698675"/>
              <a:gd name="connsiteX14041" fmla="*/ 5958832 w 8267681"/>
              <a:gd name="connsiteY14041" fmla="*/ 5045135 h 6698675"/>
              <a:gd name="connsiteX14042" fmla="*/ 5893066 w 8267681"/>
              <a:gd name="connsiteY14042" fmla="*/ 4913603 h 6698675"/>
              <a:gd name="connsiteX14043" fmla="*/ 5902461 w 8267681"/>
              <a:gd name="connsiteY14043" fmla="*/ 4918301 h 6698675"/>
              <a:gd name="connsiteX14044" fmla="*/ 5789720 w 8267681"/>
              <a:gd name="connsiteY14044" fmla="*/ 4796164 h 6698675"/>
              <a:gd name="connsiteX14045" fmla="*/ 5890717 w 8267681"/>
              <a:gd name="connsiteY14045" fmla="*/ 4913603 h 6698675"/>
              <a:gd name="connsiteX14046" fmla="*/ 5867230 w 8267681"/>
              <a:gd name="connsiteY14046" fmla="*/ 4897162 h 6698675"/>
              <a:gd name="connsiteX14047" fmla="*/ 5921252 w 8267681"/>
              <a:gd name="connsiteY14047" fmla="*/ 4993462 h 6698675"/>
              <a:gd name="connsiteX14048" fmla="*/ 5836695 w 8267681"/>
              <a:gd name="connsiteY14048" fmla="*/ 4876023 h 6698675"/>
              <a:gd name="connsiteX14049" fmla="*/ 5829649 w 8267681"/>
              <a:gd name="connsiteY14049" fmla="*/ 4854884 h 6698675"/>
              <a:gd name="connsiteX14050" fmla="*/ 5827300 w 8267681"/>
              <a:gd name="connsiteY14050" fmla="*/ 4866628 h 6698675"/>
              <a:gd name="connsiteX14051" fmla="*/ 5747442 w 8267681"/>
              <a:gd name="connsiteY14051" fmla="*/ 4805560 h 6698675"/>
              <a:gd name="connsiteX14052" fmla="*/ 5890717 w 8267681"/>
              <a:gd name="connsiteY14052" fmla="*/ 4969974 h 6698675"/>
              <a:gd name="connsiteX14053" fmla="*/ 5900113 w 8267681"/>
              <a:gd name="connsiteY14053" fmla="*/ 4993462 h 6698675"/>
              <a:gd name="connsiteX14054" fmla="*/ 5803813 w 8267681"/>
              <a:gd name="connsiteY14054" fmla="*/ 4892464 h 6698675"/>
              <a:gd name="connsiteX14055" fmla="*/ 5803813 w 8267681"/>
              <a:gd name="connsiteY14055" fmla="*/ 4892464 h 6698675"/>
              <a:gd name="connsiteX14056" fmla="*/ 5789720 w 8267681"/>
              <a:gd name="connsiteY14056" fmla="*/ 4878371 h 6698675"/>
              <a:gd name="connsiteX14057" fmla="*/ 5738047 w 8267681"/>
              <a:gd name="connsiteY14057" fmla="*/ 4829047 h 6698675"/>
              <a:gd name="connsiteX14058" fmla="*/ 5775627 w 8267681"/>
              <a:gd name="connsiteY14058" fmla="*/ 4876023 h 6698675"/>
              <a:gd name="connsiteX14059" fmla="*/ 5759186 w 8267681"/>
              <a:gd name="connsiteY14059" fmla="*/ 4876023 h 6698675"/>
              <a:gd name="connsiteX14060" fmla="*/ 5745093 w 8267681"/>
              <a:gd name="connsiteY14060" fmla="*/ 4861930 h 6698675"/>
              <a:gd name="connsiteX14061" fmla="*/ 5716908 w 8267681"/>
              <a:gd name="connsiteY14061" fmla="*/ 4819652 h 6698675"/>
              <a:gd name="connsiteX14062" fmla="*/ 5712210 w 8267681"/>
              <a:gd name="connsiteY14062" fmla="*/ 4829047 h 6698675"/>
              <a:gd name="connsiteX14063" fmla="*/ 5691071 w 8267681"/>
              <a:gd name="connsiteY14063" fmla="*/ 4807908 h 6698675"/>
              <a:gd name="connsiteX14064" fmla="*/ 5684025 w 8267681"/>
              <a:gd name="connsiteY14064" fmla="*/ 4798513 h 6698675"/>
              <a:gd name="connsiteX14065" fmla="*/ 5684025 w 8267681"/>
              <a:gd name="connsiteY14065" fmla="*/ 4800862 h 6698675"/>
              <a:gd name="connsiteX14066" fmla="*/ 5679327 w 8267681"/>
              <a:gd name="connsiteY14066" fmla="*/ 4796164 h 6698675"/>
              <a:gd name="connsiteX14067" fmla="*/ 5688723 w 8267681"/>
              <a:gd name="connsiteY14067" fmla="*/ 4786769 h 6698675"/>
              <a:gd name="connsiteX14068" fmla="*/ 5672281 w 8267681"/>
              <a:gd name="connsiteY14068" fmla="*/ 4789118 h 6698675"/>
              <a:gd name="connsiteX14069" fmla="*/ 5669932 w 8267681"/>
              <a:gd name="connsiteY14069" fmla="*/ 4786769 h 6698675"/>
              <a:gd name="connsiteX14070" fmla="*/ 5644096 w 8267681"/>
              <a:gd name="connsiteY14070" fmla="*/ 4758584 h 6698675"/>
              <a:gd name="connsiteX14071" fmla="*/ 5630003 w 8267681"/>
              <a:gd name="connsiteY14071" fmla="*/ 4763281 h 6698675"/>
              <a:gd name="connsiteX14072" fmla="*/ 5594772 w 8267681"/>
              <a:gd name="connsiteY14072" fmla="*/ 4817303 h 6698675"/>
              <a:gd name="connsiteX14073" fmla="*/ 5599469 w 8267681"/>
              <a:gd name="connsiteY14073" fmla="*/ 4791467 h 6698675"/>
              <a:gd name="connsiteX14074" fmla="*/ 5632352 w 8267681"/>
              <a:gd name="connsiteY14074" fmla="*/ 4777374 h 6698675"/>
              <a:gd name="connsiteX14075" fmla="*/ 5662886 w 8267681"/>
              <a:gd name="connsiteY14075" fmla="*/ 4810257 h 6698675"/>
              <a:gd name="connsiteX14076" fmla="*/ 5665235 w 8267681"/>
              <a:gd name="connsiteY14076" fmla="*/ 4812606 h 6698675"/>
              <a:gd name="connsiteX14077" fmla="*/ 5660537 w 8267681"/>
              <a:gd name="connsiteY14077" fmla="*/ 4843140 h 6698675"/>
              <a:gd name="connsiteX14078" fmla="*/ 5681676 w 8267681"/>
              <a:gd name="connsiteY14078" fmla="*/ 4838442 h 6698675"/>
              <a:gd name="connsiteX14079" fmla="*/ 5674630 w 8267681"/>
              <a:gd name="connsiteY14079" fmla="*/ 4824350 h 6698675"/>
              <a:gd name="connsiteX14080" fmla="*/ 5695769 w 8267681"/>
              <a:gd name="connsiteY14080" fmla="*/ 4852535 h 6698675"/>
              <a:gd name="connsiteX14081" fmla="*/ 5705164 w 8267681"/>
              <a:gd name="connsiteY14081" fmla="*/ 4883069 h 6698675"/>
              <a:gd name="connsiteX14082" fmla="*/ 5709862 w 8267681"/>
              <a:gd name="connsiteY14082" fmla="*/ 4871325 h 6698675"/>
              <a:gd name="connsiteX14083" fmla="*/ 5725156 w 8267681"/>
              <a:gd name="connsiteY14083" fmla="*/ 4890989 h 6698675"/>
              <a:gd name="connsiteX14084" fmla="*/ 5728651 w 8267681"/>
              <a:gd name="connsiteY14084" fmla="*/ 4890115 h 6698675"/>
              <a:gd name="connsiteX14085" fmla="*/ 5728651 w 8267681"/>
              <a:gd name="connsiteY14085" fmla="*/ 4904208 h 6698675"/>
              <a:gd name="connsiteX14086" fmla="*/ 5721270 w 8267681"/>
              <a:gd name="connsiteY14086" fmla="*/ 4894981 h 6698675"/>
              <a:gd name="connsiteX14087" fmla="*/ 5716908 w 8267681"/>
              <a:gd name="connsiteY14087" fmla="*/ 4897162 h 6698675"/>
              <a:gd name="connsiteX14088" fmla="*/ 5691071 w 8267681"/>
              <a:gd name="connsiteY14088" fmla="*/ 4871325 h 6698675"/>
              <a:gd name="connsiteX14089" fmla="*/ 5705164 w 8267681"/>
              <a:gd name="connsiteY14089" fmla="*/ 4899511 h 6698675"/>
              <a:gd name="connsiteX14090" fmla="*/ 5700467 w 8267681"/>
              <a:gd name="connsiteY14090" fmla="*/ 4904208 h 6698675"/>
              <a:gd name="connsiteX14091" fmla="*/ 5709862 w 8267681"/>
              <a:gd name="connsiteY14091" fmla="*/ 4908906 h 6698675"/>
              <a:gd name="connsiteX14092" fmla="*/ 5759186 w 8267681"/>
              <a:gd name="connsiteY14092" fmla="*/ 4991113 h 6698675"/>
              <a:gd name="connsiteX14093" fmla="*/ 5672281 w 8267681"/>
              <a:gd name="connsiteY14093" fmla="*/ 4876023 h 6698675"/>
              <a:gd name="connsiteX14094" fmla="*/ 5667583 w 8267681"/>
              <a:gd name="connsiteY14094" fmla="*/ 4850186 h 6698675"/>
              <a:gd name="connsiteX14095" fmla="*/ 5665235 w 8267681"/>
              <a:gd name="connsiteY14095" fmla="*/ 4866628 h 6698675"/>
              <a:gd name="connsiteX14096" fmla="*/ 5618259 w 8267681"/>
              <a:gd name="connsiteY14096" fmla="*/ 4814955 h 6698675"/>
              <a:gd name="connsiteX14097" fmla="*/ 5756837 w 8267681"/>
              <a:gd name="connsiteY14097" fmla="*/ 5007554 h 6698675"/>
              <a:gd name="connsiteX14098" fmla="*/ 5644096 w 8267681"/>
              <a:gd name="connsiteY14098" fmla="*/ 4890115 h 6698675"/>
              <a:gd name="connsiteX14099" fmla="*/ 5738047 w 8267681"/>
              <a:gd name="connsiteY14099" fmla="*/ 5007554 h 6698675"/>
              <a:gd name="connsiteX14100" fmla="*/ 5777976 w 8267681"/>
              <a:gd name="connsiteY14100" fmla="*/ 5056879 h 6698675"/>
              <a:gd name="connsiteX14101" fmla="*/ 5731000 w 8267681"/>
              <a:gd name="connsiteY14101" fmla="*/ 5014601 h 6698675"/>
              <a:gd name="connsiteX14102" fmla="*/ 5756837 w 8267681"/>
              <a:gd name="connsiteY14102" fmla="*/ 5059228 h 6698675"/>
              <a:gd name="connsiteX14103" fmla="*/ 5700467 w 8267681"/>
              <a:gd name="connsiteY14103" fmla="*/ 4981718 h 6698675"/>
              <a:gd name="connsiteX14104" fmla="*/ 5653491 w 8267681"/>
              <a:gd name="connsiteY14104" fmla="*/ 4944137 h 6698675"/>
              <a:gd name="connsiteX14105" fmla="*/ 5585376 w 8267681"/>
              <a:gd name="connsiteY14105" fmla="*/ 4873674 h 6698675"/>
              <a:gd name="connsiteX14106" fmla="*/ 5566586 w 8267681"/>
              <a:gd name="connsiteY14106" fmla="*/ 4873674 h 6698675"/>
              <a:gd name="connsiteX14107" fmla="*/ 5573632 w 8267681"/>
              <a:gd name="connsiteY14107" fmla="*/ 4859582 h 6698675"/>
              <a:gd name="connsiteX14108" fmla="*/ 5559540 w 8267681"/>
              <a:gd name="connsiteY14108" fmla="*/ 4845489 h 6698675"/>
              <a:gd name="connsiteX14109" fmla="*/ 5550145 w 8267681"/>
              <a:gd name="connsiteY14109" fmla="*/ 4850186 h 6698675"/>
              <a:gd name="connsiteX14110" fmla="*/ 5608864 w 8267681"/>
              <a:gd name="connsiteY14110" fmla="*/ 4958230 h 6698675"/>
              <a:gd name="connsiteX14111" fmla="*/ 5611213 w 8267681"/>
              <a:gd name="connsiteY14111" fmla="*/ 4958230 h 6698675"/>
              <a:gd name="connsiteX14112" fmla="*/ 5611213 w 8267681"/>
              <a:gd name="connsiteY14112" fmla="*/ 4960579 h 6698675"/>
              <a:gd name="connsiteX14113" fmla="*/ 5641747 w 8267681"/>
              <a:gd name="connsiteY14113" fmla="*/ 5012252 h 6698675"/>
              <a:gd name="connsiteX14114" fmla="*/ 5606515 w 8267681"/>
              <a:gd name="connsiteY14114" fmla="*/ 4967625 h 6698675"/>
              <a:gd name="connsiteX14115" fmla="*/ 5583028 w 8267681"/>
              <a:gd name="connsiteY14115" fmla="*/ 4960579 h 6698675"/>
              <a:gd name="connsiteX14116" fmla="*/ 5580679 w 8267681"/>
              <a:gd name="connsiteY14116" fmla="*/ 4960579 h 6698675"/>
              <a:gd name="connsiteX14117" fmla="*/ 5620608 w 8267681"/>
              <a:gd name="connsiteY14117" fmla="*/ 5042786 h 6698675"/>
              <a:gd name="connsiteX14118" fmla="*/ 5585376 w 8267681"/>
              <a:gd name="connsiteY14118" fmla="*/ 5000508 h 6698675"/>
              <a:gd name="connsiteX14119" fmla="*/ 5580679 w 8267681"/>
              <a:gd name="connsiteY14119" fmla="*/ 5009903 h 6698675"/>
              <a:gd name="connsiteX14120" fmla="*/ 5564237 w 8267681"/>
              <a:gd name="connsiteY14120" fmla="*/ 4972323 h 6698675"/>
              <a:gd name="connsiteX14121" fmla="*/ 5554842 w 8267681"/>
              <a:gd name="connsiteY14121" fmla="*/ 4974672 h 6698675"/>
              <a:gd name="connsiteX14122" fmla="*/ 5561888 w 8267681"/>
              <a:gd name="connsiteY14122" fmla="*/ 4986415 h 6698675"/>
              <a:gd name="connsiteX14123" fmla="*/ 5575981 w 8267681"/>
              <a:gd name="connsiteY14123" fmla="*/ 5009903 h 6698675"/>
              <a:gd name="connsiteX14124" fmla="*/ 5561888 w 8267681"/>
              <a:gd name="connsiteY14124" fmla="*/ 5014601 h 6698675"/>
              <a:gd name="connsiteX14125" fmla="*/ 5578330 w 8267681"/>
              <a:gd name="connsiteY14125" fmla="*/ 5049832 h 6698675"/>
              <a:gd name="connsiteX14126" fmla="*/ 5557191 w 8267681"/>
              <a:gd name="connsiteY14126" fmla="*/ 5019298 h 6698675"/>
              <a:gd name="connsiteX14127" fmla="*/ 5545447 w 8267681"/>
              <a:gd name="connsiteY14127" fmla="*/ 5031042 h 6698675"/>
              <a:gd name="connsiteX14128" fmla="*/ 5538401 w 8267681"/>
              <a:gd name="connsiteY14128" fmla="*/ 5033391 h 6698675"/>
              <a:gd name="connsiteX14129" fmla="*/ 5519610 w 8267681"/>
              <a:gd name="connsiteY14129" fmla="*/ 5031042 h 6698675"/>
              <a:gd name="connsiteX14130" fmla="*/ 5524308 w 8267681"/>
              <a:gd name="connsiteY14130" fmla="*/ 5040437 h 6698675"/>
              <a:gd name="connsiteX14131" fmla="*/ 5531354 w 8267681"/>
              <a:gd name="connsiteY14131" fmla="*/ 5054530 h 6698675"/>
              <a:gd name="connsiteX14132" fmla="*/ 5538401 w 8267681"/>
              <a:gd name="connsiteY14132" fmla="*/ 5068623 h 6698675"/>
              <a:gd name="connsiteX14133" fmla="*/ 5531354 w 8267681"/>
              <a:gd name="connsiteY14133" fmla="*/ 5059228 h 6698675"/>
              <a:gd name="connsiteX14134" fmla="*/ 5524308 w 8267681"/>
              <a:gd name="connsiteY14134" fmla="*/ 5059228 h 6698675"/>
              <a:gd name="connsiteX14135" fmla="*/ 5526657 w 8267681"/>
              <a:gd name="connsiteY14135" fmla="*/ 5080367 h 6698675"/>
              <a:gd name="connsiteX14136" fmla="*/ 5519610 w 8267681"/>
              <a:gd name="connsiteY14136" fmla="*/ 5059228 h 6698675"/>
              <a:gd name="connsiteX14137" fmla="*/ 5498471 w 8267681"/>
              <a:gd name="connsiteY14137" fmla="*/ 5061576 h 6698675"/>
              <a:gd name="connsiteX14138" fmla="*/ 5484379 w 8267681"/>
              <a:gd name="connsiteY14138" fmla="*/ 5078018 h 6698675"/>
              <a:gd name="connsiteX14139" fmla="*/ 5543098 w 8267681"/>
              <a:gd name="connsiteY14139" fmla="*/ 5136737 h 6698675"/>
              <a:gd name="connsiteX14140" fmla="*/ 5590074 w 8267681"/>
              <a:gd name="connsiteY14140" fmla="*/ 5186062 h 6698675"/>
              <a:gd name="connsiteX14141" fmla="*/ 5585376 w 8267681"/>
              <a:gd name="connsiteY14141" fmla="*/ 5197806 h 6698675"/>
              <a:gd name="connsiteX14142" fmla="*/ 5597120 w 8267681"/>
              <a:gd name="connsiteY14142" fmla="*/ 5270618 h 6698675"/>
              <a:gd name="connsiteX14143" fmla="*/ 5601818 w 8267681"/>
              <a:gd name="connsiteY14143" fmla="*/ 5211898 h 6698675"/>
              <a:gd name="connsiteX14144" fmla="*/ 5615910 w 8267681"/>
              <a:gd name="connsiteY14144" fmla="*/ 5225991 h 6698675"/>
              <a:gd name="connsiteX14145" fmla="*/ 5620608 w 8267681"/>
              <a:gd name="connsiteY14145" fmla="*/ 5214247 h 6698675"/>
              <a:gd name="connsiteX14146" fmla="*/ 5651142 w 8267681"/>
              <a:gd name="connsiteY14146" fmla="*/ 5235386 h 6698675"/>
              <a:gd name="connsiteX14147" fmla="*/ 5655840 w 8267681"/>
              <a:gd name="connsiteY14147" fmla="*/ 5261222 h 6698675"/>
              <a:gd name="connsiteX14148" fmla="*/ 5660537 w 8267681"/>
              <a:gd name="connsiteY14148" fmla="*/ 5242432 h 6698675"/>
              <a:gd name="connsiteX14149" fmla="*/ 5674630 w 8267681"/>
              <a:gd name="connsiteY14149" fmla="*/ 5251827 h 6698675"/>
              <a:gd name="connsiteX14150" fmla="*/ 5728652 w 8267681"/>
              <a:gd name="connsiteY14150" fmla="*/ 5275315 h 6698675"/>
              <a:gd name="connsiteX14151" fmla="*/ 5827300 w 8267681"/>
              <a:gd name="connsiteY14151" fmla="*/ 5280013 h 6698675"/>
              <a:gd name="connsiteX14152" fmla="*/ 5878973 w 8267681"/>
              <a:gd name="connsiteY14152" fmla="*/ 5326988 h 6698675"/>
              <a:gd name="connsiteX14153" fmla="*/ 5944739 w 8267681"/>
              <a:gd name="connsiteY14153" fmla="*/ 5329337 h 6698675"/>
              <a:gd name="connsiteX14154" fmla="*/ 5998761 w 8267681"/>
              <a:gd name="connsiteY14154" fmla="*/ 5357523 h 6698675"/>
              <a:gd name="connsiteX14155" fmla="*/ 6092712 w 8267681"/>
              <a:gd name="connsiteY14155" fmla="*/ 5348127 h 6698675"/>
              <a:gd name="connsiteX14156" fmla="*/ 6179617 w 8267681"/>
              <a:gd name="connsiteY14156" fmla="*/ 5460869 h 6698675"/>
              <a:gd name="connsiteX14157" fmla="*/ 6383961 w 8267681"/>
              <a:gd name="connsiteY14157" fmla="*/ 5500798 h 6698675"/>
              <a:gd name="connsiteX14158" fmla="*/ 6189012 w 8267681"/>
              <a:gd name="connsiteY14158" fmla="*/ 5472613 h 6698675"/>
              <a:gd name="connsiteX14159" fmla="*/ 6398053 w 8267681"/>
              <a:gd name="connsiteY14159" fmla="*/ 5550122 h 6698675"/>
              <a:gd name="connsiteX14160" fmla="*/ 6292358 w 8267681"/>
              <a:gd name="connsiteY14160" fmla="*/ 5519588 h 6698675"/>
              <a:gd name="connsiteX14161" fmla="*/ 6386309 w 8267681"/>
              <a:gd name="connsiteY14161" fmla="*/ 5568913 h 6698675"/>
              <a:gd name="connsiteX14162" fmla="*/ 6362822 w 8267681"/>
              <a:gd name="connsiteY14162" fmla="*/ 5561866 h 6698675"/>
              <a:gd name="connsiteX14163" fmla="*/ 6391007 w 8267681"/>
              <a:gd name="connsiteY14163" fmla="*/ 5585354 h 6698675"/>
              <a:gd name="connsiteX14164" fmla="*/ 6351078 w 8267681"/>
              <a:gd name="connsiteY14164" fmla="*/ 5564215 h 6698675"/>
              <a:gd name="connsiteX14165" fmla="*/ 6212500 w 8267681"/>
              <a:gd name="connsiteY14165" fmla="*/ 5503147 h 6698675"/>
              <a:gd name="connsiteX14166" fmla="*/ 6212500 w 8267681"/>
              <a:gd name="connsiteY14166" fmla="*/ 5507844 h 6698675"/>
              <a:gd name="connsiteX14167" fmla="*/ 6189012 w 8267681"/>
              <a:gd name="connsiteY14167" fmla="*/ 5498449 h 6698675"/>
              <a:gd name="connsiteX14168" fmla="*/ 6200756 w 8267681"/>
              <a:gd name="connsiteY14168" fmla="*/ 5519588 h 6698675"/>
              <a:gd name="connsiteX14169" fmla="*/ 6219547 w 8267681"/>
              <a:gd name="connsiteY14169" fmla="*/ 5521937 h 6698675"/>
              <a:gd name="connsiteX14170" fmla="*/ 6292358 w 8267681"/>
              <a:gd name="connsiteY14170" fmla="*/ 5559517 h 6698675"/>
              <a:gd name="connsiteX14171" fmla="*/ 6358124 w 8267681"/>
              <a:gd name="connsiteY14171" fmla="*/ 5601795 h 6698675"/>
              <a:gd name="connsiteX14172" fmla="*/ 6508446 w 8267681"/>
              <a:gd name="connsiteY14172" fmla="*/ 5672259 h 6698675"/>
              <a:gd name="connsiteX14173" fmla="*/ 6388658 w 8267681"/>
              <a:gd name="connsiteY14173" fmla="*/ 5622935 h 6698675"/>
              <a:gd name="connsiteX14174" fmla="*/ 6393356 w 8267681"/>
              <a:gd name="connsiteY14174" fmla="*/ 5629981 h 6698675"/>
              <a:gd name="connsiteX14175" fmla="*/ 6264173 w 8267681"/>
              <a:gd name="connsiteY14175" fmla="*/ 5585354 h 6698675"/>
              <a:gd name="connsiteX14176" fmla="*/ 6336986 w 8267681"/>
              <a:gd name="connsiteY14176" fmla="*/ 5622935 h 6698675"/>
              <a:gd name="connsiteX14177" fmla="*/ 6466168 w 8267681"/>
              <a:gd name="connsiteY14177" fmla="*/ 5709839 h 6698675"/>
              <a:gd name="connsiteX14178" fmla="*/ 6367519 w 8267681"/>
              <a:gd name="connsiteY14178" fmla="*/ 5644073 h 6698675"/>
              <a:gd name="connsiteX14179" fmla="*/ 6609443 w 8267681"/>
              <a:gd name="connsiteY14179" fmla="*/ 5801442 h 6698675"/>
              <a:gd name="connsiteX14180" fmla="*/ 6405100 w 8267681"/>
              <a:gd name="connsiteY14180" fmla="*/ 5714537 h 6698675"/>
              <a:gd name="connsiteX14181" fmla="*/ 6583607 w 8267681"/>
              <a:gd name="connsiteY14181" fmla="*/ 5824929 h 6698675"/>
              <a:gd name="connsiteX14182" fmla="*/ 6456773 w 8267681"/>
              <a:gd name="connsiteY14182" fmla="*/ 5754466 h 6698675"/>
              <a:gd name="connsiteX14183" fmla="*/ 6625885 w 8267681"/>
              <a:gd name="connsiteY14183" fmla="*/ 5853115 h 6698675"/>
              <a:gd name="connsiteX14184" fmla="*/ 6506097 w 8267681"/>
              <a:gd name="connsiteY14184" fmla="*/ 5799093 h 6698675"/>
              <a:gd name="connsiteX14185" fmla="*/ 6555422 w 8267681"/>
              <a:gd name="connsiteY14185" fmla="*/ 5848417 h 6698675"/>
              <a:gd name="connsiteX14186" fmla="*/ 6468517 w 8267681"/>
              <a:gd name="connsiteY14186" fmla="*/ 5785000 h 6698675"/>
              <a:gd name="connsiteX14187" fmla="*/ 6414495 w 8267681"/>
              <a:gd name="connsiteY14187" fmla="*/ 5768559 h 6698675"/>
              <a:gd name="connsiteX14188" fmla="*/ 6506097 w 8267681"/>
              <a:gd name="connsiteY14188" fmla="*/ 5834325 h 6698675"/>
              <a:gd name="connsiteX14189" fmla="*/ 6625885 w 8267681"/>
              <a:gd name="connsiteY14189" fmla="*/ 5940020 h 6698675"/>
              <a:gd name="connsiteX14190" fmla="*/ 6513144 w 8267681"/>
              <a:gd name="connsiteY14190" fmla="*/ 5857812 h 6698675"/>
              <a:gd name="connsiteX14191" fmla="*/ 6621187 w 8267681"/>
              <a:gd name="connsiteY14191" fmla="*/ 5968205 h 6698675"/>
              <a:gd name="connsiteX14192" fmla="*/ 6745673 w 8267681"/>
              <a:gd name="connsiteY14192" fmla="*/ 6019878 h 6698675"/>
              <a:gd name="connsiteX14193" fmla="*/ 6651722 w 8267681"/>
              <a:gd name="connsiteY14193" fmla="*/ 5989344 h 6698675"/>
              <a:gd name="connsiteX14194" fmla="*/ 6712790 w 8267681"/>
              <a:gd name="connsiteY14194" fmla="*/ 6052761 h 6698675"/>
              <a:gd name="connsiteX14195" fmla="*/ 6635280 w 8267681"/>
              <a:gd name="connsiteY14195" fmla="*/ 6019878 h 6698675"/>
              <a:gd name="connsiteX14196" fmla="*/ 6731580 w 8267681"/>
              <a:gd name="connsiteY14196" fmla="*/ 6116178 h 6698675"/>
              <a:gd name="connsiteX14197" fmla="*/ 6543678 w 8267681"/>
              <a:gd name="connsiteY14197" fmla="*/ 6012832 h 6698675"/>
              <a:gd name="connsiteX14198" fmla="*/ 6717487 w 8267681"/>
              <a:gd name="connsiteY14198" fmla="*/ 6179595 h 6698675"/>
              <a:gd name="connsiteX14199" fmla="*/ 6659025 w 8267681"/>
              <a:gd name="connsiteY14199" fmla="*/ 6125683 h 6698675"/>
              <a:gd name="connsiteX14200" fmla="*/ 6630938 w 8267681"/>
              <a:gd name="connsiteY14200" fmla="*/ 6105940 h 6698675"/>
              <a:gd name="connsiteX14201" fmla="*/ 6617664 w 8267681"/>
              <a:gd name="connsiteY14201" fmla="*/ 6097387 h 6698675"/>
              <a:gd name="connsiteX14202" fmla="*/ 6518193 w 8267681"/>
              <a:gd name="connsiteY14202" fmla="*/ 6042732 h 6698675"/>
              <a:gd name="connsiteX14203" fmla="*/ 6510809 w 8267681"/>
              <a:gd name="connsiteY14203" fmla="*/ 6039119 h 6698675"/>
              <a:gd name="connsiteX14204" fmla="*/ 6511969 w 8267681"/>
              <a:gd name="connsiteY14204" fmla="*/ 6076835 h 6698675"/>
              <a:gd name="connsiteX14205" fmla="*/ 6520190 w 8267681"/>
              <a:gd name="connsiteY14205" fmla="*/ 6118526 h 6698675"/>
              <a:gd name="connsiteX14206" fmla="*/ 6571863 w 8267681"/>
              <a:gd name="connsiteY14206" fmla="*/ 6369845 h 6698675"/>
              <a:gd name="connsiteX14207" fmla="*/ 6519896 w 8267681"/>
              <a:gd name="connsiteY14207" fmla="*/ 6206606 h 6698675"/>
              <a:gd name="connsiteX14208" fmla="*/ 6495667 w 8267681"/>
              <a:gd name="connsiteY14208" fmla="*/ 6031710 h 6698675"/>
              <a:gd name="connsiteX14209" fmla="*/ 6442681 w 8267681"/>
              <a:gd name="connsiteY14209" fmla="*/ 6005785 h 6698675"/>
              <a:gd name="connsiteX14210" fmla="*/ 6473214 w 8267681"/>
              <a:gd name="connsiteY14210" fmla="*/ 6287639 h 6698675"/>
              <a:gd name="connsiteX14211" fmla="*/ 6433285 w 8267681"/>
              <a:gd name="connsiteY14211" fmla="*/ 5991693 h 6698675"/>
              <a:gd name="connsiteX14212" fmla="*/ 6456773 w 8267681"/>
              <a:gd name="connsiteY14212" fmla="*/ 5998739 h 6698675"/>
              <a:gd name="connsiteX14213" fmla="*/ 6428698 w 8267681"/>
              <a:gd name="connsiteY14213" fmla="*/ 5984206 h 6698675"/>
              <a:gd name="connsiteX14214" fmla="*/ 6428588 w 8267681"/>
              <a:gd name="connsiteY14214" fmla="*/ 5984105 h 6698675"/>
              <a:gd name="connsiteX14215" fmla="*/ 6428588 w 8267681"/>
              <a:gd name="connsiteY14215" fmla="*/ 5944717 h 6698675"/>
              <a:gd name="connsiteX14216" fmla="*/ 6421541 w 8267681"/>
              <a:gd name="connsiteY14216" fmla="*/ 5942368 h 6698675"/>
              <a:gd name="connsiteX14217" fmla="*/ 6435634 w 8267681"/>
              <a:gd name="connsiteY14217" fmla="*/ 6207780 h 6698675"/>
              <a:gd name="connsiteX14218" fmla="*/ 6431244 w 8267681"/>
              <a:gd name="connsiteY14218" fmla="*/ 6125825 h 6698675"/>
              <a:gd name="connsiteX14219" fmla="*/ 6432111 w 8267681"/>
              <a:gd name="connsiteY14219" fmla="*/ 6139079 h 6698675"/>
              <a:gd name="connsiteX14220" fmla="*/ 6449727 w 8267681"/>
              <a:gd name="connsiteY14220" fmla="*/ 6297034 h 6698675"/>
              <a:gd name="connsiteX14221" fmla="*/ 6414495 w 8267681"/>
              <a:gd name="connsiteY14221" fmla="*/ 5970554 h 6698675"/>
              <a:gd name="connsiteX14222" fmla="*/ 6402751 w 8267681"/>
              <a:gd name="connsiteY14222" fmla="*/ 5956461 h 6698675"/>
              <a:gd name="connsiteX14223" fmla="*/ 6412146 w 8267681"/>
              <a:gd name="connsiteY14223" fmla="*/ 6210129 h 6698675"/>
              <a:gd name="connsiteX14224" fmla="*/ 6445029 w 8267681"/>
              <a:gd name="connsiteY14224" fmla="*/ 6311126 h 6698675"/>
              <a:gd name="connsiteX14225" fmla="*/ 6421541 w 8267681"/>
              <a:gd name="connsiteY14225" fmla="*/ 6278244 h 6698675"/>
              <a:gd name="connsiteX14226" fmla="*/ 6428588 w 8267681"/>
              <a:gd name="connsiteY14226" fmla="*/ 6336963 h 6698675"/>
              <a:gd name="connsiteX14227" fmla="*/ 6369868 w 8267681"/>
              <a:gd name="connsiteY14227" fmla="*/ 6109131 h 6698675"/>
              <a:gd name="connsiteX14228" fmla="*/ 6374566 w 8267681"/>
              <a:gd name="connsiteY14228" fmla="*/ 6261802 h 6698675"/>
              <a:gd name="connsiteX14229" fmla="*/ 6351078 w 8267681"/>
              <a:gd name="connsiteY14229" fmla="*/ 5958810 h 6698675"/>
              <a:gd name="connsiteX14230" fmla="*/ 6346381 w 8267681"/>
              <a:gd name="connsiteY14230" fmla="*/ 5895393 h 6698675"/>
              <a:gd name="connsiteX14231" fmla="*/ 6348730 w 8267681"/>
              <a:gd name="connsiteY14231" fmla="*/ 6278244 h 6698675"/>
              <a:gd name="connsiteX14232" fmla="*/ 6325242 w 8267681"/>
              <a:gd name="connsiteY14232" fmla="*/ 5965856 h 6698675"/>
              <a:gd name="connsiteX14233" fmla="*/ 6315846 w 8267681"/>
              <a:gd name="connsiteY14233" fmla="*/ 6257105 h 6698675"/>
              <a:gd name="connsiteX14234" fmla="*/ 6304102 w 8267681"/>
              <a:gd name="connsiteY14234" fmla="*/ 6153759 h 6698675"/>
              <a:gd name="connsiteX14235" fmla="*/ 6301167 w 8267681"/>
              <a:gd name="connsiteY14235" fmla="*/ 6021640 h 6698675"/>
              <a:gd name="connsiteX14236" fmla="*/ 6303111 w 8267681"/>
              <a:gd name="connsiteY14236" fmla="*/ 5966312 h 6698675"/>
              <a:gd name="connsiteX14237" fmla="*/ 6304323 w 8267681"/>
              <a:gd name="connsiteY14237" fmla="*/ 5955948 h 6698675"/>
              <a:gd name="connsiteX14238" fmla="*/ 6304295 w 8267681"/>
              <a:gd name="connsiteY14238" fmla="*/ 5947854 h 6698675"/>
              <a:gd name="connsiteX14239" fmla="*/ 6308800 w 8267681"/>
              <a:gd name="connsiteY14239" fmla="*/ 5900090 h 6698675"/>
              <a:gd name="connsiteX14240" fmla="*/ 6311149 w 8267681"/>
              <a:gd name="connsiteY14240" fmla="*/ 5855464 h 6698675"/>
              <a:gd name="connsiteX14241" fmla="*/ 6304160 w 8267681"/>
              <a:gd name="connsiteY14241" fmla="*/ 5907650 h 6698675"/>
              <a:gd name="connsiteX14242" fmla="*/ 6304102 w 8267681"/>
              <a:gd name="connsiteY14242" fmla="*/ 5890695 h 6698675"/>
              <a:gd name="connsiteX14243" fmla="*/ 6294797 w 8267681"/>
              <a:gd name="connsiteY14243" fmla="*/ 5973674 h 6698675"/>
              <a:gd name="connsiteX14244" fmla="*/ 6282964 w 8267681"/>
              <a:gd name="connsiteY14244" fmla="*/ 6048357 h 6698675"/>
              <a:gd name="connsiteX14245" fmla="*/ 6281826 w 8267681"/>
              <a:gd name="connsiteY14245" fmla="*/ 6085234 h 6698675"/>
              <a:gd name="connsiteX14246" fmla="*/ 6275917 w 8267681"/>
              <a:gd name="connsiteY14246" fmla="*/ 6134968 h 6698675"/>
              <a:gd name="connsiteX14247" fmla="*/ 6281192 w 8267681"/>
              <a:gd name="connsiteY14247" fmla="*/ 6105813 h 6698675"/>
              <a:gd name="connsiteX14248" fmla="*/ 6280101 w 8267681"/>
              <a:gd name="connsiteY14248" fmla="*/ 6141171 h 6698675"/>
              <a:gd name="connsiteX14249" fmla="*/ 6304102 w 8267681"/>
              <a:gd name="connsiteY14249" fmla="*/ 6228919 h 6698675"/>
              <a:gd name="connsiteX14250" fmla="*/ 6271807 w 8267681"/>
              <a:gd name="connsiteY14250" fmla="*/ 6147593 h 6698675"/>
              <a:gd name="connsiteX14251" fmla="*/ 6271368 w 8267681"/>
              <a:gd name="connsiteY14251" fmla="*/ 6069830 h 6698675"/>
              <a:gd name="connsiteX14252" fmla="*/ 6279440 w 8267681"/>
              <a:gd name="connsiteY14252" fmla="*/ 5973196 h 6698675"/>
              <a:gd name="connsiteX14253" fmla="*/ 6290010 w 8267681"/>
              <a:gd name="connsiteY14253" fmla="*/ 5855464 h 6698675"/>
              <a:gd name="connsiteX14254" fmla="*/ 6290010 w 8267681"/>
              <a:gd name="connsiteY14254" fmla="*/ 5801442 h 6698675"/>
              <a:gd name="connsiteX14255" fmla="*/ 6258301 w 8267681"/>
              <a:gd name="connsiteY14255" fmla="*/ 6028356 h 6698675"/>
              <a:gd name="connsiteX14256" fmla="*/ 6264150 w 8267681"/>
              <a:gd name="connsiteY14256" fmla="*/ 6067859 h 6698675"/>
              <a:gd name="connsiteX14257" fmla="*/ 6250374 w 8267681"/>
              <a:gd name="connsiteY14257" fmla="*/ 6115591 h 6698675"/>
              <a:gd name="connsiteX14258" fmla="*/ 6259476 w 8267681"/>
              <a:gd name="connsiteY14258" fmla="*/ 6177247 h 6698675"/>
              <a:gd name="connsiteX14259" fmla="*/ 6243034 w 8267681"/>
              <a:gd name="connsiteY14259" fmla="*/ 6163154 h 6698675"/>
              <a:gd name="connsiteX14260" fmla="*/ 6238337 w 8267681"/>
              <a:gd name="connsiteY14260" fmla="*/ 6245361 h 6698675"/>
              <a:gd name="connsiteX14261" fmla="*/ 6212500 w 8267681"/>
              <a:gd name="connsiteY14261" fmla="*/ 6071551 h 6698675"/>
              <a:gd name="connsiteX14262" fmla="*/ 6212500 w 8267681"/>
              <a:gd name="connsiteY14262" fmla="*/ 6205431 h 6698675"/>
              <a:gd name="connsiteX14263" fmla="*/ 6191361 w 8267681"/>
              <a:gd name="connsiteY14263" fmla="*/ 6118527 h 6698675"/>
              <a:gd name="connsiteX14264" fmla="*/ 6196059 w 8267681"/>
              <a:gd name="connsiteY14264" fmla="*/ 6113829 h 6698675"/>
              <a:gd name="connsiteX14265" fmla="*/ 6217198 w 8267681"/>
              <a:gd name="connsiteY14265" fmla="*/ 5787349 h 6698675"/>
              <a:gd name="connsiteX14266" fmla="*/ 6219253 w 8267681"/>
              <a:gd name="connsiteY14266" fmla="*/ 5772669 h 6698675"/>
              <a:gd name="connsiteX14267" fmla="*/ 6215701 w 8267681"/>
              <a:gd name="connsiteY14267" fmla="*/ 5766800 h 6698675"/>
              <a:gd name="connsiteX14268" fmla="*/ 6217198 w 8267681"/>
              <a:gd name="connsiteY14268" fmla="*/ 5758283 h 6698675"/>
              <a:gd name="connsiteX14269" fmla="*/ 6221895 w 8267681"/>
              <a:gd name="connsiteY14269" fmla="*/ 5733327 h 6698675"/>
              <a:gd name="connsiteX14270" fmla="*/ 6210151 w 8267681"/>
              <a:gd name="connsiteY14270" fmla="*/ 5723932 h 6698675"/>
              <a:gd name="connsiteX14271" fmla="*/ 6210445 w 8267681"/>
              <a:gd name="connsiteY14271" fmla="*/ 5758870 h 6698675"/>
              <a:gd name="connsiteX14272" fmla="*/ 6211296 w 8267681"/>
              <a:gd name="connsiteY14272" fmla="*/ 5769686 h 6698675"/>
              <a:gd name="connsiteX14273" fmla="*/ 6187838 w 8267681"/>
              <a:gd name="connsiteY14273" fmla="*/ 5928863 h 6698675"/>
              <a:gd name="connsiteX14274" fmla="*/ 6191361 w 8267681"/>
              <a:gd name="connsiteY14274" fmla="*/ 6106783 h 6698675"/>
              <a:gd name="connsiteX14275" fmla="*/ 6196059 w 8267681"/>
              <a:gd name="connsiteY14275" fmla="*/ 5796744 h 6698675"/>
              <a:gd name="connsiteX14276" fmla="*/ 6198114 w 8267681"/>
              <a:gd name="connsiteY14276" fmla="*/ 5767972 h 6698675"/>
              <a:gd name="connsiteX14277" fmla="*/ 6193584 w 8267681"/>
              <a:gd name="connsiteY14277" fmla="*/ 5751033 h 6698675"/>
              <a:gd name="connsiteX14278" fmla="*/ 6196059 w 8267681"/>
              <a:gd name="connsiteY14278" fmla="*/ 5726281 h 6698675"/>
              <a:gd name="connsiteX14279" fmla="*/ 6198407 w 8267681"/>
              <a:gd name="connsiteY14279" fmla="*/ 5707490 h 6698675"/>
              <a:gd name="connsiteX14280" fmla="*/ 6193710 w 8267681"/>
              <a:gd name="connsiteY14280" fmla="*/ 5705142 h 6698675"/>
              <a:gd name="connsiteX14281" fmla="*/ 6192793 w 8267681"/>
              <a:gd name="connsiteY14281" fmla="*/ 5744961 h 6698675"/>
              <a:gd name="connsiteX14282" fmla="*/ 6192408 w 8267681"/>
              <a:gd name="connsiteY14282" fmla="*/ 5746636 h 6698675"/>
              <a:gd name="connsiteX14283" fmla="*/ 6191361 w 8267681"/>
              <a:gd name="connsiteY14283" fmla="*/ 5742722 h 6698675"/>
              <a:gd name="connsiteX14284" fmla="*/ 6190033 w 8267681"/>
              <a:gd name="connsiteY14284" fmla="*/ 5756977 h 6698675"/>
              <a:gd name="connsiteX14285" fmla="*/ 6184608 w 8267681"/>
              <a:gd name="connsiteY14285" fmla="*/ 5780596 h 6698675"/>
              <a:gd name="connsiteX14286" fmla="*/ 6177268 w 8267681"/>
              <a:gd name="connsiteY14286" fmla="*/ 5843720 h 6698675"/>
              <a:gd name="connsiteX14287" fmla="*/ 6171653 w 8267681"/>
              <a:gd name="connsiteY14287" fmla="*/ 5877410 h 6698675"/>
              <a:gd name="connsiteX14288" fmla="*/ 6173645 w 8267681"/>
              <a:gd name="connsiteY14288" fmla="*/ 5878971 h 6698675"/>
              <a:gd name="connsiteX14289" fmla="*/ 6173452 w 8267681"/>
              <a:gd name="connsiteY14289" fmla="*/ 5880126 h 6698675"/>
              <a:gd name="connsiteX14290" fmla="*/ 6172426 w 8267681"/>
              <a:gd name="connsiteY14290" fmla="*/ 5887391 h 6698675"/>
              <a:gd name="connsiteX14291" fmla="*/ 6167873 w 8267681"/>
              <a:gd name="connsiteY14291" fmla="*/ 5883649 h 6698675"/>
              <a:gd name="connsiteX14292" fmla="*/ 6165231 w 8267681"/>
              <a:gd name="connsiteY14292" fmla="*/ 5907724 h 6698675"/>
              <a:gd name="connsiteX14293" fmla="*/ 6167292 w 8267681"/>
              <a:gd name="connsiteY14293" fmla="*/ 5923755 h 6698675"/>
              <a:gd name="connsiteX14294" fmla="*/ 6166056 w 8267681"/>
              <a:gd name="connsiteY14294" fmla="*/ 5932508 h 6698675"/>
              <a:gd name="connsiteX14295" fmla="*/ 6163175 w 8267681"/>
              <a:gd name="connsiteY14295" fmla="*/ 5930624 h 6698675"/>
              <a:gd name="connsiteX14296" fmla="*/ 6163175 w 8267681"/>
              <a:gd name="connsiteY14296" fmla="*/ 5937671 h 6698675"/>
              <a:gd name="connsiteX14297" fmla="*/ 6164203 w 8267681"/>
              <a:gd name="connsiteY14297" fmla="*/ 5945635 h 6698675"/>
              <a:gd name="connsiteX14298" fmla="*/ 6163286 w 8267681"/>
              <a:gd name="connsiteY14298" fmla="*/ 5952130 h 6698675"/>
              <a:gd name="connsiteX14299" fmla="*/ 6160827 w 8267681"/>
              <a:gd name="connsiteY14299" fmla="*/ 6031622 h 6698675"/>
              <a:gd name="connsiteX14300" fmla="*/ 6184315 w 8267681"/>
              <a:gd name="connsiteY14300" fmla="*/ 6184293 h 6698675"/>
              <a:gd name="connsiteX14301" fmla="*/ 6156129 w 8267681"/>
              <a:gd name="connsiteY14301" fmla="*/ 6102085 h 6698675"/>
              <a:gd name="connsiteX14302" fmla="*/ 6167873 w 8267681"/>
              <a:gd name="connsiteY14302" fmla="*/ 6132619 h 6698675"/>
              <a:gd name="connsiteX14303" fmla="*/ 6160827 w 8267681"/>
              <a:gd name="connsiteY14303" fmla="*/ 5860161 h 6698675"/>
              <a:gd name="connsiteX14304" fmla="*/ 6152261 w 8267681"/>
              <a:gd name="connsiteY14304" fmla="*/ 5920124 h 6698675"/>
              <a:gd name="connsiteX14305" fmla="*/ 6150551 w 8267681"/>
              <a:gd name="connsiteY14305" fmla="*/ 5912715 h 6698675"/>
              <a:gd name="connsiteX14306" fmla="*/ 6151432 w 8267681"/>
              <a:gd name="connsiteY14306" fmla="*/ 5902439 h 6698675"/>
              <a:gd name="connsiteX14307" fmla="*/ 6134991 w 8267681"/>
              <a:gd name="connsiteY14307" fmla="*/ 5860161 h 6698675"/>
              <a:gd name="connsiteX14308" fmla="*/ 6138624 w 8267681"/>
              <a:gd name="connsiteY14308" fmla="*/ 5927212 h 6698675"/>
              <a:gd name="connsiteX14309" fmla="*/ 6149423 w 8267681"/>
              <a:gd name="connsiteY14309" fmla="*/ 5939990 h 6698675"/>
              <a:gd name="connsiteX14310" fmla="*/ 6146746 w 8267681"/>
              <a:gd name="connsiteY14310" fmla="*/ 5958727 h 6698675"/>
              <a:gd name="connsiteX14311" fmla="*/ 6139688 w 8267681"/>
              <a:gd name="connsiteY14311" fmla="*/ 5942368 h 6698675"/>
              <a:gd name="connsiteX14312" fmla="*/ 6146734 w 8267681"/>
              <a:gd name="connsiteY14312" fmla="*/ 6041017 h 6698675"/>
              <a:gd name="connsiteX14313" fmla="*/ 6148045 w 8267681"/>
              <a:gd name="connsiteY14313" fmla="*/ 6015239 h 6698675"/>
              <a:gd name="connsiteX14314" fmla="*/ 6151432 w 8267681"/>
              <a:gd name="connsiteY14314" fmla="*/ 6080946 h 6698675"/>
              <a:gd name="connsiteX14315" fmla="*/ 6139688 w 8267681"/>
              <a:gd name="connsiteY14315" fmla="*/ 6041017 h 6698675"/>
              <a:gd name="connsiteX14316" fmla="*/ 6149083 w 8267681"/>
              <a:gd name="connsiteY14316" fmla="*/ 6106783 h 6698675"/>
              <a:gd name="connsiteX14317" fmla="*/ 6146734 w 8267681"/>
              <a:gd name="connsiteY14317" fmla="*/ 6118527 h 6698675"/>
              <a:gd name="connsiteX14318" fmla="*/ 6118549 w 8267681"/>
              <a:gd name="connsiteY14318" fmla="*/ 5984646 h 6698675"/>
              <a:gd name="connsiteX14319" fmla="*/ 6125596 w 8267681"/>
              <a:gd name="connsiteY14319" fmla="*/ 6130271 h 6698675"/>
              <a:gd name="connsiteX14320" fmla="*/ 6095061 w 8267681"/>
              <a:gd name="connsiteY14320" fmla="*/ 6038668 h 6698675"/>
              <a:gd name="connsiteX14321" fmla="*/ 6071573 w 8267681"/>
              <a:gd name="connsiteY14321" fmla="*/ 5947066 h 6698675"/>
              <a:gd name="connsiteX14322" fmla="*/ 6069225 w 8267681"/>
              <a:gd name="connsiteY14322" fmla="*/ 5902733 h 6698675"/>
              <a:gd name="connsiteX14323" fmla="*/ 6067177 w 8267681"/>
              <a:gd name="connsiteY14323" fmla="*/ 5871757 h 6698675"/>
              <a:gd name="connsiteX14324" fmla="*/ 6069224 w 8267681"/>
              <a:gd name="connsiteY14324" fmla="*/ 5876602 h 6698675"/>
              <a:gd name="connsiteX14325" fmla="*/ 6048085 w 8267681"/>
              <a:gd name="connsiteY14325" fmla="*/ 5789698 h 6698675"/>
              <a:gd name="connsiteX14326" fmla="*/ 6051609 w 8267681"/>
              <a:gd name="connsiteY14326" fmla="*/ 5834912 h 6698675"/>
              <a:gd name="connsiteX14327" fmla="*/ 6059081 w 8267681"/>
              <a:gd name="connsiteY14327" fmla="*/ 5852596 h 6698675"/>
              <a:gd name="connsiteX14328" fmla="*/ 6055132 w 8267681"/>
              <a:gd name="connsiteY14328" fmla="*/ 5846068 h 6698675"/>
              <a:gd name="connsiteX14329" fmla="*/ 6050434 w 8267681"/>
              <a:gd name="connsiteY14329" fmla="*/ 5846069 h 6698675"/>
              <a:gd name="connsiteX14330" fmla="*/ 6041039 w 8267681"/>
              <a:gd name="connsiteY14330" fmla="*/ 5836673 h 6698675"/>
              <a:gd name="connsiteX14331" fmla="*/ 6036342 w 8267681"/>
              <a:gd name="connsiteY14331" fmla="*/ 5890695 h 6698675"/>
              <a:gd name="connsiteX14332" fmla="*/ 6055132 w 8267681"/>
              <a:gd name="connsiteY14332" fmla="*/ 5902439 h 6698675"/>
              <a:gd name="connsiteX14333" fmla="*/ 6038690 w 8267681"/>
              <a:gd name="connsiteY14333" fmla="*/ 5902439 h 6698675"/>
              <a:gd name="connsiteX14334" fmla="*/ 6045737 w 8267681"/>
              <a:gd name="connsiteY14334" fmla="*/ 5930624 h 6698675"/>
              <a:gd name="connsiteX14335" fmla="*/ 6036342 w 8267681"/>
              <a:gd name="connsiteY14335" fmla="*/ 5930624 h 6698675"/>
              <a:gd name="connsiteX14336" fmla="*/ 6055132 w 8267681"/>
              <a:gd name="connsiteY14336" fmla="*/ 6078598 h 6698675"/>
              <a:gd name="connsiteX14337" fmla="*/ 6045737 w 8267681"/>
              <a:gd name="connsiteY14337" fmla="*/ 6057459 h 6698675"/>
              <a:gd name="connsiteX14338" fmla="*/ 6026947 w 8267681"/>
              <a:gd name="connsiteY14338" fmla="*/ 5897742 h 6698675"/>
              <a:gd name="connsiteX14339" fmla="*/ 6019277 w 8267681"/>
              <a:gd name="connsiteY14339" fmla="*/ 5893962 h 6698675"/>
              <a:gd name="connsiteX14340" fmla="*/ 6018513 w 8267681"/>
              <a:gd name="connsiteY14340" fmla="*/ 5892860 h 6698675"/>
              <a:gd name="connsiteX14341" fmla="*/ 6017405 w 8267681"/>
              <a:gd name="connsiteY14341" fmla="*/ 5872676 h 6698675"/>
              <a:gd name="connsiteX14342" fmla="*/ 5998761 w 8267681"/>
              <a:gd name="connsiteY14342" fmla="*/ 5846069 h 6698675"/>
              <a:gd name="connsiteX14343" fmla="*/ 5997293 w 8267681"/>
              <a:gd name="connsiteY14343" fmla="*/ 5919762 h 6698675"/>
              <a:gd name="connsiteX14344" fmla="*/ 5998895 w 8267681"/>
              <a:gd name="connsiteY14344" fmla="*/ 5937721 h 6698675"/>
              <a:gd name="connsiteX14345" fmla="*/ 5997550 w 8267681"/>
              <a:gd name="connsiteY14345" fmla="*/ 5949158 h 6698675"/>
              <a:gd name="connsiteX14346" fmla="*/ 6005808 w 8267681"/>
              <a:gd name="connsiteY14346" fmla="*/ 6059808 h 6698675"/>
              <a:gd name="connsiteX14347" fmla="*/ 5989366 w 8267681"/>
              <a:gd name="connsiteY14347" fmla="*/ 5907137 h 6698675"/>
              <a:gd name="connsiteX14348" fmla="*/ 5972925 w 8267681"/>
              <a:gd name="connsiteY14348" fmla="*/ 6050412 h 6698675"/>
              <a:gd name="connsiteX14349" fmla="*/ 5942390 w 8267681"/>
              <a:gd name="connsiteY14349" fmla="*/ 5836673 h 6698675"/>
              <a:gd name="connsiteX14350" fmla="*/ 5942390 w 8267681"/>
              <a:gd name="connsiteY14350" fmla="*/ 5871905 h 6698675"/>
              <a:gd name="connsiteX14351" fmla="*/ 5942390 w 8267681"/>
              <a:gd name="connsiteY14351" fmla="*/ 5977600 h 6698675"/>
              <a:gd name="connsiteX14352" fmla="*/ 5923600 w 8267681"/>
              <a:gd name="connsiteY14352" fmla="*/ 5839022 h 6698675"/>
              <a:gd name="connsiteX14353" fmla="*/ 5925949 w 8267681"/>
              <a:gd name="connsiteY14353" fmla="*/ 5975251 h 6698675"/>
              <a:gd name="connsiteX14354" fmla="*/ 5893066 w 8267681"/>
              <a:gd name="connsiteY14354" fmla="*/ 5766210 h 6698675"/>
              <a:gd name="connsiteX14355" fmla="*/ 5904810 w 8267681"/>
              <a:gd name="connsiteY14355" fmla="*/ 5839022 h 6698675"/>
              <a:gd name="connsiteX14356" fmla="*/ 5889543 w 8267681"/>
              <a:gd name="connsiteY14356" fmla="*/ 5810250 h 6698675"/>
              <a:gd name="connsiteX14357" fmla="*/ 5876073 w 8267681"/>
              <a:gd name="connsiteY14357" fmla="*/ 5795006 h 6698675"/>
              <a:gd name="connsiteX14358" fmla="*/ 5878680 w 8267681"/>
              <a:gd name="connsiteY14358" fmla="*/ 5783239 h 6698675"/>
              <a:gd name="connsiteX14359" fmla="*/ 5864881 w 8267681"/>
              <a:gd name="connsiteY14359" fmla="*/ 5730978 h 6698675"/>
              <a:gd name="connsiteX14360" fmla="*/ 5863322 w 8267681"/>
              <a:gd name="connsiteY14360" fmla="*/ 5802687 h 6698675"/>
              <a:gd name="connsiteX14361" fmla="*/ 5854348 w 8267681"/>
              <a:gd name="connsiteY14361" fmla="*/ 5836894 h 6698675"/>
              <a:gd name="connsiteX14362" fmla="*/ 5846091 w 8267681"/>
              <a:gd name="connsiteY14362" fmla="*/ 5956461 h 6698675"/>
              <a:gd name="connsiteX14363" fmla="*/ 5850788 w 8267681"/>
              <a:gd name="connsiteY14363" fmla="*/ 5775605 h 6698675"/>
              <a:gd name="connsiteX14364" fmla="*/ 5836679 w 8267681"/>
              <a:gd name="connsiteY14364" fmla="*/ 5808338 h 6698675"/>
              <a:gd name="connsiteX14365" fmla="*/ 5837870 w 8267681"/>
              <a:gd name="connsiteY14365" fmla="*/ 5799974 h 6698675"/>
              <a:gd name="connsiteX14366" fmla="*/ 5843742 w 8267681"/>
              <a:gd name="connsiteY14366" fmla="*/ 5688700 h 6698675"/>
              <a:gd name="connsiteX14367" fmla="*/ 5822603 w 8267681"/>
              <a:gd name="connsiteY14367" fmla="*/ 5672259 h 6698675"/>
              <a:gd name="connsiteX14368" fmla="*/ 5813355 w 8267681"/>
              <a:gd name="connsiteY14368" fmla="*/ 5865483 h 6698675"/>
              <a:gd name="connsiteX14369" fmla="*/ 5820008 w 8267681"/>
              <a:gd name="connsiteY14369" fmla="*/ 5898810 h 6698675"/>
              <a:gd name="connsiteX14370" fmla="*/ 5814089 w 8267681"/>
              <a:gd name="connsiteY14370" fmla="*/ 5924459 h 6698675"/>
              <a:gd name="connsiteX14371" fmla="*/ 5813208 w 8267681"/>
              <a:gd name="connsiteY14371" fmla="*/ 5956461 h 6698675"/>
              <a:gd name="connsiteX14372" fmla="*/ 5810859 w 8267681"/>
              <a:gd name="connsiteY14372" fmla="*/ 5949415 h 6698675"/>
              <a:gd name="connsiteX14373" fmla="*/ 5812932 w 8267681"/>
              <a:gd name="connsiteY14373" fmla="*/ 5894505 h 6698675"/>
              <a:gd name="connsiteX14374" fmla="*/ 5813208 w 8267681"/>
              <a:gd name="connsiteY14374" fmla="*/ 5895393 h 6698675"/>
              <a:gd name="connsiteX14375" fmla="*/ 5812973 w 8267681"/>
              <a:gd name="connsiteY14375" fmla="*/ 5893411 h 6698675"/>
              <a:gd name="connsiteX14376" fmla="*/ 5813796 w 8267681"/>
              <a:gd name="connsiteY14376" fmla="*/ 5871612 h 6698675"/>
              <a:gd name="connsiteX14377" fmla="*/ 5806162 w 8267681"/>
              <a:gd name="connsiteY14377" fmla="*/ 5792047 h 6698675"/>
              <a:gd name="connsiteX14378" fmla="*/ 5804101 w 8267681"/>
              <a:gd name="connsiteY14378" fmla="*/ 5799379 h 6698675"/>
              <a:gd name="connsiteX14379" fmla="*/ 5803813 w 8267681"/>
              <a:gd name="connsiteY14379" fmla="*/ 5795276 h 6698675"/>
              <a:gd name="connsiteX14380" fmla="*/ 5780325 w 8267681"/>
              <a:gd name="connsiteY14380" fmla="*/ 5707490 h 6698675"/>
              <a:gd name="connsiteX14381" fmla="*/ 5785316 w 8267681"/>
              <a:gd name="connsiteY14381" fmla="*/ 5805846 h 6698675"/>
              <a:gd name="connsiteX14382" fmla="*/ 5794234 w 8267681"/>
              <a:gd name="connsiteY14382" fmla="*/ 5834476 h 6698675"/>
              <a:gd name="connsiteX14383" fmla="*/ 5792326 w 8267681"/>
              <a:gd name="connsiteY14383" fmla="*/ 5841261 h 6698675"/>
              <a:gd name="connsiteX14384" fmla="*/ 5787371 w 8267681"/>
              <a:gd name="connsiteY14384" fmla="*/ 6003436 h 6698675"/>
              <a:gd name="connsiteX14385" fmla="*/ 5780325 w 8267681"/>
              <a:gd name="connsiteY14385" fmla="*/ 5970554 h 6698675"/>
              <a:gd name="connsiteX14386" fmla="*/ 5726303 w 8267681"/>
              <a:gd name="connsiteY14386" fmla="*/ 5768559 h 6698675"/>
              <a:gd name="connsiteX14387" fmla="*/ 5726303 w 8267681"/>
              <a:gd name="connsiteY14387" fmla="*/ 5925927 h 6698675"/>
              <a:gd name="connsiteX14388" fmla="*/ 5714559 w 8267681"/>
              <a:gd name="connsiteY14388" fmla="*/ 5679305 h 6698675"/>
              <a:gd name="connsiteX14389" fmla="*/ 5705164 w 8267681"/>
              <a:gd name="connsiteY14389" fmla="*/ 5897742 h 6698675"/>
              <a:gd name="connsiteX14390" fmla="*/ 5700467 w 8267681"/>
              <a:gd name="connsiteY14390" fmla="*/ 5752117 h 6698675"/>
              <a:gd name="connsiteX14391" fmla="*/ 5705164 w 8267681"/>
              <a:gd name="connsiteY14391" fmla="*/ 5644073 h 6698675"/>
              <a:gd name="connsiteX14392" fmla="*/ 5674630 w 8267681"/>
              <a:gd name="connsiteY14392" fmla="*/ 5573610 h 6698675"/>
              <a:gd name="connsiteX14393" fmla="*/ 5672443 w 8267681"/>
              <a:gd name="connsiteY14393" fmla="*/ 5585100 h 6698675"/>
              <a:gd name="connsiteX14394" fmla="*/ 5675511 w 8267681"/>
              <a:gd name="connsiteY14394" fmla="*/ 5535736 h 6698675"/>
              <a:gd name="connsiteX14395" fmla="*/ 5669932 w 8267681"/>
              <a:gd name="connsiteY14395" fmla="*/ 5496100 h 6698675"/>
              <a:gd name="connsiteX14396" fmla="*/ 5665969 w 8267681"/>
              <a:gd name="connsiteY14396" fmla="*/ 5567114 h 6698675"/>
              <a:gd name="connsiteX14397" fmla="*/ 5672075 w 8267681"/>
              <a:gd name="connsiteY14397" fmla="*/ 5587032 h 6698675"/>
              <a:gd name="connsiteX14398" fmla="*/ 5657088 w 8267681"/>
              <a:gd name="connsiteY14398" fmla="*/ 5665763 h 6698675"/>
              <a:gd name="connsiteX14399" fmla="*/ 5672281 w 8267681"/>
              <a:gd name="connsiteY14399" fmla="*/ 5975251 h 6698675"/>
              <a:gd name="connsiteX14400" fmla="*/ 5672281 w 8267681"/>
              <a:gd name="connsiteY14400" fmla="*/ 5977600 h 6698675"/>
              <a:gd name="connsiteX14401" fmla="*/ 5646445 w 8267681"/>
              <a:gd name="connsiteY14401" fmla="*/ 5740374 h 6698675"/>
              <a:gd name="connsiteX14402" fmla="*/ 5641747 w 8267681"/>
              <a:gd name="connsiteY14402" fmla="*/ 5667561 h 6698675"/>
              <a:gd name="connsiteX14403" fmla="*/ 5651142 w 8267681"/>
              <a:gd name="connsiteY14403" fmla="*/ 5676956 h 6698675"/>
              <a:gd name="connsiteX14404" fmla="*/ 5651142 w 8267681"/>
              <a:gd name="connsiteY14404" fmla="*/ 5521937 h 6698675"/>
              <a:gd name="connsiteX14405" fmla="*/ 5639398 w 8267681"/>
              <a:gd name="connsiteY14405" fmla="*/ 5658166 h 6698675"/>
              <a:gd name="connsiteX14406" fmla="*/ 5636986 w 8267681"/>
              <a:gd name="connsiteY14406" fmla="*/ 5666411 h 6698675"/>
              <a:gd name="connsiteX14407" fmla="*/ 5640499 w 8267681"/>
              <a:gd name="connsiteY14407" fmla="*/ 5614494 h 6698675"/>
              <a:gd name="connsiteX14408" fmla="*/ 5639398 w 8267681"/>
              <a:gd name="connsiteY14408" fmla="*/ 5550122 h 6698675"/>
              <a:gd name="connsiteX14409" fmla="*/ 5634701 w 8267681"/>
              <a:gd name="connsiteY14409" fmla="*/ 5547773 h 6698675"/>
              <a:gd name="connsiteX14410" fmla="*/ 5622076 w 8267681"/>
              <a:gd name="connsiteY14410" fmla="*/ 5679893 h 6698675"/>
              <a:gd name="connsiteX14411" fmla="*/ 5622377 w 8267681"/>
              <a:gd name="connsiteY14411" fmla="*/ 5734131 h 6698675"/>
              <a:gd name="connsiteX14412" fmla="*/ 5619433 w 8267681"/>
              <a:gd name="connsiteY14412" fmla="*/ 5761219 h 6698675"/>
              <a:gd name="connsiteX14413" fmla="*/ 5613561 w 8267681"/>
              <a:gd name="connsiteY14413" fmla="*/ 5876602 h 6698675"/>
              <a:gd name="connsiteX14414" fmla="*/ 5611213 w 8267681"/>
              <a:gd name="connsiteY14414" fmla="*/ 5914183 h 6698675"/>
              <a:gd name="connsiteX14415" fmla="*/ 5615910 w 8267681"/>
              <a:gd name="connsiteY14415" fmla="*/ 5613539 h 6698675"/>
              <a:gd name="connsiteX14416" fmla="*/ 5592423 w 8267681"/>
              <a:gd name="connsiteY14416" fmla="*/ 5914183 h 6698675"/>
              <a:gd name="connsiteX14417" fmla="*/ 5585376 w 8267681"/>
              <a:gd name="connsiteY14417" fmla="*/ 5855464 h 6698675"/>
              <a:gd name="connsiteX14418" fmla="*/ 5583028 w 8267681"/>
              <a:gd name="connsiteY14418" fmla="*/ 5909486 h 6698675"/>
              <a:gd name="connsiteX14419" fmla="*/ 5580679 w 8267681"/>
              <a:gd name="connsiteY14419" fmla="*/ 5911834 h 6698675"/>
              <a:gd name="connsiteX14420" fmla="*/ 5571284 w 8267681"/>
              <a:gd name="connsiteY14420" fmla="*/ 5644073 h 6698675"/>
              <a:gd name="connsiteX14421" fmla="*/ 5566586 w 8267681"/>
              <a:gd name="connsiteY14421" fmla="*/ 5496100 h 6698675"/>
              <a:gd name="connsiteX14422" fmla="*/ 5568935 w 8267681"/>
              <a:gd name="connsiteY14422" fmla="*/ 5634678 h 6698675"/>
              <a:gd name="connsiteX14423" fmla="*/ 5552493 w 8267681"/>
              <a:gd name="connsiteY14423" fmla="*/ 5585354 h 6698675"/>
              <a:gd name="connsiteX14424" fmla="*/ 5552493 w 8267681"/>
              <a:gd name="connsiteY14424" fmla="*/ 5867207 h 6698675"/>
              <a:gd name="connsiteX14425" fmla="*/ 5531354 w 8267681"/>
              <a:gd name="connsiteY14425" fmla="*/ 5684003 h 6698675"/>
              <a:gd name="connsiteX14426" fmla="*/ 5515184 w 8267681"/>
              <a:gd name="connsiteY14426" fmla="*/ 5797198 h 6698675"/>
              <a:gd name="connsiteX14427" fmla="*/ 5516674 w 8267681"/>
              <a:gd name="connsiteY14427" fmla="*/ 5807900 h 6698675"/>
              <a:gd name="connsiteX14428" fmla="*/ 5519610 w 8267681"/>
              <a:gd name="connsiteY14428" fmla="*/ 5857812 h 6698675"/>
              <a:gd name="connsiteX14429" fmla="*/ 5513139 w 8267681"/>
              <a:gd name="connsiteY14429" fmla="*/ 5816915 h 6698675"/>
              <a:gd name="connsiteX14430" fmla="*/ 5507866 w 8267681"/>
              <a:gd name="connsiteY14430" fmla="*/ 5947066 h 6698675"/>
              <a:gd name="connsiteX14431" fmla="*/ 5505518 w 8267681"/>
              <a:gd name="connsiteY14431" fmla="*/ 5839022 h 6698675"/>
              <a:gd name="connsiteX14432" fmla="*/ 5470286 w 8267681"/>
              <a:gd name="connsiteY14432" fmla="*/ 5740374 h 6698675"/>
              <a:gd name="connsiteX14433" fmla="*/ 5503169 w 8267681"/>
              <a:gd name="connsiteY14433" fmla="*/ 5827278 h 6698675"/>
              <a:gd name="connsiteX14434" fmla="*/ 5510913 w 8267681"/>
              <a:gd name="connsiteY14434" fmla="*/ 5778452 h 6698675"/>
              <a:gd name="connsiteX14435" fmla="*/ 5510215 w 8267681"/>
              <a:gd name="connsiteY14435" fmla="*/ 5761512 h 6698675"/>
              <a:gd name="connsiteX14436" fmla="*/ 5511797 w 8267681"/>
              <a:gd name="connsiteY14436" fmla="*/ 5772875 h 6698675"/>
              <a:gd name="connsiteX14437" fmla="*/ 5517959 w 8267681"/>
              <a:gd name="connsiteY14437" fmla="*/ 5734025 h 6698675"/>
              <a:gd name="connsiteX14438" fmla="*/ 5535208 w 8267681"/>
              <a:gd name="connsiteY14438" fmla="*/ 5531663 h 6698675"/>
              <a:gd name="connsiteX14439" fmla="*/ 5532739 w 8267681"/>
              <a:gd name="connsiteY14439" fmla="*/ 5517111 h 6698675"/>
              <a:gd name="connsiteX14440" fmla="*/ 5534841 w 8267681"/>
              <a:gd name="connsiteY14440" fmla="*/ 5498192 h 6698675"/>
              <a:gd name="connsiteX14441" fmla="*/ 5529006 w 8267681"/>
              <a:gd name="connsiteY14441" fmla="*/ 5474961 h 6698675"/>
              <a:gd name="connsiteX14442" fmla="*/ 5527802 w 8267681"/>
              <a:gd name="connsiteY14442" fmla="*/ 5488010 h 6698675"/>
              <a:gd name="connsiteX14443" fmla="*/ 5519610 w 8267681"/>
              <a:gd name="connsiteY14443" fmla="*/ 5439730 h 6698675"/>
              <a:gd name="connsiteX14444" fmla="*/ 5517045 w 8267681"/>
              <a:gd name="connsiteY14444" fmla="*/ 5453724 h 6698675"/>
              <a:gd name="connsiteX14445" fmla="*/ 5507866 w 8267681"/>
              <a:gd name="connsiteY14445" fmla="*/ 5439730 h 6698675"/>
              <a:gd name="connsiteX14446" fmla="*/ 5507866 w 8267681"/>
              <a:gd name="connsiteY14446" fmla="*/ 5500798 h 6698675"/>
              <a:gd name="connsiteX14447" fmla="*/ 5503169 w 8267681"/>
              <a:gd name="connsiteY14447" fmla="*/ 5500798 h 6698675"/>
              <a:gd name="connsiteX14448" fmla="*/ 5493774 w 8267681"/>
              <a:gd name="connsiteY14448" fmla="*/ 5559517 h 6698675"/>
              <a:gd name="connsiteX14449" fmla="*/ 5486728 w 8267681"/>
              <a:gd name="connsiteY14449" fmla="*/ 5561866 h 6698675"/>
              <a:gd name="connsiteX14450" fmla="*/ 5482911 w 8267681"/>
              <a:gd name="connsiteY14450" fmla="*/ 5604144 h 6698675"/>
              <a:gd name="connsiteX14451" fmla="*/ 5483463 w 8267681"/>
              <a:gd name="connsiteY14451" fmla="*/ 5605644 h 6698675"/>
              <a:gd name="connsiteX14452" fmla="*/ 5481402 w 8267681"/>
              <a:gd name="connsiteY14452" fmla="*/ 5615697 h 6698675"/>
              <a:gd name="connsiteX14453" fmla="*/ 5474984 w 8267681"/>
              <a:gd name="connsiteY14453" fmla="*/ 5604144 h 6698675"/>
              <a:gd name="connsiteX14454" fmla="*/ 5480249 w 8267681"/>
              <a:gd name="connsiteY14454" fmla="*/ 5621319 h 6698675"/>
              <a:gd name="connsiteX14455" fmla="*/ 5472378 w 8267681"/>
              <a:gd name="connsiteY14455" fmla="*/ 5659708 h 6698675"/>
              <a:gd name="connsiteX14456" fmla="*/ 5470286 w 8267681"/>
              <a:gd name="connsiteY14456" fmla="*/ 5733327 h 6698675"/>
              <a:gd name="connsiteX14457" fmla="*/ 5453845 w 8267681"/>
              <a:gd name="connsiteY14457" fmla="*/ 5841371 h 6698675"/>
              <a:gd name="connsiteX14458" fmla="*/ 5458542 w 8267681"/>
              <a:gd name="connsiteY14458" fmla="*/ 5705142 h 6698675"/>
              <a:gd name="connsiteX14459" fmla="*/ 5454820 w 8267681"/>
              <a:gd name="connsiteY14459" fmla="*/ 5693086 h 6698675"/>
              <a:gd name="connsiteX14460" fmla="*/ 5451496 w 8267681"/>
              <a:gd name="connsiteY14460" fmla="*/ 5707490 h 6698675"/>
              <a:gd name="connsiteX14461" fmla="*/ 5454149 w 8267681"/>
              <a:gd name="connsiteY14461" fmla="*/ 5690911 h 6698675"/>
              <a:gd name="connsiteX14462" fmla="*/ 5445037 w 8267681"/>
              <a:gd name="connsiteY14462" fmla="*/ 5661396 h 6698675"/>
              <a:gd name="connsiteX14463" fmla="*/ 5428008 w 8267681"/>
              <a:gd name="connsiteY14463" fmla="*/ 5622935 h 6698675"/>
              <a:gd name="connsiteX14464" fmla="*/ 5420962 w 8267681"/>
              <a:gd name="connsiteY14464" fmla="*/ 5641725 h 6698675"/>
              <a:gd name="connsiteX14465" fmla="*/ 5413915 w 8267681"/>
              <a:gd name="connsiteY14465" fmla="*/ 5641725 h 6698675"/>
              <a:gd name="connsiteX14466" fmla="*/ 5409622 w 8267681"/>
              <a:gd name="connsiteY14466" fmla="*/ 5559150 h 6698675"/>
              <a:gd name="connsiteX14467" fmla="*/ 5408084 w 8267681"/>
              <a:gd name="connsiteY14467" fmla="*/ 5556698 h 6698675"/>
              <a:gd name="connsiteX14468" fmla="*/ 5413291 w 8267681"/>
              <a:gd name="connsiteY14468" fmla="*/ 5545939 h 6698675"/>
              <a:gd name="connsiteX14469" fmla="*/ 5416264 w 8267681"/>
              <a:gd name="connsiteY14469" fmla="*/ 5472613 h 6698675"/>
              <a:gd name="connsiteX14470" fmla="*/ 5409218 w 8267681"/>
              <a:gd name="connsiteY14470" fmla="*/ 5484356 h 6698675"/>
              <a:gd name="connsiteX14471" fmla="*/ 5406869 w 8267681"/>
              <a:gd name="connsiteY14471" fmla="*/ 5482008 h 6698675"/>
              <a:gd name="connsiteX14472" fmla="*/ 5399823 w 8267681"/>
              <a:gd name="connsiteY14472" fmla="*/ 5503147 h 6698675"/>
              <a:gd name="connsiteX14473" fmla="*/ 5393951 w 8267681"/>
              <a:gd name="connsiteY14473" fmla="*/ 5535149 h 6698675"/>
              <a:gd name="connsiteX14474" fmla="*/ 5394500 w 8267681"/>
              <a:gd name="connsiteY14474" fmla="*/ 5537405 h 6698675"/>
              <a:gd name="connsiteX14475" fmla="*/ 5378978 w 8267681"/>
              <a:gd name="connsiteY14475" fmla="*/ 5571555 h 6698675"/>
              <a:gd name="connsiteX14476" fmla="*/ 5364591 w 8267681"/>
              <a:gd name="connsiteY14476" fmla="*/ 5608842 h 6698675"/>
              <a:gd name="connsiteX14477" fmla="*/ 5378684 w 8267681"/>
              <a:gd name="connsiteY14477" fmla="*/ 5653468 h 6698675"/>
              <a:gd name="connsiteX14478" fmla="*/ 5376335 w 8267681"/>
              <a:gd name="connsiteY14478" fmla="*/ 5655817 h 6698675"/>
              <a:gd name="connsiteX14479" fmla="*/ 5362242 w 8267681"/>
              <a:gd name="connsiteY14479" fmla="*/ 5620586 h 6698675"/>
              <a:gd name="connsiteX14480" fmla="*/ 5355196 w 8267681"/>
              <a:gd name="connsiteY14480" fmla="*/ 5672259 h 6698675"/>
              <a:gd name="connsiteX14481" fmla="*/ 5348150 w 8267681"/>
              <a:gd name="connsiteY14481" fmla="*/ 5686352 h 6698675"/>
              <a:gd name="connsiteX14482" fmla="*/ 5341103 w 8267681"/>
              <a:gd name="connsiteY14482" fmla="*/ 5665212 h 6698675"/>
              <a:gd name="connsiteX14483" fmla="*/ 5327011 w 8267681"/>
              <a:gd name="connsiteY14483" fmla="*/ 5691049 h 6698675"/>
              <a:gd name="connsiteX14484" fmla="*/ 5343452 w 8267681"/>
              <a:gd name="connsiteY14484" fmla="*/ 5651120 h 6698675"/>
              <a:gd name="connsiteX14485" fmla="*/ 5341103 w 8267681"/>
              <a:gd name="connsiteY14485" fmla="*/ 5644073 h 6698675"/>
              <a:gd name="connsiteX14486" fmla="*/ 5338754 w 8267681"/>
              <a:gd name="connsiteY14486" fmla="*/ 5637027 h 6698675"/>
              <a:gd name="connsiteX14487" fmla="*/ 5341103 w 8267681"/>
              <a:gd name="connsiteY14487" fmla="*/ 5637027 h 6698675"/>
              <a:gd name="connsiteX14488" fmla="*/ 5340494 w 8267681"/>
              <a:gd name="connsiteY14488" fmla="*/ 5630938 h 6698675"/>
              <a:gd name="connsiteX14489" fmla="*/ 5343452 w 8267681"/>
              <a:gd name="connsiteY14489" fmla="*/ 5620586 h 6698675"/>
              <a:gd name="connsiteX14490" fmla="*/ 5343452 w 8267681"/>
              <a:gd name="connsiteY14490" fmla="*/ 5564215 h 6698675"/>
              <a:gd name="connsiteX14491" fmla="*/ 5338754 w 8267681"/>
              <a:gd name="connsiteY14491" fmla="*/ 5613539 h 6698675"/>
              <a:gd name="connsiteX14492" fmla="*/ 5340494 w 8267681"/>
              <a:gd name="connsiteY14492" fmla="*/ 5630938 h 6698675"/>
              <a:gd name="connsiteX14493" fmla="*/ 5338754 w 8267681"/>
              <a:gd name="connsiteY14493" fmla="*/ 5637027 h 6698675"/>
              <a:gd name="connsiteX14494" fmla="*/ 5334057 w 8267681"/>
              <a:gd name="connsiteY14494" fmla="*/ 5637027 h 6698675"/>
              <a:gd name="connsiteX14495" fmla="*/ 5319964 w 8267681"/>
              <a:gd name="connsiteY14495" fmla="*/ 5571261 h 6698675"/>
              <a:gd name="connsiteX14496" fmla="*/ 5310569 w 8267681"/>
              <a:gd name="connsiteY14496" fmla="*/ 5585354 h 6698675"/>
              <a:gd name="connsiteX14497" fmla="*/ 5301174 w 8267681"/>
              <a:gd name="connsiteY14497" fmla="*/ 5587703 h 6698675"/>
              <a:gd name="connsiteX14498" fmla="*/ 5305872 w 8267681"/>
              <a:gd name="connsiteY14498" fmla="*/ 5519588 h 6698675"/>
              <a:gd name="connsiteX14499" fmla="*/ 5275338 w 8267681"/>
              <a:gd name="connsiteY14499" fmla="*/ 5634678 h 6698675"/>
              <a:gd name="connsiteX14500" fmla="*/ 5298825 w 8267681"/>
              <a:gd name="connsiteY14500" fmla="*/ 5592400 h 6698675"/>
              <a:gd name="connsiteX14501" fmla="*/ 5303523 w 8267681"/>
              <a:gd name="connsiteY14501" fmla="*/ 5594749 h 6698675"/>
              <a:gd name="connsiteX14502" fmla="*/ 5298825 w 8267681"/>
              <a:gd name="connsiteY14502" fmla="*/ 5601795 h 6698675"/>
              <a:gd name="connsiteX14503" fmla="*/ 5296476 w 8267681"/>
              <a:gd name="connsiteY14503" fmla="*/ 5601795 h 6698675"/>
              <a:gd name="connsiteX14504" fmla="*/ 5282384 w 8267681"/>
              <a:gd name="connsiteY14504" fmla="*/ 5634678 h 6698675"/>
              <a:gd name="connsiteX14505" fmla="*/ 5272989 w 8267681"/>
              <a:gd name="connsiteY14505" fmla="*/ 5693398 h 6698675"/>
              <a:gd name="connsiteX14506" fmla="*/ 5268291 w 8267681"/>
              <a:gd name="connsiteY14506" fmla="*/ 5672259 h 6698675"/>
              <a:gd name="connsiteX14507" fmla="*/ 5244803 w 8267681"/>
              <a:gd name="connsiteY14507" fmla="*/ 5712188 h 6698675"/>
              <a:gd name="connsiteX14508" fmla="*/ 5240106 w 8267681"/>
              <a:gd name="connsiteY14508" fmla="*/ 5709839 h 6698675"/>
              <a:gd name="connsiteX14509" fmla="*/ 5265943 w 8267681"/>
              <a:gd name="connsiteY14509" fmla="*/ 5658166 h 6698675"/>
              <a:gd name="connsiteX14510" fmla="*/ 5265943 w 8267681"/>
              <a:gd name="connsiteY14510" fmla="*/ 5599447 h 6698675"/>
              <a:gd name="connsiteX14511" fmla="*/ 5301174 w 8267681"/>
              <a:gd name="connsiteY14511" fmla="*/ 5489054 h 6698675"/>
              <a:gd name="connsiteX14512" fmla="*/ 5289724 w 8267681"/>
              <a:gd name="connsiteY14512" fmla="*/ 5435913 h 6698675"/>
              <a:gd name="connsiteX14513" fmla="*/ 5282219 w 8267681"/>
              <a:gd name="connsiteY14513" fmla="*/ 5393383 h 6698675"/>
              <a:gd name="connsiteX14514" fmla="*/ 5293885 w 8267681"/>
              <a:gd name="connsiteY14514" fmla="*/ 5367184 h 6698675"/>
              <a:gd name="connsiteX14515" fmla="*/ 5312918 w 8267681"/>
              <a:gd name="connsiteY14515" fmla="*/ 5343430 h 6698675"/>
              <a:gd name="connsiteX14516" fmla="*/ 5310569 w 8267681"/>
              <a:gd name="connsiteY14516" fmla="*/ 5352825 h 6698675"/>
              <a:gd name="connsiteX14517" fmla="*/ 5324662 w 8267681"/>
              <a:gd name="connsiteY14517" fmla="*/ 5352825 h 6698675"/>
              <a:gd name="connsiteX14518" fmla="*/ 5319964 w 8267681"/>
              <a:gd name="connsiteY14518" fmla="*/ 5338732 h 6698675"/>
              <a:gd name="connsiteX14519" fmla="*/ 5329359 w 8267681"/>
              <a:gd name="connsiteY14519" fmla="*/ 5334035 h 6698675"/>
              <a:gd name="connsiteX14520" fmla="*/ 5350498 w 8267681"/>
              <a:gd name="connsiteY14520" fmla="*/ 5350476 h 6698675"/>
              <a:gd name="connsiteX14521" fmla="*/ 5381033 w 8267681"/>
              <a:gd name="connsiteY14521" fmla="*/ 5240084 h 6698675"/>
              <a:gd name="connsiteX14522" fmla="*/ 5395125 w 8267681"/>
              <a:gd name="connsiteY14522" fmla="*/ 5190759 h 6698675"/>
              <a:gd name="connsiteX14523" fmla="*/ 5383381 w 8267681"/>
              <a:gd name="connsiteY14523" fmla="*/ 5233037 h 6698675"/>
              <a:gd name="connsiteX14524" fmla="*/ 5390428 w 8267681"/>
              <a:gd name="connsiteY14524" fmla="*/ 5066274 h 6698675"/>
              <a:gd name="connsiteX14525" fmla="*/ 5418613 w 8267681"/>
              <a:gd name="connsiteY14525" fmla="*/ 4962928 h 6698675"/>
              <a:gd name="connsiteX14526" fmla="*/ 5359894 w 8267681"/>
              <a:gd name="connsiteY14526" fmla="*/ 4972323 h 6698675"/>
              <a:gd name="connsiteX14527" fmla="*/ 5362242 w 8267681"/>
              <a:gd name="connsiteY14527" fmla="*/ 4932393 h 6698675"/>
              <a:gd name="connsiteX14528" fmla="*/ 5303523 w 8267681"/>
              <a:gd name="connsiteY14528" fmla="*/ 4962928 h 6698675"/>
              <a:gd name="connsiteX14529" fmla="*/ 5289430 w 8267681"/>
              <a:gd name="connsiteY14529" fmla="*/ 4915952 h 6698675"/>
              <a:gd name="connsiteX14530" fmla="*/ 5308220 w 8267681"/>
              <a:gd name="connsiteY14530" fmla="*/ 4918301 h 6698675"/>
              <a:gd name="connsiteX14531" fmla="*/ 5298825 w 8267681"/>
              <a:gd name="connsiteY14531" fmla="*/ 4873674 h 6698675"/>
              <a:gd name="connsiteX14532" fmla="*/ 5282384 w 8267681"/>
              <a:gd name="connsiteY14532" fmla="*/ 4913603 h 6698675"/>
              <a:gd name="connsiteX14533" fmla="*/ 5176689 w 8267681"/>
              <a:gd name="connsiteY14533" fmla="*/ 4890115 h 6698675"/>
              <a:gd name="connsiteX14534" fmla="*/ 5117969 w 8267681"/>
              <a:gd name="connsiteY14534" fmla="*/ 5303501 h 6698675"/>
              <a:gd name="connsiteX14535" fmla="*/ 5103877 w 8267681"/>
              <a:gd name="connsiteY14535" fmla="*/ 5362220 h 6698675"/>
              <a:gd name="connsiteX14536" fmla="*/ 5120318 w 8267681"/>
              <a:gd name="connsiteY14536" fmla="*/ 5359871 h 6698675"/>
              <a:gd name="connsiteX14537" fmla="*/ 5136760 w 8267681"/>
              <a:gd name="connsiteY14537" fmla="*/ 5519588 h 6698675"/>
              <a:gd name="connsiteX14538" fmla="*/ 5184309 w 8267681"/>
              <a:gd name="connsiteY14538" fmla="*/ 5523579 h 6698675"/>
              <a:gd name="connsiteX14539" fmla="*/ 5204836 w 8267681"/>
              <a:gd name="connsiteY14539" fmla="*/ 5517280 h 6698675"/>
              <a:gd name="connsiteX14540" fmla="*/ 5188727 w 8267681"/>
              <a:gd name="connsiteY14540" fmla="*/ 5565096 h 6698675"/>
              <a:gd name="connsiteX14541" fmla="*/ 5150852 w 8267681"/>
              <a:gd name="connsiteY14541" fmla="*/ 5590051 h 6698675"/>
              <a:gd name="connsiteX14542" fmla="*/ 5141457 w 8267681"/>
              <a:gd name="connsiteY14542" fmla="*/ 5625283 h 6698675"/>
              <a:gd name="connsiteX14543" fmla="*/ 5143806 w 8267681"/>
              <a:gd name="connsiteY14543" fmla="*/ 5594749 h 6698675"/>
              <a:gd name="connsiteX14544" fmla="*/ 5120318 w 8267681"/>
              <a:gd name="connsiteY14544" fmla="*/ 5625283 h 6698675"/>
              <a:gd name="connsiteX14545" fmla="*/ 5125016 w 8267681"/>
              <a:gd name="connsiteY14545" fmla="*/ 5625283 h 6698675"/>
              <a:gd name="connsiteX14546" fmla="*/ 5120318 w 8267681"/>
              <a:gd name="connsiteY14546" fmla="*/ 5634678 h 6698675"/>
              <a:gd name="connsiteX14547" fmla="*/ 5115620 w 8267681"/>
              <a:gd name="connsiteY14547" fmla="*/ 5632330 h 6698675"/>
              <a:gd name="connsiteX14548" fmla="*/ 5096830 w 8267681"/>
              <a:gd name="connsiteY14548" fmla="*/ 5627632 h 6698675"/>
              <a:gd name="connsiteX14549" fmla="*/ 5087435 w 8267681"/>
              <a:gd name="connsiteY14549" fmla="*/ 5629981 h 6698675"/>
              <a:gd name="connsiteX14550" fmla="*/ 5073342 w 8267681"/>
              <a:gd name="connsiteY14550" fmla="*/ 5639376 h 6698675"/>
              <a:gd name="connsiteX14551" fmla="*/ 5117969 w 8267681"/>
              <a:gd name="connsiteY14551" fmla="*/ 5644073 h 6698675"/>
              <a:gd name="connsiteX14552" fmla="*/ 5113272 w 8267681"/>
              <a:gd name="connsiteY14552" fmla="*/ 5658166 h 6698675"/>
              <a:gd name="connsiteX14553" fmla="*/ 5106226 w 8267681"/>
              <a:gd name="connsiteY14553" fmla="*/ 5660515 h 6698675"/>
              <a:gd name="connsiteX14554" fmla="*/ 5113272 w 8267681"/>
              <a:gd name="connsiteY14554" fmla="*/ 5660515 h 6698675"/>
              <a:gd name="connsiteX14555" fmla="*/ 5110923 w 8267681"/>
              <a:gd name="connsiteY14555" fmla="*/ 5665212 h 6698675"/>
              <a:gd name="connsiteX14556" fmla="*/ 5052204 w 8267681"/>
              <a:gd name="connsiteY14556" fmla="*/ 5648771 h 6698675"/>
              <a:gd name="connsiteX14557" fmla="*/ 5040460 w 8267681"/>
              <a:gd name="connsiteY14557" fmla="*/ 5651120 h 6698675"/>
              <a:gd name="connsiteX14558" fmla="*/ 5110923 w 8267681"/>
              <a:gd name="connsiteY14558" fmla="*/ 5667561 h 6698675"/>
              <a:gd name="connsiteX14559" fmla="*/ 5105003 w 8267681"/>
              <a:gd name="connsiteY14559" fmla="*/ 5685322 h 6698675"/>
              <a:gd name="connsiteX14560" fmla="*/ 5087435 w 8267681"/>
              <a:gd name="connsiteY14560" fmla="*/ 5676956 h 6698675"/>
              <a:gd name="connsiteX14561" fmla="*/ 4972345 w 8267681"/>
              <a:gd name="connsiteY14561" fmla="*/ 5705142 h 6698675"/>
              <a:gd name="connsiteX14562" fmla="*/ 5005228 w 8267681"/>
              <a:gd name="connsiteY14562" fmla="*/ 5702793 h 6698675"/>
              <a:gd name="connsiteX14563" fmla="*/ 5071875 w 8267681"/>
              <a:gd name="connsiteY14563" fmla="*/ 5702499 h 6698675"/>
              <a:gd name="connsiteX14564" fmla="*/ 5088742 w 8267681"/>
              <a:gd name="connsiteY14564" fmla="*/ 5701965 h 6698675"/>
              <a:gd name="connsiteX14565" fmla="*/ 5099179 w 8267681"/>
              <a:gd name="connsiteY14565" fmla="*/ 5707490 h 6698675"/>
              <a:gd name="connsiteX14566" fmla="*/ 5099083 w 8267681"/>
              <a:gd name="connsiteY14566" fmla="*/ 5709215 h 6698675"/>
              <a:gd name="connsiteX14567" fmla="*/ 5070407 w 8267681"/>
              <a:gd name="connsiteY14567" fmla="*/ 5707785 h 6698675"/>
              <a:gd name="connsiteX14568" fmla="*/ 5019321 w 8267681"/>
              <a:gd name="connsiteY14568" fmla="*/ 5716886 h 6698675"/>
              <a:gd name="connsiteX14569" fmla="*/ 5075692 w 8267681"/>
              <a:gd name="connsiteY14569" fmla="*/ 5713950 h 6698675"/>
              <a:gd name="connsiteX14570" fmla="*/ 5098838 w 8267681"/>
              <a:gd name="connsiteY14570" fmla="*/ 5713641 h 6698675"/>
              <a:gd name="connsiteX14571" fmla="*/ 5098043 w 8267681"/>
              <a:gd name="connsiteY14571" fmla="*/ 5727940 h 6698675"/>
              <a:gd name="connsiteX14572" fmla="*/ 5090371 w 8267681"/>
              <a:gd name="connsiteY14572" fmla="*/ 5727456 h 6698675"/>
              <a:gd name="connsiteX14573" fmla="*/ 5038111 w 8267681"/>
              <a:gd name="connsiteY14573" fmla="*/ 5738025 h 6698675"/>
              <a:gd name="connsiteX14574" fmla="*/ 5097699 w 8267681"/>
              <a:gd name="connsiteY14574" fmla="*/ 5734139 h 6698675"/>
              <a:gd name="connsiteX14575" fmla="*/ 5096830 w 8267681"/>
              <a:gd name="connsiteY14575" fmla="*/ 5749768 h 6698675"/>
              <a:gd name="connsiteX14576" fmla="*/ 4993484 w 8267681"/>
              <a:gd name="connsiteY14576" fmla="*/ 5761512 h 6698675"/>
              <a:gd name="connsiteX14577" fmla="*/ 5019321 w 8267681"/>
              <a:gd name="connsiteY14577" fmla="*/ 5763861 h 6698675"/>
              <a:gd name="connsiteX14578" fmla="*/ 5096830 w 8267681"/>
              <a:gd name="connsiteY14578" fmla="*/ 5756815 h 6698675"/>
              <a:gd name="connsiteX14579" fmla="*/ 5096830 w 8267681"/>
              <a:gd name="connsiteY14579" fmla="*/ 5763861 h 6698675"/>
              <a:gd name="connsiteX14580" fmla="*/ 5012274 w 8267681"/>
              <a:gd name="connsiteY14580" fmla="*/ 5770907 h 6698675"/>
              <a:gd name="connsiteX14581" fmla="*/ 5033413 w 8267681"/>
              <a:gd name="connsiteY14581" fmla="*/ 5775605 h 6698675"/>
              <a:gd name="connsiteX14582" fmla="*/ 5099179 w 8267681"/>
              <a:gd name="connsiteY14582" fmla="*/ 5768559 h 6698675"/>
              <a:gd name="connsiteX14583" fmla="*/ 5099179 w 8267681"/>
              <a:gd name="connsiteY14583" fmla="*/ 5773256 h 6698675"/>
              <a:gd name="connsiteX14584" fmla="*/ 5031065 w 8267681"/>
              <a:gd name="connsiteY14584" fmla="*/ 5782651 h 6698675"/>
              <a:gd name="connsiteX14585" fmla="*/ 5061599 w 8267681"/>
              <a:gd name="connsiteY14585" fmla="*/ 5785000 h 6698675"/>
              <a:gd name="connsiteX14586" fmla="*/ 5099179 w 8267681"/>
              <a:gd name="connsiteY14586" fmla="*/ 5780303 h 6698675"/>
              <a:gd name="connsiteX14587" fmla="*/ 5110923 w 8267681"/>
              <a:gd name="connsiteY14587" fmla="*/ 5885998 h 6698675"/>
              <a:gd name="connsiteX14588" fmla="*/ 5063947 w 8267681"/>
              <a:gd name="connsiteY14588" fmla="*/ 5836673 h 6698675"/>
              <a:gd name="connsiteX14589" fmla="*/ 5089784 w 8267681"/>
              <a:gd name="connsiteY14589" fmla="*/ 5869556 h 6698675"/>
              <a:gd name="connsiteX14590" fmla="*/ 5110923 w 8267681"/>
              <a:gd name="connsiteY14590" fmla="*/ 5895393 h 6698675"/>
              <a:gd name="connsiteX14591" fmla="*/ 5110923 w 8267681"/>
              <a:gd name="connsiteY14591" fmla="*/ 5904788 h 6698675"/>
              <a:gd name="connsiteX14592" fmla="*/ 5056901 w 8267681"/>
              <a:gd name="connsiteY14592" fmla="*/ 5839022 h 6698675"/>
              <a:gd name="connsiteX14593" fmla="*/ 5033413 w 8267681"/>
              <a:gd name="connsiteY14593" fmla="*/ 5834325 h 6698675"/>
              <a:gd name="connsiteX14594" fmla="*/ 5045157 w 8267681"/>
              <a:gd name="connsiteY14594" fmla="*/ 5846069 h 6698675"/>
              <a:gd name="connsiteX14595" fmla="*/ 5016972 w 8267681"/>
              <a:gd name="connsiteY14595" fmla="*/ 5834325 h 6698675"/>
              <a:gd name="connsiteX14596" fmla="*/ 4955903 w 8267681"/>
              <a:gd name="connsiteY14596" fmla="*/ 5820232 h 6698675"/>
              <a:gd name="connsiteX14597" fmla="*/ 4953555 w 8267681"/>
              <a:gd name="connsiteY14597" fmla="*/ 5810837 h 6698675"/>
              <a:gd name="connsiteX14598" fmla="*/ 4948857 w 8267681"/>
              <a:gd name="connsiteY14598" fmla="*/ 5815534 h 6698675"/>
              <a:gd name="connsiteX14599" fmla="*/ 4981740 w 8267681"/>
              <a:gd name="connsiteY14599" fmla="*/ 5850766 h 6698675"/>
              <a:gd name="connsiteX14600" fmla="*/ 4918323 w 8267681"/>
              <a:gd name="connsiteY14600" fmla="*/ 5871905 h 6698675"/>
              <a:gd name="connsiteX14601" fmla="*/ 4822023 w 8267681"/>
              <a:gd name="connsiteY14601" fmla="*/ 5857812 h 6698675"/>
              <a:gd name="connsiteX14602" fmla="*/ 4817249 w 8267681"/>
              <a:gd name="connsiteY14602" fmla="*/ 5840678 h 6698675"/>
              <a:gd name="connsiteX14603" fmla="*/ 4816372 w 8267681"/>
              <a:gd name="connsiteY14603" fmla="*/ 5832857 h 6698675"/>
              <a:gd name="connsiteX14604" fmla="*/ 4798535 w 8267681"/>
              <a:gd name="connsiteY14604" fmla="*/ 5824929 h 6698675"/>
              <a:gd name="connsiteX14605" fmla="*/ 4824372 w 8267681"/>
              <a:gd name="connsiteY14605" fmla="*/ 5789698 h 6698675"/>
              <a:gd name="connsiteX14606" fmla="*/ 4920672 w 8267681"/>
              <a:gd name="connsiteY14606" fmla="*/ 5813185 h 6698675"/>
              <a:gd name="connsiteX14607" fmla="*/ 4890138 w 8267681"/>
              <a:gd name="connsiteY14607" fmla="*/ 5792047 h 6698675"/>
              <a:gd name="connsiteX14608" fmla="*/ 4897184 w 8267681"/>
              <a:gd name="connsiteY14608" fmla="*/ 5738025 h 6698675"/>
              <a:gd name="connsiteX14609" fmla="*/ 4838465 w 8267681"/>
              <a:gd name="connsiteY14609" fmla="*/ 5674608 h 6698675"/>
              <a:gd name="connsiteX14610" fmla="*/ 4838465 w 8267681"/>
              <a:gd name="connsiteY14610" fmla="*/ 5676956 h 6698675"/>
              <a:gd name="connsiteX14611" fmla="*/ 4760955 w 8267681"/>
              <a:gd name="connsiteY14611" fmla="*/ 5674608 h 6698675"/>
              <a:gd name="connsiteX14612" fmla="*/ 4782094 w 8267681"/>
              <a:gd name="connsiteY14612" fmla="*/ 5698095 h 6698675"/>
              <a:gd name="connsiteX14613" fmla="*/ 4765653 w 8267681"/>
              <a:gd name="connsiteY14613" fmla="*/ 5707490 h 6698675"/>
              <a:gd name="connsiteX14614" fmla="*/ 4772699 w 8267681"/>
              <a:gd name="connsiteY14614" fmla="*/ 5726281 h 6698675"/>
              <a:gd name="connsiteX14615" fmla="*/ 4784443 w 8267681"/>
              <a:gd name="connsiteY14615" fmla="*/ 5719234 h 6698675"/>
              <a:gd name="connsiteX14616" fmla="*/ 4840813 w 8267681"/>
              <a:gd name="connsiteY14616" fmla="*/ 5749768 h 6698675"/>
              <a:gd name="connsiteX14617" fmla="*/ 4793838 w 8267681"/>
              <a:gd name="connsiteY14617" fmla="*/ 5749768 h 6698675"/>
              <a:gd name="connsiteX14618" fmla="*/ 4796187 w 8267681"/>
              <a:gd name="connsiteY14618" fmla="*/ 5775605 h 6698675"/>
              <a:gd name="connsiteX14619" fmla="*/ 4760955 w 8267681"/>
              <a:gd name="connsiteY14619" fmla="*/ 5787349 h 6698675"/>
              <a:gd name="connsiteX14620" fmla="*/ 4770350 w 8267681"/>
              <a:gd name="connsiteY14620" fmla="*/ 5810837 h 6698675"/>
              <a:gd name="connsiteX14621" fmla="*/ 4746862 w 8267681"/>
              <a:gd name="connsiteY14621" fmla="*/ 5761512 h 6698675"/>
              <a:gd name="connsiteX14622" fmla="*/ 4775048 w 8267681"/>
              <a:gd name="connsiteY14622" fmla="*/ 5752117 h 6698675"/>
              <a:gd name="connsiteX14623" fmla="*/ 4721026 w 8267681"/>
              <a:gd name="connsiteY14623" fmla="*/ 5747420 h 6698675"/>
              <a:gd name="connsiteX14624" fmla="*/ 4716328 w 8267681"/>
              <a:gd name="connsiteY14624" fmla="*/ 5773256 h 6698675"/>
              <a:gd name="connsiteX14625" fmla="*/ 4713980 w 8267681"/>
              <a:gd name="connsiteY14625" fmla="*/ 5773256 h 6698675"/>
              <a:gd name="connsiteX14626" fmla="*/ 4718677 w 8267681"/>
              <a:gd name="connsiteY14626" fmla="*/ 5777954 h 6698675"/>
              <a:gd name="connsiteX14627" fmla="*/ 4711631 w 8267681"/>
              <a:gd name="connsiteY14627" fmla="*/ 5777954 h 6698675"/>
              <a:gd name="connsiteX14628" fmla="*/ 4763304 w 8267681"/>
              <a:gd name="connsiteY14628" fmla="*/ 5831976 h 6698675"/>
              <a:gd name="connsiteX14629" fmla="*/ 4763304 w 8267681"/>
              <a:gd name="connsiteY14629" fmla="*/ 5836673 h 6698675"/>
              <a:gd name="connsiteX14630" fmla="*/ 4765653 w 8267681"/>
              <a:gd name="connsiteY14630" fmla="*/ 5850766 h 6698675"/>
              <a:gd name="connsiteX14631" fmla="*/ 4768001 w 8267681"/>
              <a:gd name="connsiteY14631" fmla="*/ 5855464 h 6698675"/>
              <a:gd name="connsiteX14632" fmla="*/ 4780580 w 8267681"/>
              <a:gd name="connsiteY14632" fmla="*/ 5857290 h 6698675"/>
              <a:gd name="connsiteX14633" fmla="*/ 4772699 w 8267681"/>
              <a:gd name="connsiteY14633" fmla="*/ 5883649 h 6698675"/>
              <a:gd name="connsiteX14634" fmla="*/ 4732770 w 8267681"/>
              <a:gd name="connsiteY14634" fmla="*/ 5888346 h 6698675"/>
              <a:gd name="connsiteX14635" fmla="*/ 4716328 w 8267681"/>
              <a:gd name="connsiteY14635" fmla="*/ 5902439 h 6698675"/>
              <a:gd name="connsiteX14636" fmla="*/ 4681096 w 8267681"/>
              <a:gd name="connsiteY14636" fmla="*/ 5895393 h 6698675"/>
              <a:gd name="connsiteX14637" fmla="*/ 4688143 w 8267681"/>
              <a:gd name="connsiteY14637" fmla="*/ 5885998 h 6698675"/>
              <a:gd name="connsiteX14638" fmla="*/ 4650562 w 8267681"/>
              <a:gd name="connsiteY14638" fmla="*/ 5850766 h 6698675"/>
              <a:gd name="connsiteX14639" fmla="*/ 4652911 w 8267681"/>
              <a:gd name="connsiteY14639" fmla="*/ 5885998 h 6698675"/>
              <a:gd name="connsiteX14640" fmla="*/ 4690492 w 8267681"/>
              <a:gd name="connsiteY14640" fmla="*/ 5918880 h 6698675"/>
              <a:gd name="connsiteX14641" fmla="*/ 4676399 w 8267681"/>
              <a:gd name="connsiteY14641" fmla="*/ 5947066 h 6698675"/>
              <a:gd name="connsiteX14642" fmla="*/ 4728072 w 8267681"/>
              <a:gd name="connsiteY14642" fmla="*/ 5940020 h 6698675"/>
              <a:gd name="connsiteX14643" fmla="*/ 4732770 w 8267681"/>
              <a:gd name="connsiteY14643" fmla="*/ 5977600 h 6698675"/>
              <a:gd name="connsiteX14644" fmla="*/ 4798535 w 8267681"/>
              <a:gd name="connsiteY14644" fmla="*/ 5923578 h 6698675"/>
              <a:gd name="connsiteX14645" fmla="*/ 4791489 w 8267681"/>
              <a:gd name="connsiteY14645" fmla="*/ 5918880 h 6698675"/>
              <a:gd name="connsiteX14646" fmla="*/ 4871348 w 8267681"/>
              <a:gd name="connsiteY14646" fmla="*/ 5947066 h 6698675"/>
              <a:gd name="connsiteX14647" fmla="*/ 4838465 w 8267681"/>
              <a:gd name="connsiteY14647" fmla="*/ 5958810 h 6698675"/>
              <a:gd name="connsiteX14648" fmla="*/ 4819675 w 8267681"/>
              <a:gd name="connsiteY14648" fmla="*/ 5994041 h 6698675"/>
              <a:gd name="connsiteX14649" fmla="*/ 4702236 w 8267681"/>
              <a:gd name="connsiteY14649" fmla="*/ 6003436 h 6698675"/>
              <a:gd name="connsiteX14650" fmla="*/ 4697538 w 8267681"/>
              <a:gd name="connsiteY14650" fmla="*/ 5994041 h 6698675"/>
              <a:gd name="connsiteX14651" fmla="*/ 4713980 w 8267681"/>
              <a:gd name="connsiteY14651" fmla="*/ 6033971 h 6698675"/>
              <a:gd name="connsiteX14652" fmla="*/ 4702236 w 8267681"/>
              <a:gd name="connsiteY14652" fmla="*/ 6019878 h 6698675"/>
              <a:gd name="connsiteX14653" fmla="*/ 4791489 w 8267681"/>
              <a:gd name="connsiteY14653" fmla="*/ 6174898 h 6698675"/>
              <a:gd name="connsiteX14654" fmla="*/ 4753909 w 8267681"/>
              <a:gd name="connsiteY14654" fmla="*/ 6134968 h 6698675"/>
              <a:gd name="connsiteX14655" fmla="*/ 4817326 w 8267681"/>
              <a:gd name="connsiteY14655" fmla="*/ 6212478 h 6698675"/>
              <a:gd name="connsiteX14656" fmla="*/ 4770350 w 8267681"/>
              <a:gd name="connsiteY14656" fmla="*/ 6174898 h 6698675"/>
              <a:gd name="connsiteX14657" fmla="*/ 4770350 w 8267681"/>
              <a:gd name="connsiteY14657" fmla="*/ 6179595 h 6698675"/>
              <a:gd name="connsiteX14658" fmla="*/ 4742165 w 8267681"/>
              <a:gd name="connsiteY14658" fmla="*/ 6158456 h 6698675"/>
              <a:gd name="connsiteX14659" fmla="*/ 4676399 w 8267681"/>
              <a:gd name="connsiteY14659" fmla="*/ 6076249 h 6698675"/>
              <a:gd name="connsiteX14660" fmla="*/ 4667004 w 8267681"/>
              <a:gd name="connsiteY14660" fmla="*/ 6078598 h 6698675"/>
              <a:gd name="connsiteX14661" fmla="*/ 4706933 w 8267681"/>
              <a:gd name="connsiteY14661" fmla="*/ 6123224 h 6698675"/>
              <a:gd name="connsiteX14662" fmla="*/ 4664655 w 8267681"/>
              <a:gd name="connsiteY14662" fmla="*/ 6080946 h 6698675"/>
              <a:gd name="connsiteX14663" fmla="*/ 4650562 w 8267681"/>
              <a:gd name="connsiteY14663" fmla="*/ 6095039 h 6698675"/>
              <a:gd name="connsiteX14664" fmla="*/ 4721026 w 8267681"/>
              <a:gd name="connsiteY14664" fmla="*/ 6177247 h 6698675"/>
              <a:gd name="connsiteX14665" fmla="*/ 4684723 w 8267681"/>
              <a:gd name="connsiteY14665" fmla="*/ 6145265 h 6698675"/>
              <a:gd name="connsiteX14666" fmla="*/ 4685795 w 8267681"/>
              <a:gd name="connsiteY14666" fmla="*/ 6146601 h 6698675"/>
              <a:gd name="connsiteX14667" fmla="*/ 4770351 w 8267681"/>
              <a:gd name="connsiteY14667" fmla="*/ 6266499 h 6698675"/>
              <a:gd name="connsiteX14668" fmla="*/ 4770351 w 8267681"/>
              <a:gd name="connsiteY14668" fmla="*/ 6259453 h 6698675"/>
              <a:gd name="connsiteX14669" fmla="*/ 4819676 w 8267681"/>
              <a:gd name="connsiteY14669" fmla="*/ 6332264 h 6698675"/>
              <a:gd name="connsiteX14670" fmla="*/ 4737469 w 8267681"/>
              <a:gd name="connsiteY14670" fmla="*/ 6247709 h 6698675"/>
              <a:gd name="connsiteX14671" fmla="*/ 4657609 w 8267681"/>
              <a:gd name="connsiteY14671" fmla="*/ 6111479 h 6698675"/>
              <a:gd name="connsiteX14672" fmla="*/ 4681409 w 8267681"/>
              <a:gd name="connsiteY14672" fmla="*/ 6141135 h 6698675"/>
              <a:gd name="connsiteX14673" fmla="*/ 4650562 w 8267681"/>
              <a:gd name="connsiteY14673" fmla="*/ 6099736 h 6698675"/>
              <a:gd name="connsiteX14674" fmla="*/ 4652911 w 8267681"/>
              <a:gd name="connsiteY14674" fmla="*/ 6111480 h 6698675"/>
              <a:gd name="connsiteX14675" fmla="*/ 4627075 w 8267681"/>
              <a:gd name="connsiteY14675" fmla="*/ 6109131 h 6698675"/>
              <a:gd name="connsiteX14676" fmla="*/ 4634121 w 8267681"/>
              <a:gd name="connsiteY14676" fmla="*/ 6118527 h 6698675"/>
              <a:gd name="connsiteX14677" fmla="*/ 4622377 w 8267681"/>
              <a:gd name="connsiteY14677" fmla="*/ 6109131 h 6698675"/>
              <a:gd name="connsiteX14678" fmla="*/ 4612982 w 8267681"/>
              <a:gd name="connsiteY14678" fmla="*/ 6123224 h 6698675"/>
              <a:gd name="connsiteX14679" fmla="*/ 4615331 w 8267681"/>
              <a:gd name="connsiteY14679" fmla="*/ 6125573 h 6698675"/>
              <a:gd name="connsiteX14680" fmla="*/ 4612982 w 8267681"/>
              <a:gd name="connsiteY14680" fmla="*/ 6125573 h 6698675"/>
              <a:gd name="connsiteX14681" fmla="*/ 4610633 w 8267681"/>
              <a:gd name="connsiteY14681" fmla="*/ 6134968 h 6698675"/>
              <a:gd name="connsiteX14682" fmla="*/ 4612982 w 8267681"/>
              <a:gd name="connsiteY14682" fmla="*/ 6139666 h 6698675"/>
              <a:gd name="connsiteX14683" fmla="*/ 4641167 w 8267681"/>
              <a:gd name="connsiteY14683" fmla="*/ 6158456 h 6698675"/>
              <a:gd name="connsiteX14684" fmla="*/ 4631772 w 8267681"/>
              <a:gd name="connsiteY14684" fmla="*/ 6179595 h 6698675"/>
              <a:gd name="connsiteX14685" fmla="*/ 4652911 w 8267681"/>
              <a:gd name="connsiteY14685" fmla="*/ 6203082 h 6698675"/>
              <a:gd name="connsiteX14686" fmla="*/ 4650562 w 8267681"/>
              <a:gd name="connsiteY14686" fmla="*/ 6214826 h 6698675"/>
              <a:gd name="connsiteX14687" fmla="*/ 4643516 w 8267681"/>
              <a:gd name="connsiteY14687" fmla="*/ 6219524 h 6698675"/>
              <a:gd name="connsiteX14688" fmla="*/ 4690492 w 8267681"/>
              <a:gd name="connsiteY14688" fmla="*/ 6301731 h 6698675"/>
              <a:gd name="connsiteX14689" fmla="*/ 4737467 w 8267681"/>
              <a:gd name="connsiteY14689" fmla="*/ 6405078 h 6698675"/>
              <a:gd name="connsiteX14690" fmla="*/ 4709282 w 8267681"/>
              <a:gd name="connsiteY14690" fmla="*/ 6355753 h 6698675"/>
              <a:gd name="connsiteX14691" fmla="*/ 4713980 w 8267681"/>
              <a:gd name="connsiteY14691" fmla="*/ 6367497 h 6698675"/>
              <a:gd name="connsiteX14692" fmla="*/ 4655260 w 8267681"/>
              <a:gd name="connsiteY14692" fmla="*/ 6268849 h 6698675"/>
              <a:gd name="connsiteX14693" fmla="*/ 4721026 w 8267681"/>
              <a:gd name="connsiteY14693" fmla="*/ 6409775 h 6698675"/>
              <a:gd name="connsiteX14694" fmla="*/ 4669353 w 8267681"/>
              <a:gd name="connsiteY14694" fmla="*/ 6322870 h 6698675"/>
              <a:gd name="connsiteX14695" fmla="*/ 4721026 w 8267681"/>
              <a:gd name="connsiteY14695" fmla="*/ 6454402 h 6698675"/>
              <a:gd name="connsiteX14696" fmla="*/ 4697538 w 8267681"/>
              <a:gd name="connsiteY14696" fmla="*/ 6419170 h 6698675"/>
              <a:gd name="connsiteX14697" fmla="*/ 4685794 w 8267681"/>
              <a:gd name="connsiteY14697" fmla="*/ 6386288 h 6698675"/>
              <a:gd name="connsiteX14698" fmla="*/ 4702236 w 8267681"/>
              <a:gd name="connsiteY14698" fmla="*/ 6461448 h 6698675"/>
              <a:gd name="connsiteX14699" fmla="*/ 4690492 w 8267681"/>
              <a:gd name="connsiteY14699" fmla="*/ 6440309 h 6698675"/>
              <a:gd name="connsiteX14700" fmla="*/ 4678748 w 8267681"/>
              <a:gd name="connsiteY14700" fmla="*/ 6393334 h 6698675"/>
              <a:gd name="connsiteX14701" fmla="*/ 4683445 w 8267681"/>
              <a:gd name="connsiteY14701" fmla="*/ 6423868 h 6698675"/>
              <a:gd name="connsiteX14702" fmla="*/ 4678748 w 8267681"/>
              <a:gd name="connsiteY14702" fmla="*/ 6428565 h 6698675"/>
              <a:gd name="connsiteX14703" fmla="*/ 4662306 w 8267681"/>
              <a:gd name="connsiteY14703" fmla="*/ 6367497 h 6698675"/>
              <a:gd name="connsiteX14704" fmla="*/ 4660902 w 8267681"/>
              <a:gd name="connsiteY14704" fmla="*/ 6379855 h 6698675"/>
              <a:gd name="connsiteX14705" fmla="*/ 4643810 w 8267681"/>
              <a:gd name="connsiteY14705" fmla="*/ 6318467 h 6698675"/>
              <a:gd name="connsiteX14706" fmla="*/ 4631772 w 8267681"/>
              <a:gd name="connsiteY14706" fmla="*/ 6238314 h 6698675"/>
              <a:gd name="connsiteX14707" fmla="*/ 4627075 w 8267681"/>
              <a:gd name="connsiteY14707" fmla="*/ 6238314 h 6698675"/>
              <a:gd name="connsiteX14708" fmla="*/ 4650562 w 8267681"/>
              <a:gd name="connsiteY14708" fmla="*/ 6388637 h 6698675"/>
              <a:gd name="connsiteX14709" fmla="*/ 4620028 w 8267681"/>
              <a:gd name="connsiteY14709" fmla="*/ 6240663 h 6698675"/>
              <a:gd name="connsiteX14710" fmla="*/ 4610633 w 8267681"/>
              <a:gd name="connsiteY14710" fmla="*/ 6344009 h 6698675"/>
              <a:gd name="connsiteX14711" fmla="*/ 4608285 w 8267681"/>
              <a:gd name="connsiteY14711" fmla="*/ 6355753 h 6698675"/>
              <a:gd name="connsiteX14712" fmla="*/ 4603587 w 8267681"/>
              <a:gd name="connsiteY14712" fmla="*/ 6235966 h 6698675"/>
              <a:gd name="connsiteX14713" fmla="*/ 4594220 w 8267681"/>
              <a:gd name="connsiteY14713" fmla="*/ 6237839 h 6698675"/>
              <a:gd name="connsiteX14714" fmla="*/ 4598889 w 8267681"/>
              <a:gd name="connsiteY14714" fmla="*/ 6158456 h 6698675"/>
              <a:gd name="connsiteX14715" fmla="*/ 4589494 w 8267681"/>
              <a:gd name="connsiteY14715" fmla="*/ 6156107 h 6698675"/>
              <a:gd name="connsiteX14716" fmla="*/ 4589494 w 8267681"/>
              <a:gd name="connsiteY14716" fmla="*/ 6198385 h 6698675"/>
              <a:gd name="connsiteX14717" fmla="*/ 4591843 w 8267681"/>
              <a:gd name="connsiteY14717" fmla="*/ 6203082 h 6698675"/>
              <a:gd name="connsiteX14718" fmla="*/ 4589494 w 8267681"/>
              <a:gd name="connsiteY14718" fmla="*/ 6207780 h 6698675"/>
              <a:gd name="connsiteX14719" fmla="*/ 4594122 w 8267681"/>
              <a:gd name="connsiteY14719" fmla="*/ 6237859 h 6698675"/>
              <a:gd name="connsiteX14720" fmla="*/ 4591892 w 8267681"/>
              <a:gd name="connsiteY14720" fmla="*/ 6238305 h 6698675"/>
              <a:gd name="connsiteX14721" fmla="*/ 4591843 w 8267681"/>
              <a:gd name="connsiteY14721" fmla="*/ 6235966 h 6698675"/>
              <a:gd name="connsiteX14722" fmla="*/ 4591843 w 8267681"/>
              <a:gd name="connsiteY14722" fmla="*/ 6238314 h 6698675"/>
              <a:gd name="connsiteX14723" fmla="*/ 4591892 w 8267681"/>
              <a:gd name="connsiteY14723" fmla="*/ 6238305 h 6698675"/>
              <a:gd name="connsiteX14724" fmla="*/ 4593018 w 8267681"/>
              <a:gd name="connsiteY14724" fmla="*/ 6292924 h 6698675"/>
              <a:gd name="connsiteX14725" fmla="*/ 4587145 w 8267681"/>
              <a:gd name="connsiteY14725" fmla="*/ 6353405 h 6698675"/>
              <a:gd name="connsiteX14726" fmla="*/ 4575401 w 8267681"/>
              <a:gd name="connsiteY14726" fmla="*/ 6289988 h 6698675"/>
              <a:gd name="connsiteX14727" fmla="*/ 4570704 w 8267681"/>
              <a:gd name="connsiteY14727" fmla="*/ 6313475 h 6698675"/>
              <a:gd name="connsiteX14728" fmla="*/ 4566006 w 8267681"/>
              <a:gd name="connsiteY14728" fmla="*/ 6297034 h 6698675"/>
              <a:gd name="connsiteX14729" fmla="*/ 4556611 w 8267681"/>
              <a:gd name="connsiteY14729" fmla="*/ 6297034 h 6698675"/>
              <a:gd name="connsiteX14730" fmla="*/ 4542519 w 8267681"/>
              <a:gd name="connsiteY14730" fmla="*/ 6217175 h 6698675"/>
              <a:gd name="connsiteX14731" fmla="*/ 4535472 w 8267681"/>
              <a:gd name="connsiteY14731" fmla="*/ 6212478 h 6698675"/>
              <a:gd name="connsiteX14732" fmla="*/ 4535472 w 8267681"/>
              <a:gd name="connsiteY14732" fmla="*/ 6243012 h 6698675"/>
              <a:gd name="connsiteX14733" fmla="*/ 4530775 w 8267681"/>
              <a:gd name="connsiteY14733" fmla="*/ 6203082 h 6698675"/>
              <a:gd name="connsiteX14734" fmla="*/ 4530775 w 8267681"/>
              <a:gd name="connsiteY14734" fmla="*/ 6200734 h 6698675"/>
              <a:gd name="connsiteX14735" fmla="*/ 4526077 w 8267681"/>
              <a:gd name="connsiteY14735" fmla="*/ 6181944 h 6698675"/>
              <a:gd name="connsiteX14736" fmla="*/ 4523728 w 8267681"/>
              <a:gd name="connsiteY14736" fmla="*/ 6231268 h 6698675"/>
              <a:gd name="connsiteX14737" fmla="*/ 4514333 w 8267681"/>
              <a:gd name="connsiteY14737" fmla="*/ 6142015 h 6698675"/>
              <a:gd name="connsiteX14738" fmla="*/ 4507287 w 8267681"/>
              <a:gd name="connsiteY14738" fmla="*/ 6137317 h 6698675"/>
              <a:gd name="connsiteX14739" fmla="*/ 4504938 w 8267681"/>
              <a:gd name="connsiteY14739" fmla="*/ 6127922 h 6698675"/>
              <a:gd name="connsiteX14740" fmla="*/ 4509635 w 8267681"/>
              <a:gd name="connsiteY14740" fmla="*/ 6163154 h 6698675"/>
              <a:gd name="connsiteX14741" fmla="*/ 4488497 w 8267681"/>
              <a:gd name="connsiteY14741" fmla="*/ 6033971 h 6698675"/>
              <a:gd name="connsiteX14742" fmla="*/ 4460311 w 8267681"/>
              <a:gd name="connsiteY14742" fmla="*/ 6033971 h 6698675"/>
              <a:gd name="connsiteX14743" fmla="*/ 4460311 w 8267681"/>
              <a:gd name="connsiteY14743" fmla="*/ 5982297 h 6698675"/>
              <a:gd name="connsiteX14744" fmla="*/ 4474404 w 8267681"/>
              <a:gd name="connsiteY14744" fmla="*/ 5977600 h 6698675"/>
              <a:gd name="connsiteX14745" fmla="*/ 4457962 w 8267681"/>
              <a:gd name="connsiteY14745" fmla="*/ 5930624 h 6698675"/>
              <a:gd name="connsiteX14746" fmla="*/ 4387499 w 8267681"/>
              <a:gd name="connsiteY14746" fmla="*/ 5935322 h 6698675"/>
              <a:gd name="connsiteX14747" fmla="*/ 4335826 w 8267681"/>
              <a:gd name="connsiteY14747" fmla="*/ 5890695 h 6698675"/>
              <a:gd name="connsiteX14748" fmla="*/ 4309989 w 8267681"/>
              <a:gd name="connsiteY14748" fmla="*/ 5752117 h 6698675"/>
              <a:gd name="connsiteX14749" fmla="*/ 4328780 w 8267681"/>
              <a:gd name="connsiteY14749" fmla="*/ 5820232 h 6698675"/>
              <a:gd name="connsiteX14750" fmla="*/ 4448567 w 8267681"/>
              <a:gd name="connsiteY14750" fmla="*/ 5907137 h 6698675"/>
              <a:gd name="connsiteX14751" fmla="*/ 4448567 w 8267681"/>
              <a:gd name="connsiteY14751" fmla="*/ 5904788 h 6698675"/>
              <a:gd name="connsiteX14752" fmla="*/ 4434475 w 8267681"/>
              <a:gd name="connsiteY14752" fmla="*/ 5869556 h 6698675"/>
              <a:gd name="connsiteX14753" fmla="*/ 4387499 w 8267681"/>
              <a:gd name="connsiteY14753" fmla="*/ 5839022 h 6698675"/>
              <a:gd name="connsiteX14754" fmla="*/ 4389848 w 8267681"/>
              <a:gd name="connsiteY14754" fmla="*/ 5806139 h 6698675"/>
              <a:gd name="connsiteX14755" fmla="*/ 4375755 w 8267681"/>
              <a:gd name="connsiteY14755" fmla="*/ 5775605 h 6698675"/>
              <a:gd name="connsiteX14756" fmla="*/ 4389848 w 8267681"/>
              <a:gd name="connsiteY14756" fmla="*/ 5742722 h 6698675"/>
              <a:gd name="connsiteX14757" fmla="*/ 4378104 w 8267681"/>
              <a:gd name="connsiteY14757" fmla="*/ 5738025 h 6698675"/>
              <a:gd name="connsiteX14758" fmla="*/ 4380453 w 8267681"/>
              <a:gd name="connsiteY14758" fmla="*/ 5723932 h 6698675"/>
              <a:gd name="connsiteX14759" fmla="*/ 4373407 w 8267681"/>
              <a:gd name="connsiteY14759" fmla="*/ 5709839 h 6698675"/>
              <a:gd name="connsiteX14760" fmla="*/ 4364011 w 8267681"/>
              <a:gd name="connsiteY14760" fmla="*/ 5707490 h 6698675"/>
              <a:gd name="connsiteX14761" fmla="*/ 4366360 w 8267681"/>
              <a:gd name="connsiteY14761" fmla="*/ 5719234 h 6698675"/>
              <a:gd name="connsiteX14762" fmla="*/ 4335826 w 8267681"/>
              <a:gd name="connsiteY14762" fmla="*/ 5709839 h 6698675"/>
              <a:gd name="connsiteX14763" fmla="*/ 4312338 w 8267681"/>
              <a:gd name="connsiteY14763" fmla="*/ 5655817 h 6698675"/>
              <a:gd name="connsiteX14764" fmla="*/ 4314687 w 8267681"/>
              <a:gd name="connsiteY14764" fmla="*/ 5644073 h 6698675"/>
              <a:gd name="connsiteX14765" fmla="*/ 4286502 w 8267681"/>
              <a:gd name="connsiteY14765" fmla="*/ 5625283 h 6698675"/>
              <a:gd name="connsiteX14766" fmla="*/ 4293548 w 8267681"/>
              <a:gd name="connsiteY14766" fmla="*/ 5860161 h 6698675"/>
              <a:gd name="connsiteX14767" fmla="*/ 4284153 w 8267681"/>
              <a:gd name="connsiteY14767" fmla="*/ 5857812 h 6698675"/>
              <a:gd name="connsiteX14768" fmla="*/ 4326431 w 8267681"/>
              <a:gd name="connsiteY14768" fmla="*/ 6301731 h 6698675"/>
              <a:gd name="connsiteX14769" fmla="*/ 4338175 w 8267681"/>
              <a:gd name="connsiteY14769" fmla="*/ 6254756 h 6698675"/>
              <a:gd name="connsiteX14770" fmla="*/ 4364011 w 8267681"/>
              <a:gd name="connsiteY14770" fmla="*/ 6282942 h 6698675"/>
              <a:gd name="connsiteX14771" fmla="*/ 4333477 w 8267681"/>
              <a:gd name="connsiteY14771" fmla="*/ 6339312 h 6698675"/>
              <a:gd name="connsiteX14772" fmla="*/ 4328780 w 8267681"/>
              <a:gd name="connsiteY14772" fmla="*/ 6329917 h 6698675"/>
              <a:gd name="connsiteX14773" fmla="*/ 4333477 w 8267681"/>
              <a:gd name="connsiteY14773" fmla="*/ 6367497 h 6698675"/>
              <a:gd name="connsiteX14774" fmla="*/ 4354616 w 8267681"/>
              <a:gd name="connsiteY14774" fmla="*/ 6362800 h 6698675"/>
              <a:gd name="connsiteX14775" fmla="*/ 4359314 w 8267681"/>
              <a:gd name="connsiteY14775" fmla="*/ 6344009 h 6698675"/>
              <a:gd name="connsiteX14776" fmla="*/ 4371058 w 8267681"/>
              <a:gd name="connsiteY14776" fmla="*/ 6407427 h 6698675"/>
              <a:gd name="connsiteX14777" fmla="*/ 4335826 w 8267681"/>
              <a:gd name="connsiteY14777" fmla="*/ 6400380 h 6698675"/>
              <a:gd name="connsiteX14778" fmla="*/ 4375755 w 8267681"/>
              <a:gd name="connsiteY14778" fmla="*/ 6698675 h 6698675"/>
              <a:gd name="connsiteX14779" fmla="*/ 4168027 w 8267681"/>
              <a:gd name="connsiteY14779" fmla="*/ 6376580 h 6698675"/>
              <a:gd name="connsiteX14780" fmla="*/ 4169063 w 8267681"/>
              <a:gd name="connsiteY14780" fmla="*/ 6381589 h 6698675"/>
              <a:gd name="connsiteX14781" fmla="*/ 4166014 w 8267681"/>
              <a:gd name="connsiteY14781" fmla="*/ 6378744 h 6698675"/>
              <a:gd name="connsiteX14782" fmla="*/ 4164365 w 8267681"/>
              <a:gd name="connsiteY14782" fmla="*/ 6388637 h 6698675"/>
              <a:gd name="connsiteX14783" fmla="*/ 4154970 w 8267681"/>
              <a:gd name="connsiteY14783" fmla="*/ 6362800 h 6698675"/>
              <a:gd name="connsiteX14784" fmla="*/ 4162017 w 8267681"/>
              <a:gd name="connsiteY14784" fmla="*/ 6365149 h 6698675"/>
              <a:gd name="connsiteX14785" fmla="*/ 4138529 w 8267681"/>
              <a:gd name="connsiteY14785" fmla="*/ 6329917 h 6698675"/>
              <a:gd name="connsiteX14786" fmla="*/ 4115041 w 8267681"/>
              <a:gd name="connsiteY14786" fmla="*/ 6315824 h 6698675"/>
              <a:gd name="connsiteX14787" fmla="*/ 4124437 w 8267681"/>
              <a:gd name="connsiteY14787" fmla="*/ 6308778 h 6698675"/>
              <a:gd name="connsiteX14788" fmla="*/ 4112693 w 8267681"/>
              <a:gd name="connsiteY14788" fmla="*/ 6292337 h 6698675"/>
              <a:gd name="connsiteX14789" fmla="*/ 4061019 w 8267681"/>
              <a:gd name="connsiteY14789" fmla="*/ 6311126 h 6698675"/>
              <a:gd name="connsiteX14790" fmla="*/ 4068066 w 8267681"/>
              <a:gd name="connsiteY14790" fmla="*/ 6259454 h 6698675"/>
              <a:gd name="connsiteX14791" fmla="*/ 4053974 w 8267681"/>
              <a:gd name="connsiteY14791" fmla="*/ 6247710 h 6698675"/>
              <a:gd name="connsiteX14792" fmla="*/ 4058964 w 8267681"/>
              <a:gd name="connsiteY14792" fmla="*/ 6233030 h 6698675"/>
              <a:gd name="connsiteX14793" fmla="*/ 4058537 w 8267681"/>
              <a:gd name="connsiteY14793" fmla="*/ 6228266 h 6698675"/>
              <a:gd name="connsiteX14794" fmla="*/ 4053972 w 8267681"/>
              <a:gd name="connsiteY14794" fmla="*/ 6228918 h 6698675"/>
              <a:gd name="connsiteX14795" fmla="*/ 4054752 w 8267681"/>
              <a:gd name="connsiteY14795" fmla="*/ 6223463 h 6698675"/>
              <a:gd name="connsiteX14796" fmla="*/ 4051624 w 8267681"/>
              <a:gd name="connsiteY14796" fmla="*/ 6221873 h 6698675"/>
              <a:gd name="connsiteX14797" fmla="*/ 4057636 w 8267681"/>
              <a:gd name="connsiteY14797" fmla="*/ 6212856 h 6698675"/>
              <a:gd name="connsiteX14798" fmla="*/ 4058670 w 8267681"/>
              <a:gd name="connsiteY14798" fmla="*/ 6210128 h 6698675"/>
              <a:gd name="connsiteX14799" fmla="*/ 4059258 w 8267681"/>
              <a:gd name="connsiteY14799" fmla="*/ 6210422 h 6698675"/>
              <a:gd name="connsiteX14800" fmla="*/ 4061019 w 8267681"/>
              <a:gd name="connsiteY14800" fmla="*/ 6207780 h 6698675"/>
              <a:gd name="connsiteX14801" fmla="*/ 4025787 w 8267681"/>
              <a:gd name="connsiteY14801" fmla="*/ 6151410 h 6698675"/>
              <a:gd name="connsiteX14802" fmla="*/ 4006997 w 8267681"/>
              <a:gd name="connsiteY14802" fmla="*/ 6163154 h 6698675"/>
              <a:gd name="connsiteX14803" fmla="*/ 4030485 w 8267681"/>
              <a:gd name="connsiteY14803" fmla="*/ 6165503 h 6698675"/>
              <a:gd name="connsiteX14804" fmla="*/ 3999951 w 8267681"/>
              <a:gd name="connsiteY14804" fmla="*/ 6221873 h 6698675"/>
              <a:gd name="connsiteX14805" fmla="*/ 3985858 w 8267681"/>
              <a:gd name="connsiteY14805" fmla="*/ 6205431 h 6698675"/>
              <a:gd name="connsiteX14806" fmla="*/ 3962370 w 8267681"/>
              <a:gd name="connsiteY14806" fmla="*/ 6214826 h 6698675"/>
              <a:gd name="connsiteX14807" fmla="*/ 4006997 w 8267681"/>
              <a:gd name="connsiteY14807" fmla="*/ 6188990 h 6698675"/>
              <a:gd name="connsiteX14808" fmla="*/ 3988207 w 8267681"/>
              <a:gd name="connsiteY14808" fmla="*/ 6172549 h 6698675"/>
              <a:gd name="connsiteX14809" fmla="*/ 4006997 w 8267681"/>
              <a:gd name="connsiteY14809" fmla="*/ 6125573 h 6698675"/>
              <a:gd name="connsiteX14810" fmla="*/ 3999951 w 8267681"/>
              <a:gd name="connsiteY14810" fmla="*/ 6116178 h 6698675"/>
              <a:gd name="connsiteX14811" fmla="*/ 3974114 w 8267681"/>
              <a:gd name="connsiteY14811" fmla="*/ 6163154 h 6698675"/>
              <a:gd name="connsiteX14812" fmla="*/ 3956288 w 8267681"/>
              <a:gd name="connsiteY14812" fmla="*/ 6156469 h 6698675"/>
              <a:gd name="connsiteX14813" fmla="*/ 3957379 w 8267681"/>
              <a:gd name="connsiteY14813" fmla="*/ 6155814 h 6698675"/>
              <a:gd name="connsiteX14814" fmla="*/ 3952976 w 8267681"/>
              <a:gd name="connsiteY14814" fmla="*/ 6151410 h 6698675"/>
              <a:gd name="connsiteX14815" fmla="*/ 3949728 w 8267681"/>
              <a:gd name="connsiteY14815" fmla="*/ 6154009 h 6698675"/>
              <a:gd name="connsiteX14816" fmla="*/ 3936534 w 8267681"/>
              <a:gd name="connsiteY14816" fmla="*/ 6149061 h 6698675"/>
              <a:gd name="connsiteX14817" fmla="*/ 3945929 w 8267681"/>
              <a:gd name="connsiteY14817" fmla="*/ 6179595 h 6698675"/>
              <a:gd name="connsiteX14818" fmla="*/ 3910697 w 8267681"/>
              <a:gd name="connsiteY14818" fmla="*/ 6177247 h 6698675"/>
              <a:gd name="connsiteX14819" fmla="*/ 3943580 w 8267681"/>
              <a:gd name="connsiteY14819" fmla="*/ 6095039 h 6698675"/>
              <a:gd name="connsiteX14820" fmla="*/ 3934185 w 8267681"/>
              <a:gd name="connsiteY14820" fmla="*/ 6050412 h 6698675"/>
              <a:gd name="connsiteX14821" fmla="*/ 3927140 w 8267681"/>
              <a:gd name="connsiteY14821" fmla="*/ 6083295 h 6698675"/>
              <a:gd name="connsiteX14822" fmla="*/ 3889558 w 8267681"/>
              <a:gd name="connsiteY14822" fmla="*/ 6069203 h 6698675"/>
              <a:gd name="connsiteX14823" fmla="*/ 3877814 w 8267681"/>
              <a:gd name="connsiteY14823" fmla="*/ 6123224 h 6698675"/>
              <a:gd name="connsiteX14824" fmla="*/ 3826141 w 8267681"/>
              <a:gd name="connsiteY14824" fmla="*/ 6123224 h 6698675"/>
              <a:gd name="connsiteX14825" fmla="*/ 3809700 w 8267681"/>
              <a:gd name="connsiteY14825" fmla="*/ 6085644 h 6698675"/>
              <a:gd name="connsiteX14826" fmla="*/ 3875466 w 8267681"/>
              <a:gd name="connsiteY14826" fmla="*/ 6095039 h 6698675"/>
              <a:gd name="connsiteX14827" fmla="*/ 3821444 w 8267681"/>
              <a:gd name="connsiteY14827" fmla="*/ 6076249 h 6698675"/>
              <a:gd name="connsiteX14828" fmla="*/ 3783863 w 8267681"/>
              <a:gd name="connsiteY14828" fmla="*/ 6062156 h 6698675"/>
              <a:gd name="connsiteX14829" fmla="*/ 3814397 w 8267681"/>
              <a:gd name="connsiteY14829" fmla="*/ 6012832 h 6698675"/>
              <a:gd name="connsiteX14830" fmla="*/ 3753329 w 8267681"/>
              <a:gd name="connsiteY14830" fmla="*/ 6036320 h 6698675"/>
              <a:gd name="connsiteX14831" fmla="*/ 3736888 w 8267681"/>
              <a:gd name="connsiteY14831" fmla="*/ 6003436 h 6698675"/>
              <a:gd name="connsiteX14832" fmla="*/ 3729841 w 8267681"/>
              <a:gd name="connsiteY14832" fmla="*/ 6038668 h 6698675"/>
              <a:gd name="connsiteX14833" fmla="*/ 3722796 w 8267681"/>
              <a:gd name="connsiteY14833" fmla="*/ 6038668 h 6698675"/>
              <a:gd name="connsiteX14834" fmla="*/ 3718097 w 8267681"/>
              <a:gd name="connsiteY14834" fmla="*/ 5986995 h 6698675"/>
              <a:gd name="connsiteX14835" fmla="*/ 3699307 w 8267681"/>
              <a:gd name="connsiteY14835" fmla="*/ 5970554 h 6698675"/>
              <a:gd name="connsiteX14836" fmla="*/ 3664075 w 8267681"/>
              <a:gd name="connsiteY14836" fmla="*/ 5975251 h 6698675"/>
              <a:gd name="connsiteX14837" fmla="*/ 3657029 w 8267681"/>
              <a:gd name="connsiteY14837" fmla="*/ 6015180 h 6698675"/>
              <a:gd name="connsiteX14838" fmla="*/ 3628844 w 8267681"/>
              <a:gd name="connsiteY14838" fmla="*/ 6019878 h 6698675"/>
              <a:gd name="connsiteX14839" fmla="*/ 3631192 w 8267681"/>
              <a:gd name="connsiteY14839" fmla="*/ 5986995 h 6698675"/>
              <a:gd name="connsiteX14840" fmla="*/ 3654680 w 8267681"/>
              <a:gd name="connsiteY14840" fmla="*/ 5977600 h 6698675"/>
              <a:gd name="connsiteX14841" fmla="*/ 3645285 w 8267681"/>
              <a:gd name="connsiteY14841" fmla="*/ 5956168 h 6698675"/>
              <a:gd name="connsiteX14842" fmla="*/ 3645774 w 8267681"/>
              <a:gd name="connsiteY14842" fmla="*/ 5950950 h 6698675"/>
              <a:gd name="connsiteX14843" fmla="*/ 3645286 w 8267681"/>
              <a:gd name="connsiteY14843" fmla="*/ 5951762 h 6698675"/>
              <a:gd name="connsiteX14844" fmla="*/ 3645286 w 8267681"/>
              <a:gd name="connsiteY14844" fmla="*/ 5944716 h 6698675"/>
              <a:gd name="connsiteX14845" fmla="*/ 3646519 w 8267681"/>
              <a:gd name="connsiteY14845" fmla="*/ 5945949 h 6698675"/>
              <a:gd name="connsiteX14846" fmla="*/ 3649983 w 8267681"/>
              <a:gd name="connsiteY14846" fmla="*/ 5932973 h 6698675"/>
              <a:gd name="connsiteX14847" fmla="*/ 3607706 w 8267681"/>
              <a:gd name="connsiteY14847" fmla="*/ 5918880 h 6698675"/>
              <a:gd name="connsiteX14848" fmla="*/ 3581868 w 8267681"/>
              <a:gd name="connsiteY14848" fmla="*/ 5949415 h 6698675"/>
              <a:gd name="connsiteX14849" fmla="*/ 3619449 w 8267681"/>
              <a:gd name="connsiteY14849" fmla="*/ 5963507 h 6698675"/>
              <a:gd name="connsiteX14850" fmla="*/ 3614849 w 8267681"/>
              <a:gd name="connsiteY14850" fmla="*/ 5975088 h 6698675"/>
              <a:gd name="connsiteX14851" fmla="*/ 3612402 w 8267681"/>
              <a:gd name="connsiteY14851" fmla="*/ 5975251 h 6698675"/>
              <a:gd name="connsiteX14852" fmla="*/ 3613763 w 8267681"/>
              <a:gd name="connsiteY14852" fmla="*/ 5977821 h 6698675"/>
              <a:gd name="connsiteX14853" fmla="*/ 3610936 w 8267681"/>
              <a:gd name="connsiteY14853" fmla="*/ 5984940 h 6698675"/>
              <a:gd name="connsiteX14854" fmla="*/ 3586566 w 8267681"/>
              <a:gd name="connsiteY14854" fmla="*/ 5994041 h 6698675"/>
              <a:gd name="connsiteX14855" fmla="*/ 3584217 w 8267681"/>
              <a:gd name="connsiteY14855" fmla="*/ 6019878 h 6698675"/>
              <a:gd name="connsiteX14856" fmla="*/ 3567776 w 8267681"/>
              <a:gd name="connsiteY14856" fmla="*/ 6033971 h 6698675"/>
              <a:gd name="connsiteX14857" fmla="*/ 3572473 w 8267681"/>
              <a:gd name="connsiteY14857" fmla="*/ 6019878 h 6698675"/>
              <a:gd name="connsiteX14858" fmla="*/ 3539590 w 8267681"/>
              <a:gd name="connsiteY14858" fmla="*/ 5979949 h 6698675"/>
              <a:gd name="connsiteX14859" fmla="*/ 3540269 w 8267681"/>
              <a:gd name="connsiteY14859" fmla="*/ 5974047 h 6698675"/>
              <a:gd name="connsiteX14860" fmla="*/ 3530783 w 8267681"/>
              <a:gd name="connsiteY14860" fmla="*/ 5973195 h 6698675"/>
              <a:gd name="connsiteX14861" fmla="*/ 3518452 w 8267681"/>
              <a:gd name="connsiteY14861" fmla="*/ 5979949 h 6698675"/>
              <a:gd name="connsiteX14862" fmla="*/ 3509057 w 8267681"/>
              <a:gd name="connsiteY14862" fmla="*/ 5961158 h 6698675"/>
              <a:gd name="connsiteX14863" fmla="*/ 3536655 w 8267681"/>
              <a:gd name="connsiteY14863" fmla="*/ 5952644 h 6698675"/>
              <a:gd name="connsiteX14864" fmla="*/ 3545038 w 8267681"/>
              <a:gd name="connsiteY14864" fmla="*/ 5946800 h 6698675"/>
              <a:gd name="connsiteX14865" fmla="*/ 3551335 w 8267681"/>
              <a:gd name="connsiteY14865" fmla="*/ 5928863 h 6698675"/>
              <a:gd name="connsiteX14866" fmla="*/ 3584217 w 8267681"/>
              <a:gd name="connsiteY14866" fmla="*/ 5909486 h 6698675"/>
              <a:gd name="connsiteX14867" fmla="*/ 3551335 w 8267681"/>
              <a:gd name="connsiteY14867" fmla="*/ 5874254 h 6698675"/>
              <a:gd name="connsiteX14868" fmla="*/ 3478522 w 8267681"/>
              <a:gd name="connsiteY14868" fmla="*/ 5909486 h 6698675"/>
              <a:gd name="connsiteX14869" fmla="*/ 3487917 w 8267681"/>
              <a:gd name="connsiteY14869" fmla="*/ 5888346 h 6698675"/>
              <a:gd name="connsiteX14870" fmla="*/ 3455034 w 8267681"/>
              <a:gd name="connsiteY14870" fmla="*/ 5911834 h 6698675"/>
              <a:gd name="connsiteX14871" fmla="*/ 3405710 w 8267681"/>
              <a:gd name="connsiteY14871" fmla="*/ 5885998 h 6698675"/>
              <a:gd name="connsiteX14872" fmla="*/ 3398664 w 8267681"/>
              <a:gd name="connsiteY14872" fmla="*/ 5874254 h 6698675"/>
              <a:gd name="connsiteX14873" fmla="*/ 3408059 w 8267681"/>
              <a:gd name="connsiteY14873" fmla="*/ 5846069 h 6698675"/>
              <a:gd name="connsiteX14874" fmla="*/ 3393966 w 8267681"/>
              <a:gd name="connsiteY14874" fmla="*/ 5829627 h 6698675"/>
              <a:gd name="connsiteX14875" fmla="*/ 3372827 w 8267681"/>
              <a:gd name="connsiteY14875" fmla="*/ 5846069 h 6698675"/>
              <a:gd name="connsiteX14876" fmla="*/ 3354037 w 8267681"/>
              <a:gd name="connsiteY14876" fmla="*/ 5829627 h 6698675"/>
              <a:gd name="connsiteX14877" fmla="*/ 3335246 w 8267681"/>
              <a:gd name="connsiteY14877" fmla="*/ 5813185 h 6698675"/>
              <a:gd name="connsiteX14878" fmla="*/ 3396315 w 8267681"/>
              <a:gd name="connsiteY14878" fmla="*/ 5773256 h 6698675"/>
              <a:gd name="connsiteX14879" fmla="*/ 3356385 w 8267681"/>
              <a:gd name="connsiteY14879" fmla="*/ 5792047 h 6698675"/>
              <a:gd name="connsiteX14880" fmla="*/ 3307061 w 8267681"/>
              <a:gd name="connsiteY14880" fmla="*/ 5817883 h 6698675"/>
              <a:gd name="connsiteX14881" fmla="*/ 3304712 w 8267681"/>
              <a:gd name="connsiteY14881" fmla="*/ 5792047 h 6698675"/>
              <a:gd name="connsiteX14882" fmla="*/ 3274178 w 8267681"/>
              <a:gd name="connsiteY14882" fmla="*/ 5782651 h 6698675"/>
              <a:gd name="connsiteX14883" fmla="*/ 3245993 w 8267681"/>
              <a:gd name="connsiteY14883" fmla="*/ 5747420 h 6698675"/>
              <a:gd name="connsiteX14884" fmla="*/ 3222505 w 8267681"/>
              <a:gd name="connsiteY14884" fmla="*/ 5728630 h 6698675"/>
              <a:gd name="connsiteX14885" fmla="*/ 3220156 w 8267681"/>
              <a:gd name="connsiteY14885" fmla="*/ 5763861 h 6698675"/>
              <a:gd name="connsiteX14886" fmla="*/ 3220156 w 8267681"/>
              <a:gd name="connsiteY14886" fmla="*/ 5726281 h 6698675"/>
              <a:gd name="connsiteX14887" fmla="*/ 3216392 w 8267681"/>
              <a:gd name="connsiteY14887" fmla="*/ 5724775 h 6698675"/>
              <a:gd name="connsiteX14888" fmla="*/ 3215459 w 8267681"/>
              <a:gd name="connsiteY14888" fmla="*/ 5712188 h 6698675"/>
              <a:gd name="connsiteX14889" fmla="*/ 3208412 w 8267681"/>
              <a:gd name="connsiteY14889" fmla="*/ 5709839 h 6698675"/>
              <a:gd name="connsiteX14890" fmla="*/ 3209171 w 8267681"/>
              <a:gd name="connsiteY14890" fmla="*/ 5721887 h 6698675"/>
              <a:gd name="connsiteX14891" fmla="*/ 3208412 w 8267681"/>
              <a:gd name="connsiteY14891" fmla="*/ 5721583 h 6698675"/>
              <a:gd name="connsiteX14892" fmla="*/ 3209850 w 8267681"/>
              <a:gd name="connsiteY14892" fmla="*/ 5732662 h 6698675"/>
              <a:gd name="connsiteX14893" fmla="*/ 3210761 w 8267681"/>
              <a:gd name="connsiteY14893" fmla="*/ 5747126 h 6698675"/>
              <a:gd name="connsiteX14894" fmla="*/ 3212353 w 8267681"/>
              <a:gd name="connsiteY14894" fmla="*/ 5751953 h 6698675"/>
              <a:gd name="connsiteX14895" fmla="*/ 3218395 w 8267681"/>
              <a:gd name="connsiteY14895" fmla="*/ 5798506 h 6698675"/>
              <a:gd name="connsiteX14896" fmla="*/ 3224854 w 8267681"/>
              <a:gd name="connsiteY14896" fmla="*/ 5878951 h 6698675"/>
              <a:gd name="connsiteX14897" fmla="*/ 3206063 w 8267681"/>
              <a:gd name="connsiteY14897" fmla="*/ 5794395 h 6698675"/>
              <a:gd name="connsiteX14898" fmla="*/ 3208412 w 8267681"/>
              <a:gd name="connsiteY14898" fmla="*/ 5897742 h 6698675"/>
              <a:gd name="connsiteX14899" fmla="*/ 3196668 w 8267681"/>
              <a:gd name="connsiteY14899" fmla="*/ 5834325 h 6698675"/>
              <a:gd name="connsiteX14900" fmla="*/ 3196668 w 8267681"/>
              <a:gd name="connsiteY14900" fmla="*/ 5845342 h 6698675"/>
              <a:gd name="connsiteX14901" fmla="*/ 3192265 w 8267681"/>
              <a:gd name="connsiteY14901" fmla="*/ 5802323 h 6698675"/>
              <a:gd name="connsiteX14902" fmla="*/ 3168483 w 8267681"/>
              <a:gd name="connsiteY14902" fmla="*/ 5688700 h 6698675"/>
              <a:gd name="connsiteX14903" fmla="*/ 3163786 w 8267681"/>
              <a:gd name="connsiteY14903" fmla="*/ 5686352 h 6698675"/>
              <a:gd name="connsiteX14904" fmla="*/ 3181109 w 8267681"/>
              <a:gd name="connsiteY14904" fmla="*/ 5802029 h 6698675"/>
              <a:gd name="connsiteX14905" fmla="*/ 3196669 w 8267681"/>
              <a:gd name="connsiteY14905" fmla="*/ 5879223 h 6698675"/>
              <a:gd name="connsiteX14906" fmla="*/ 3196669 w 8267681"/>
              <a:gd name="connsiteY14906" fmla="*/ 5913596 h 6698675"/>
              <a:gd name="connsiteX14907" fmla="*/ 3203715 w 8267681"/>
              <a:gd name="connsiteY14907" fmla="*/ 5989344 h 6698675"/>
              <a:gd name="connsiteX14908" fmla="*/ 3196668 w 8267681"/>
              <a:gd name="connsiteY14908" fmla="*/ 5998739 h 6698675"/>
              <a:gd name="connsiteX14909" fmla="*/ 3191971 w 8267681"/>
              <a:gd name="connsiteY14909" fmla="*/ 5991693 h 6698675"/>
              <a:gd name="connsiteX14910" fmla="*/ 3187274 w 8267681"/>
              <a:gd name="connsiteY14910" fmla="*/ 6024576 h 6698675"/>
              <a:gd name="connsiteX14911" fmla="*/ 3177878 w 8267681"/>
              <a:gd name="connsiteY14911" fmla="*/ 5989344 h 6698675"/>
              <a:gd name="connsiteX14912" fmla="*/ 3177878 w 8267681"/>
              <a:gd name="connsiteY14912" fmla="*/ 6097387 h 6698675"/>
              <a:gd name="connsiteX14913" fmla="*/ 3169092 w 8267681"/>
              <a:gd name="connsiteY14913" fmla="*/ 6061851 h 6698675"/>
              <a:gd name="connsiteX14914" fmla="*/ 3175531 w 8267681"/>
              <a:gd name="connsiteY14914" fmla="*/ 6127921 h 6698675"/>
              <a:gd name="connsiteX14915" fmla="*/ 3168485 w 8267681"/>
              <a:gd name="connsiteY14915" fmla="*/ 6083294 h 6698675"/>
              <a:gd name="connsiteX14916" fmla="*/ 3159089 w 8267681"/>
              <a:gd name="connsiteY14916" fmla="*/ 6073898 h 6698675"/>
              <a:gd name="connsiteX14917" fmla="*/ 3130904 w 8267681"/>
              <a:gd name="connsiteY14917" fmla="*/ 5914182 h 6698675"/>
              <a:gd name="connsiteX14918" fmla="*/ 3130904 w 8267681"/>
              <a:gd name="connsiteY14918" fmla="*/ 6172547 h 6698675"/>
              <a:gd name="connsiteX14919" fmla="*/ 3130904 w 8267681"/>
              <a:gd name="connsiteY14919" fmla="*/ 6041016 h 6698675"/>
              <a:gd name="connsiteX14920" fmla="*/ 3107416 w 8267681"/>
              <a:gd name="connsiteY14920" fmla="*/ 5806138 h 6698675"/>
              <a:gd name="connsiteX14921" fmla="*/ 3114463 w 8267681"/>
              <a:gd name="connsiteY14921" fmla="*/ 6172547 h 6698675"/>
              <a:gd name="connsiteX14922" fmla="*/ 3112114 w 8267681"/>
              <a:gd name="connsiteY14922" fmla="*/ 6142014 h 6698675"/>
              <a:gd name="connsiteX14923" fmla="*/ 3105069 w 8267681"/>
              <a:gd name="connsiteY14923" fmla="*/ 6217174 h 6698675"/>
              <a:gd name="connsiteX14924" fmla="*/ 3100370 w 8267681"/>
              <a:gd name="connsiteY14924" fmla="*/ 6243011 h 6698675"/>
              <a:gd name="connsiteX14925" fmla="*/ 3100370 w 8267681"/>
              <a:gd name="connsiteY14925" fmla="*/ 6188989 h 6698675"/>
              <a:gd name="connsiteX14926" fmla="*/ 3098022 w 8267681"/>
              <a:gd name="connsiteY14926" fmla="*/ 6292335 h 6698675"/>
              <a:gd name="connsiteX14927" fmla="*/ 3090975 w 8267681"/>
              <a:gd name="connsiteY14927" fmla="*/ 6271196 h 6698675"/>
              <a:gd name="connsiteX14928" fmla="*/ 3086277 w 8267681"/>
              <a:gd name="connsiteY14928" fmla="*/ 6304079 h 6698675"/>
              <a:gd name="connsiteX14929" fmla="*/ 3083928 w 8267681"/>
              <a:gd name="connsiteY14929" fmla="*/ 6308776 h 6698675"/>
              <a:gd name="connsiteX14930" fmla="*/ 3088626 w 8267681"/>
              <a:gd name="connsiteY14930" fmla="*/ 6181942 h 6698675"/>
              <a:gd name="connsiteX14931" fmla="*/ 3083341 w 8267681"/>
              <a:gd name="connsiteY14931" fmla="*/ 6198384 h 6698675"/>
              <a:gd name="connsiteX14932" fmla="*/ 3082403 w 8267681"/>
              <a:gd name="connsiteY14932" fmla="*/ 6207139 h 6698675"/>
              <a:gd name="connsiteX14933" fmla="*/ 3079231 w 8267681"/>
              <a:gd name="connsiteY14933" fmla="*/ 6205430 h 6698675"/>
              <a:gd name="connsiteX14934" fmla="*/ 3079231 w 8267681"/>
              <a:gd name="connsiteY14934" fmla="*/ 6252406 h 6698675"/>
              <a:gd name="connsiteX14935" fmla="*/ 3076882 w 8267681"/>
              <a:gd name="connsiteY14935" fmla="*/ 6231267 h 6698675"/>
              <a:gd name="connsiteX14936" fmla="*/ 3060442 w 8267681"/>
              <a:gd name="connsiteY14936" fmla="*/ 6308776 h 6698675"/>
              <a:gd name="connsiteX14937" fmla="*/ 3088626 w 8267681"/>
              <a:gd name="connsiteY14937" fmla="*/ 6071550 h 6698675"/>
              <a:gd name="connsiteX14938" fmla="*/ 3051046 w 8267681"/>
              <a:gd name="connsiteY14938" fmla="*/ 6233616 h 6698675"/>
              <a:gd name="connsiteX14939" fmla="*/ 3090975 w 8267681"/>
              <a:gd name="connsiteY14939" fmla="*/ 5979948 h 6698675"/>
              <a:gd name="connsiteX14940" fmla="*/ 3048697 w 8267681"/>
              <a:gd name="connsiteY14940" fmla="*/ 6170199 h 6698675"/>
              <a:gd name="connsiteX14941" fmla="*/ 3048697 w 8267681"/>
              <a:gd name="connsiteY14941" fmla="*/ 6139665 h 6698675"/>
              <a:gd name="connsiteX14942" fmla="*/ 3029905 w 8267681"/>
              <a:gd name="connsiteY14942" fmla="*/ 6228918 h 6698675"/>
              <a:gd name="connsiteX14943" fmla="*/ 3039301 w 8267681"/>
              <a:gd name="connsiteY14943" fmla="*/ 6139665 h 6698675"/>
              <a:gd name="connsiteX14944" fmla="*/ 3074533 w 8267681"/>
              <a:gd name="connsiteY14944" fmla="*/ 5956460 h 6698675"/>
              <a:gd name="connsiteX14945" fmla="*/ 3102719 w 8267681"/>
              <a:gd name="connsiteY14945" fmla="*/ 5829626 h 6698675"/>
              <a:gd name="connsiteX14946" fmla="*/ 3098022 w 8267681"/>
              <a:gd name="connsiteY14946" fmla="*/ 5822580 h 6698675"/>
              <a:gd name="connsiteX14947" fmla="*/ 3105069 w 8267681"/>
              <a:gd name="connsiteY14947" fmla="*/ 5775604 h 6698675"/>
              <a:gd name="connsiteX14948" fmla="*/ 3112114 w 8267681"/>
              <a:gd name="connsiteY14948" fmla="*/ 5806138 h 6698675"/>
              <a:gd name="connsiteX14949" fmla="*/ 3112114 w 8267681"/>
              <a:gd name="connsiteY14949" fmla="*/ 5754465 h 6698675"/>
              <a:gd name="connsiteX14950" fmla="*/ 3102719 w 8267681"/>
              <a:gd name="connsiteY14950" fmla="*/ 5768558 h 6698675"/>
              <a:gd name="connsiteX14951" fmla="*/ 3102719 w 8267681"/>
              <a:gd name="connsiteY14951" fmla="*/ 5721582 h 6698675"/>
              <a:gd name="connsiteX14952" fmla="*/ 3112114 w 8267681"/>
              <a:gd name="connsiteY14952" fmla="*/ 5676955 h 6698675"/>
              <a:gd name="connsiteX14953" fmla="*/ 3100370 w 8267681"/>
              <a:gd name="connsiteY14953" fmla="*/ 5698094 h 6698675"/>
              <a:gd name="connsiteX14954" fmla="*/ 3104187 w 8267681"/>
              <a:gd name="connsiteY14954" fmla="*/ 5680772 h 6698675"/>
              <a:gd name="connsiteX14955" fmla="*/ 3108636 w 8267681"/>
              <a:gd name="connsiteY14955" fmla="*/ 5670428 h 6698675"/>
              <a:gd name="connsiteX14956" fmla="*/ 3107415 w 8267681"/>
              <a:gd name="connsiteY14956" fmla="*/ 5672259 h 6698675"/>
              <a:gd name="connsiteX14957" fmla="*/ 3098020 w 8267681"/>
              <a:gd name="connsiteY14957" fmla="*/ 5637027 h 6698675"/>
              <a:gd name="connsiteX14958" fmla="*/ 3098020 w 8267681"/>
              <a:gd name="connsiteY14958" fmla="*/ 5634678 h 6698675"/>
              <a:gd name="connsiteX14959" fmla="*/ 3090973 w 8267681"/>
              <a:gd name="connsiteY14959" fmla="*/ 5608842 h 6698675"/>
              <a:gd name="connsiteX14960" fmla="*/ 3102717 w 8267681"/>
              <a:gd name="connsiteY14960" fmla="*/ 5679305 h 6698675"/>
              <a:gd name="connsiteX14961" fmla="*/ 3098020 w 8267681"/>
              <a:gd name="connsiteY14961" fmla="*/ 5686352 h 6698675"/>
              <a:gd name="connsiteX14962" fmla="*/ 3086276 w 8267681"/>
              <a:gd name="connsiteY14962" fmla="*/ 5648771 h 6698675"/>
              <a:gd name="connsiteX14963" fmla="*/ 3086276 w 8267681"/>
              <a:gd name="connsiteY14963" fmla="*/ 5625283 h 6698675"/>
              <a:gd name="connsiteX14964" fmla="*/ 3048695 w 8267681"/>
              <a:gd name="connsiteY14964" fmla="*/ 5723932 h 6698675"/>
              <a:gd name="connsiteX14965" fmla="*/ 3041649 w 8267681"/>
              <a:gd name="connsiteY14965" fmla="*/ 5733327 h 6698675"/>
              <a:gd name="connsiteX14966" fmla="*/ 3088625 w 8267681"/>
              <a:gd name="connsiteY14966" fmla="*/ 5608842 h 6698675"/>
              <a:gd name="connsiteX14967" fmla="*/ 3069835 w 8267681"/>
              <a:gd name="connsiteY14967" fmla="*/ 5615888 h 6698675"/>
              <a:gd name="connsiteX14968" fmla="*/ 3065137 w 8267681"/>
              <a:gd name="connsiteY14968" fmla="*/ 5629981 h 6698675"/>
              <a:gd name="connsiteX14969" fmla="*/ 3067486 w 8267681"/>
              <a:gd name="connsiteY14969" fmla="*/ 5615888 h 6698675"/>
              <a:gd name="connsiteX14970" fmla="*/ 3051044 w 8267681"/>
              <a:gd name="connsiteY14970" fmla="*/ 5613539 h 6698675"/>
              <a:gd name="connsiteX14971" fmla="*/ 3074532 w 8267681"/>
              <a:gd name="connsiteY14971" fmla="*/ 5587703 h 6698675"/>
              <a:gd name="connsiteX14972" fmla="*/ 3083927 w 8267681"/>
              <a:gd name="connsiteY14972" fmla="*/ 5564215 h 6698675"/>
              <a:gd name="connsiteX14973" fmla="*/ 3046347 w 8267681"/>
              <a:gd name="connsiteY14973" fmla="*/ 5580657 h 6698675"/>
              <a:gd name="connsiteX14974" fmla="*/ 3038333 w 8267681"/>
              <a:gd name="connsiteY14974" fmla="*/ 5566633 h 6698675"/>
              <a:gd name="connsiteX14975" fmla="*/ 3048695 w 8267681"/>
              <a:gd name="connsiteY14975" fmla="*/ 5540727 h 6698675"/>
              <a:gd name="connsiteX14976" fmla="*/ 3041649 w 8267681"/>
              <a:gd name="connsiteY14976" fmla="*/ 5540727 h 6698675"/>
              <a:gd name="connsiteX14977" fmla="*/ 3032254 w 8267681"/>
              <a:gd name="connsiteY14977" fmla="*/ 5566566 h 6698675"/>
              <a:gd name="connsiteX14978" fmla="*/ 3034604 w 8267681"/>
              <a:gd name="connsiteY14978" fmla="*/ 5559517 h 6698675"/>
              <a:gd name="connsiteX14979" fmla="*/ 3025208 w 8267681"/>
              <a:gd name="connsiteY14979" fmla="*/ 5554820 h 6698675"/>
              <a:gd name="connsiteX14980" fmla="*/ 2917164 w 8267681"/>
              <a:gd name="connsiteY14980" fmla="*/ 5808488 h 6698675"/>
              <a:gd name="connsiteX14981" fmla="*/ 2891327 w 8267681"/>
              <a:gd name="connsiteY14981" fmla="*/ 5874254 h 6698675"/>
              <a:gd name="connsiteX14982" fmla="*/ 2888979 w 8267681"/>
              <a:gd name="connsiteY14982" fmla="*/ 5860161 h 6698675"/>
              <a:gd name="connsiteX14983" fmla="*/ 2839654 w 8267681"/>
              <a:gd name="connsiteY14983" fmla="*/ 5937671 h 6698675"/>
              <a:gd name="connsiteX14984" fmla="*/ 2849049 w 8267681"/>
              <a:gd name="connsiteY14984" fmla="*/ 5890695 h 6698675"/>
              <a:gd name="connsiteX14985" fmla="*/ 2881932 w 8267681"/>
              <a:gd name="connsiteY14985" fmla="*/ 5850766 h 6698675"/>
              <a:gd name="connsiteX14986" fmla="*/ 2903071 w 8267681"/>
              <a:gd name="connsiteY14986" fmla="*/ 5787349 h 6698675"/>
              <a:gd name="connsiteX14987" fmla="*/ 2863142 w 8267681"/>
              <a:gd name="connsiteY14987" fmla="*/ 5867207 h 6698675"/>
              <a:gd name="connsiteX14988" fmla="*/ 2926559 w 8267681"/>
              <a:gd name="connsiteY14988" fmla="*/ 5691049 h 6698675"/>
              <a:gd name="connsiteX14989" fmla="*/ 2931256 w 8267681"/>
              <a:gd name="connsiteY14989" fmla="*/ 5578308 h 6698675"/>
              <a:gd name="connsiteX14990" fmla="*/ 2921861 w 8267681"/>
              <a:gd name="connsiteY14990" fmla="*/ 5611191 h 6698675"/>
              <a:gd name="connsiteX14991" fmla="*/ 2928908 w 8267681"/>
              <a:gd name="connsiteY14991" fmla="*/ 5531332 h 6698675"/>
              <a:gd name="connsiteX14992" fmla="*/ 2940652 w 8267681"/>
              <a:gd name="connsiteY14992" fmla="*/ 5512542 h 6698675"/>
              <a:gd name="connsiteX14993" fmla="*/ 2933605 w 8267681"/>
              <a:gd name="connsiteY14993" fmla="*/ 5510193 h 6698675"/>
              <a:gd name="connsiteX14994" fmla="*/ 2943000 w 8267681"/>
              <a:gd name="connsiteY14994" fmla="*/ 5477310 h 6698675"/>
              <a:gd name="connsiteX14995" fmla="*/ 2912466 w 8267681"/>
              <a:gd name="connsiteY14995" fmla="*/ 5479659 h 6698675"/>
              <a:gd name="connsiteX14996" fmla="*/ 2903071 w 8267681"/>
              <a:gd name="connsiteY14996" fmla="*/ 5453822 h 6698675"/>
              <a:gd name="connsiteX14997" fmla="*/ 2905420 w 8267681"/>
              <a:gd name="connsiteY14997" fmla="*/ 5420939 h 6698675"/>
              <a:gd name="connsiteX14998" fmla="*/ 2933605 w 8267681"/>
              <a:gd name="connsiteY14998" fmla="*/ 5404498 h 6698675"/>
              <a:gd name="connsiteX14999" fmla="*/ 2872537 w 8267681"/>
              <a:gd name="connsiteY14999" fmla="*/ 5388057 h 6698675"/>
              <a:gd name="connsiteX15000" fmla="*/ 2881932 w 8267681"/>
              <a:gd name="connsiteY15000" fmla="*/ 5373964 h 6698675"/>
              <a:gd name="connsiteX15001" fmla="*/ 2884281 w 8267681"/>
              <a:gd name="connsiteY15001" fmla="*/ 5369266 h 6698675"/>
              <a:gd name="connsiteX15002" fmla="*/ 2896025 w 8267681"/>
              <a:gd name="connsiteY15002" fmla="*/ 5334034 h 6698675"/>
              <a:gd name="connsiteX15003" fmla="*/ 2896025 w 8267681"/>
              <a:gd name="connsiteY15003" fmla="*/ 5326989 h 6698675"/>
              <a:gd name="connsiteX15004" fmla="*/ 2896025 w 8267681"/>
              <a:gd name="connsiteY15004" fmla="*/ 5326987 h 6698675"/>
              <a:gd name="connsiteX15005" fmla="*/ 2897798 w 8267681"/>
              <a:gd name="connsiteY15005" fmla="*/ 5303944 h 6698675"/>
              <a:gd name="connsiteX15006" fmla="*/ 2896025 w 8267681"/>
              <a:gd name="connsiteY15006" fmla="*/ 5303501 h 6698675"/>
              <a:gd name="connsiteX15007" fmla="*/ 2898711 w 8267681"/>
              <a:gd name="connsiteY15007" fmla="*/ 5294773 h 6698675"/>
              <a:gd name="connsiteX15008" fmla="*/ 2900493 w 8267681"/>
              <a:gd name="connsiteY15008" fmla="*/ 5285862 h 6698675"/>
              <a:gd name="connsiteX15009" fmla="*/ 2900232 w 8267681"/>
              <a:gd name="connsiteY15009" fmla="*/ 5289828 h 6698675"/>
              <a:gd name="connsiteX15010" fmla="*/ 2905420 w 8267681"/>
              <a:gd name="connsiteY15010" fmla="*/ 5272966 h 6698675"/>
              <a:gd name="connsiteX15011" fmla="*/ 2924210 w 8267681"/>
              <a:gd name="connsiteY15011" fmla="*/ 5277664 h 6698675"/>
              <a:gd name="connsiteX15012" fmla="*/ 2917164 w 8267681"/>
              <a:gd name="connsiteY15012" fmla="*/ 5291757 h 6698675"/>
              <a:gd name="connsiteX15013" fmla="*/ 2917482 w 8267681"/>
              <a:gd name="connsiteY15013" fmla="*/ 5292075 h 6698675"/>
              <a:gd name="connsiteX15014" fmla="*/ 2926559 w 8267681"/>
              <a:gd name="connsiteY15014" fmla="*/ 5287060 h 6698675"/>
              <a:gd name="connsiteX15015" fmla="*/ 2920296 w 8267681"/>
              <a:gd name="connsiteY15015" fmla="*/ 5294889 h 6698675"/>
              <a:gd name="connsiteX15016" fmla="*/ 2921861 w 8267681"/>
              <a:gd name="connsiteY15016" fmla="*/ 5296454 h 6698675"/>
              <a:gd name="connsiteX15017" fmla="*/ 2914815 w 8267681"/>
              <a:gd name="connsiteY15017" fmla="*/ 5303501 h 6698675"/>
              <a:gd name="connsiteX15018" fmla="*/ 2891327 w 8267681"/>
              <a:gd name="connsiteY15018" fmla="*/ 5362220 h 6698675"/>
              <a:gd name="connsiteX15019" fmla="*/ 2905420 w 8267681"/>
              <a:gd name="connsiteY15019" fmla="*/ 5348127 h 6698675"/>
              <a:gd name="connsiteX15020" fmla="*/ 2921861 w 8267681"/>
              <a:gd name="connsiteY15020" fmla="*/ 5308198 h 6698675"/>
              <a:gd name="connsiteX15021" fmla="*/ 2924210 w 8267681"/>
              <a:gd name="connsiteY15021" fmla="*/ 5319942 h 6698675"/>
              <a:gd name="connsiteX15022" fmla="*/ 2914815 w 8267681"/>
              <a:gd name="connsiteY15022" fmla="*/ 5341081 h 6698675"/>
              <a:gd name="connsiteX15023" fmla="*/ 2928908 w 8267681"/>
              <a:gd name="connsiteY15023" fmla="*/ 5329337 h 6698675"/>
              <a:gd name="connsiteX15024" fmla="*/ 2919514 w 8267681"/>
              <a:gd name="connsiteY15024" fmla="*/ 5373964 h 6698675"/>
              <a:gd name="connsiteX15025" fmla="*/ 2938303 w 8267681"/>
              <a:gd name="connsiteY15025" fmla="*/ 5427986 h 6698675"/>
              <a:gd name="connsiteX15026" fmla="*/ 2966488 w 8267681"/>
              <a:gd name="connsiteY15026" fmla="*/ 5378661 h 6698675"/>
              <a:gd name="connsiteX15027" fmla="*/ 2968837 w 8267681"/>
              <a:gd name="connsiteY15027" fmla="*/ 5420939 h 6698675"/>
              <a:gd name="connsiteX15028" fmla="*/ 3006417 w 8267681"/>
              <a:gd name="connsiteY15028" fmla="*/ 5378661 h 6698675"/>
              <a:gd name="connsiteX15029" fmla="*/ 3006417 w 8267681"/>
              <a:gd name="connsiteY15029" fmla="*/ 5388057 h 6698675"/>
              <a:gd name="connsiteX15030" fmla="*/ 3011115 w 8267681"/>
              <a:gd name="connsiteY15030" fmla="*/ 5378661 h 6698675"/>
              <a:gd name="connsiteX15031" fmla="*/ 3025208 w 8267681"/>
              <a:gd name="connsiteY15031" fmla="*/ 5383359 h 6698675"/>
              <a:gd name="connsiteX15032" fmla="*/ 3034604 w 8267681"/>
              <a:gd name="connsiteY15032" fmla="*/ 5442078 h 6698675"/>
              <a:gd name="connsiteX15033" fmla="*/ 3048695 w 8267681"/>
              <a:gd name="connsiteY15033" fmla="*/ 5406847 h 6698675"/>
              <a:gd name="connsiteX15034" fmla="*/ 3048695 w 8267681"/>
              <a:gd name="connsiteY15034" fmla="*/ 5498449 h 6698675"/>
              <a:gd name="connsiteX15035" fmla="*/ 3041649 w 8267681"/>
              <a:gd name="connsiteY15035" fmla="*/ 5514891 h 6698675"/>
              <a:gd name="connsiteX15036" fmla="*/ 3048695 w 8267681"/>
              <a:gd name="connsiteY15036" fmla="*/ 5517240 h 6698675"/>
              <a:gd name="connsiteX15037" fmla="*/ 3051044 w 8267681"/>
              <a:gd name="connsiteY15037" fmla="*/ 5512542 h 6698675"/>
              <a:gd name="connsiteX15038" fmla="*/ 3062788 w 8267681"/>
              <a:gd name="connsiteY15038" fmla="*/ 5540727 h 6698675"/>
              <a:gd name="connsiteX15039" fmla="*/ 3090973 w 8267681"/>
              <a:gd name="connsiteY15039" fmla="*/ 5538378 h 6698675"/>
              <a:gd name="connsiteX15040" fmla="*/ 3119159 w 8267681"/>
              <a:gd name="connsiteY15040" fmla="*/ 5528983 h 6698675"/>
              <a:gd name="connsiteX15041" fmla="*/ 3121508 w 8267681"/>
              <a:gd name="connsiteY15041" fmla="*/ 5528983 h 6698675"/>
              <a:gd name="connsiteX15042" fmla="*/ 3119159 w 8267681"/>
              <a:gd name="connsiteY15042" fmla="*/ 5524286 h 6698675"/>
              <a:gd name="connsiteX15043" fmla="*/ 3119159 w 8267681"/>
              <a:gd name="connsiteY15043" fmla="*/ 5521937 h 6698675"/>
              <a:gd name="connsiteX15044" fmla="*/ 3116811 w 8267681"/>
              <a:gd name="connsiteY15044" fmla="*/ 5512542 h 6698675"/>
              <a:gd name="connsiteX15045" fmla="*/ 3119159 w 8267681"/>
              <a:gd name="connsiteY15045" fmla="*/ 5514891 h 6698675"/>
              <a:gd name="connsiteX15046" fmla="*/ 3119159 w 8267681"/>
              <a:gd name="connsiteY15046" fmla="*/ 5507844 h 6698675"/>
              <a:gd name="connsiteX15047" fmla="*/ 3116811 w 8267681"/>
              <a:gd name="connsiteY15047" fmla="*/ 5507844 h 6698675"/>
              <a:gd name="connsiteX15048" fmla="*/ 3107415 w 8267681"/>
              <a:gd name="connsiteY15048" fmla="*/ 5453822 h 6698675"/>
              <a:gd name="connsiteX15049" fmla="*/ 3105067 w 8267681"/>
              <a:gd name="connsiteY15049" fmla="*/ 5453822 h 6698675"/>
              <a:gd name="connsiteX15050" fmla="*/ 3107415 w 8267681"/>
              <a:gd name="connsiteY15050" fmla="*/ 5451474 h 6698675"/>
              <a:gd name="connsiteX15051" fmla="*/ 3102717 w 8267681"/>
              <a:gd name="connsiteY15051" fmla="*/ 5444427 h 6698675"/>
              <a:gd name="connsiteX15052" fmla="*/ 3102717 w 8267681"/>
              <a:gd name="connsiteY15052" fmla="*/ 5456171 h 6698675"/>
              <a:gd name="connsiteX15053" fmla="*/ 3058091 w 8267681"/>
              <a:gd name="connsiteY15053" fmla="*/ 5437381 h 6698675"/>
              <a:gd name="connsiteX15054" fmla="*/ 3058091 w 8267681"/>
              <a:gd name="connsiteY15054" fmla="*/ 5404498 h 6698675"/>
              <a:gd name="connsiteX15055" fmla="*/ 3105067 w 8267681"/>
              <a:gd name="connsiteY15055" fmla="*/ 5390405 h 6698675"/>
              <a:gd name="connsiteX15056" fmla="*/ 3114461 w 8267681"/>
              <a:gd name="connsiteY15056" fmla="*/ 5406847 h 6698675"/>
              <a:gd name="connsiteX15057" fmla="*/ 3114461 w 8267681"/>
              <a:gd name="connsiteY15057" fmla="*/ 5411545 h 6698675"/>
              <a:gd name="connsiteX15058" fmla="*/ 3121508 w 8267681"/>
              <a:gd name="connsiteY15058" fmla="*/ 5399801 h 6698675"/>
              <a:gd name="connsiteX15059" fmla="*/ 3175530 w 8267681"/>
              <a:gd name="connsiteY15059" fmla="*/ 5355174 h 6698675"/>
              <a:gd name="connsiteX15060" fmla="*/ 3191971 w 8267681"/>
              <a:gd name="connsiteY15060" fmla="*/ 5395103 h 6698675"/>
              <a:gd name="connsiteX15061" fmla="*/ 3267132 w 8267681"/>
              <a:gd name="connsiteY15061" fmla="*/ 5392754 h 6698675"/>
              <a:gd name="connsiteX15062" fmla="*/ 3262434 w 8267681"/>
              <a:gd name="connsiteY15062" fmla="*/ 5486705 h 6698675"/>
              <a:gd name="connsiteX15063" fmla="*/ 3302364 w 8267681"/>
              <a:gd name="connsiteY15063" fmla="*/ 5503147 h 6698675"/>
              <a:gd name="connsiteX15064" fmla="*/ 3311539 w 8267681"/>
              <a:gd name="connsiteY15064" fmla="*/ 5498670 h 6698675"/>
              <a:gd name="connsiteX15065" fmla="*/ 3315910 w 8267681"/>
              <a:gd name="connsiteY15065" fmla="*/ 5499637 h 6698675"/>
              <a:gd name="connsiteX15066" fmla="*/ 3309703 w 8267681"/>
              <a:gd name="connsiteY15066" fmla="*/ 5513129 h 6698675"/>
              <a:gd name="connsiteX15067" fmla="*/ 3311758 w 8267681"/>
              <a:gd name="connsiteY15067" fmla="*/ 5524286 h 6698675"/>
              <a:gd name="connsiteX15068" fmla="*/ 3322035 w 8267681"/>
              <a:gd name="connsiteY15068" fmla="*/ 5512249 h 6698675"/>
              <a:gd name="connsiteX15069" fmla="*/ 3317038 w 8267681"/>
              <a:gd name="connsiteY15069" fmla="*/ 5499887 h 6698675"/>
              <a:gd name="connsiteX15070" fmla="*/ 3321155 w 8267681"/>
              <a:gd name="connsiteY15070" fmla="*/ 5500798 h 6698675"/>
              <a:gd name="connsiteX15071" fmla="*/ 3339944 w 8267681"/>
              <a:gd name="connsiteY15071" fmla="*/ 5512542 h 6698675"/>
              <a:gd name="connsiteX15072" fmla="*/ 3389268 w 8267681"/>
              <a:gd name="connsiteY15072" fmla="*/ 5409196 h 6698675"/>
              <a:gd name="connsiteX15073" fmla="*/ 3330549 w 8267681"/>
              <a:gd name="connsiteY15073" fmla="*/ 5385708 h 6698675"/>
              <a:gd name="connsiteX15074" fmla="*/ 3288271 w 8267681"/>
              <a:gd name="connsiteY15074" fmla="*/ 5409196 h 6698675"/>
              <a:gd name="connsiteX15075" fmla="*/ 3349339 w 8267681"/>
              <a:gd name="connsiteY15075" fmla="*/ 5291757 h 6698675"/>
              <a:gd name="connsiteX15076" fmla="*/ 3354037 w 8267681"/>
              <a:gd name="connsiteY15076" fmla="*/ 5312896 h 6698675"/>
              <a:gd name="connsiteX15077" fmla="*/ 3391618 w 8267681"/>
              <a:gd name="connsiteY15077" fmla="*/ 5287059 h 6698675"/>
              <a:gd name="connsiteX15078" fmla="*/ 3375176 w 8267681"/>
              <a:gd name="connsiteY15078" fmla="*/ 5280013 h 6698675"/>
              <a:gd name="connsiteX15079" fmla="*/ 3401012 w 8267681"/>
              <a:gd name="connsiteY15079" fmla="*/ 5263571 h 6698675"/>
              <a:gd name="connsiteX15080" fmla="*/ 3417454 w 8267681"/>
              <a:gd name="connsiteY15080" fmla="*/ 5188411 h 6698675"/>
              <a:gd name="connsiteX15081" fmla="*/ 3375176 w 8267681"/>
              <a:gd name="connsiteY15081" fmla="*/ 5157876 h 6698675"/>
              <a:gd name="connsiteX15082" fmla="*/ 3422151 w 8267681"/>
              <a:gd name="connsiteY15082" fmla="*/ 5108552 h 6698675"/>
              <a:gd name="connsiteX15083" fmla="*/ 3426849 w 8267681"/>
              <a:gd name="connsiteY15083" fmla="*/ 5129691 h 6698675"/>
              <a:gd name="connsiteX15084" fmla="*/ 3410407 w 8267681"/>
              <a:gd name="connsiteY15084" fmla="*/ 5054530 h 6698675"/>
              <a:gd name="connsiteX15085" fmla="*/ 3436245 w 8267681"/>
              <a:gd name="connsiteY15085" fmla="*/ 5092110 h 6698675"/>
              <a:gd name="connsiteX15086" fmla="*/ 3440941 w 8267681"/>
              <a:gd name="connsiteY15086" fmla="*/ 4979369 h 6698675"/>
              <a:gd name="connsiteX15087" fmla="*/ 3471475 w 8267681"/>
              <a:gd name="connsiteY15087" fmla="*/ 4890115 h 6698675"/>
              <a:gd name="connsiteX15088" fmla="*/ 3361083 w 8267681"/>
              <a:gd name="connsiteY15088" fmla="*/ 4744491 h 6698675"/>
              <a:gd name="connsiteX15089" fmla="*/ 3290620 w 8267681"/>
              <a:gd name="connsiteY15089" fmla="*/ 4770328 h 6698675"/>
              <a:gd name="connsiteX15090" fmla="*/ 3302364 w 8267681"/>
              <a:gd name="connsiteY15090" fmla="*/ 4789118 h 6698675"/>
              <a:gd name="connsiteX15091" fmla="*/ 3224854 w 8267681"/>
              <a:gd name="connsiteY15091" fmla="*/ 4777374 h 6698675"/>
              <a:gd name="connsiteX15092" fmla="*/ 3283573 w 8267681"/>
              <a:gd name="connsiteY15092" fmla="*/ 4800862 h 6698675"/>
              <a:gd name="connsiteX15093" fmla="*/ 3142647 w 8267681"/>
              <a:gd name="connsiteY15093" fmla="*/ 4812606 h 6698675"/>
              <a:gd name="connsiteX15094" fmla="*/ 3161438 w 8267681"/>
              <a:gd name="connsiteY15094" fmla="*/ 4833745 h 6698675"/>
              <a:gd name="connsiteX15095" fmla="*/ 3109764 w 8267681"/>
              <a:gd name="connsiteY15095" fmla="*/ 4859582 h 6698675"/>
              <a:gd name="connsiteX15096" fmla="*/ 3094497 w 8267681"/>
              <a:gd name="connsiteY15096" fmla="*/ 4843397 h 6698675"/>
              <a:gd name="connsiteX15097" fmla="*/ 3086325 w 8267681"/>
              <a:gd name="connsiteY15097" fmla="*/ 4842287 h 6698675"/>
              <a:gd name="connsiteX15098" fmla="*/ 3110351 w 8267681"/>
              <a:gd name="connsiteY15098" fmla="*/ 4833744 h 6698675"/>
              <a:gd name="connsiteX15099" fmla="*/ 3133252 w 8267681"/>
              <a:gd name="connsiteY15099" fmla="*/ 4831396 h 6698675"/>
              <a:gd name="connsiteX15100" fmla="*/ 3140298 w 8267681"/>
              <a:gd name="connsiteY15100" fmla="*/ 4822001 h 6698675"/>
              <a:gd name="connsiteX15101" fmla="*/ 3098020 w 8267681"/>
              <a:gd name="connsiteY15101" fmla="*/ 4822001 h 6698675"/>
              <a:gd name="connsiteX15102" fmla="*/ 3090973 w 8267681"/>
              <a:gd name="connsiteY15102" fmla="*/ 4824350 h 6698675"/>
              <a:gd name="connsiteX15103" fmla="*/ 3084348 w 8267681"/>
              <a:gd name="connsiteY15103" fmla="*/ 4842019 h 6698675"/>
              <a:gd name="connsiteX15104" fmla="*/ 3080239 w 8267681"/>
              <a:gd name="connsiteY15104" fmla="*/ 4841461 h 6698675"/>
              <a:gd name="connsiteX15105" fmla="*/ 3081578 w 8267681"/>
              <a:gd name="connsiteY15105" fmla="*/ 4840791 h 6698675"/>
              <a:gd name="connsiteX15106" fmla="*/ 3088625 w 8267681"/>
              <a:gd name="connsiteY15106" fmla="*/ 4824350 h 6698675"/>
              <a:gd name="connsiteX15107" fmla="*/ 3081578 w 8267681"/>
              <a:gd name="connsiteY15107" fmla="*/ 4829047 h 6698675"/>
              <a:gd name="connsiteX15108" fmla="*/ 3060440 w 8267681"/>
              <a:gd name="connsiteY15108" fmla="*/ 4824350 h 6698675"/>
              <a:gd name="connsiteX15109" fmla="*/ 3051044 w 8267681"/>
              <a:gd name="connsiteY15109" fmla="*/ 4836094 h 6698675"/>
              <a:gd name="connsiteX15110" fmla="*/ 3074112 w 8267681"/>
              <a:gd name="connsiteY15110" fmla="*/ 4842384 h 6698675"/>
              <a:gd name="connsiteX15111" fmla="*/ 3059559 w 8267681"/>
              <a:gd name="connsiteY15111" fmla="*/ 4848021 h 6698675"/>
              <a:gd name="connsiteX15112" fmla="*/ 3041649 w 8267681"/>
              <a:gd name="connsiteY15112" fmla="*/ 4859582 h 6698675"/>
              <a:gd name="connsiteX15113" fmla="*/ 3041649 w 8267681"/>
              <a:gd name="connsiteY15113" fmla="*/ 4892464 h 6698675"/>
              <a:gd name="connsiteX15114" fmla="*/ 3030193 w 8267681"/>
              <a:gd name="connsiteY15114" fmla="*/ 4893782 h 6698675"/>
              <a:gd name="connsiteX15115" fmla="*/ 3023373 w 8267681"/>
              <a:gd name="connsiteY15115" fmla="*/ 4890372 h 6698675"/>
              <a:gd name="connsiteX15116" fmla="*/ 3014051 w 8267681"/>
              <a:gd name="connsiteY15116" fmla="*/ 4892758 h 6698675"/>
              <a:gd name="connsiteX15117" fmla="*/ 3011601 w 8267681"/>
              <a:gd name="connsiteY15117" fmla="*/ 4895921 h 6698675"/>
              <a:gd name="connsiteX15118" fmla="*/ 3008473 w 8267681"/>
              <a:gd name="connsiteY15118" fmla="*/ 4896281 h 6698675"/>
              <a:gd name="connsiteX15119" fmla="*/ 2980581 w 8267681"/>
              <a:gd name="connsiteY15119" fmla="*/ 4908906 h 6698675"/>
              <a:gd name="connsiteX15120" fmla="*/ 2982353 w 8267681"/>
              <a:gd name="connsiteY15120" fmla="*/ 4912449 h 6698675"/>
              <a:gd name="connsiteX15121" fmla="*/ 2940652 w 8267681"/>
              <a:gd name="connsiteY15121" fmla="*/ 4932393 h 6698675"/>
              <a:gd name="connsiteX15122" fmla="*/ 2943000 w 8267681"/>
              <a:gd name="connsiteY15122" fmla="*/ 4939440 h 6698675"/>
              <a:gd name="connsiteX15123" fmla="*/ 2976764 w 8267681"/>
              <a:gd name="connsiteY15123" fmla="*/ 4930925 h 6698675"/>
              <a:gd name="connsiteX15124" fmla="*/ 2988718 w 8267681"/>
              <a:gd name="connsiteY15124" fmla="*/ 4923532 h 6698675"/>
              <a:gd name="connsiteX15125" fmla="*/ 3004033 w 8267681"/>
              <a:gd name="connsiteY15125" fmla="*/ 4924539 h 6698675"/>
              <a:gd name="connsiteX15126" fmla="*/ 3043998 w 8267681"/>
              <a:gd name="connsiteY15126" fmla="*/ 4915952 h 6698675"/>
              <a:gd name="connsiteX15127" fmla="*/ 3055742 w 8267681"/>
              <a:gd name="connsiteY15127" fmla="*/ 4920650 h 6698675"/>
              <a:gd name="connsiteX15128" fmla="*/ 3051044 w 8267681"/>
              <a:gd name="connsiteY15128" fmla="*/ 4946486 h 6698675"/>
              <a:gd name="connsiteX15129" fmla="*/ 2997022 w 8267681"/>
              <a:gd name="connsiteY15129" fmla="*/ 4930045 h 6698675"/>
              <a:gd name="connsiteX15130" fmla="*/ 2928908 w 8267681"/>
              <a:gd name="connsiteY15130" fmla="*/ 4962928 h 6698675"/>
              <a:gd name="connsiteX15131" fmla="*/ 2914815 w 8267681"/>
              <a:gd name="connsiteY15131" fmla="*/ 4958230 h 6698675"/>
              <a:gd name="connsiteX15132" fmla="*/ 2924210 w 8267681"/>
              <a:gd name="connsiteY15132" fmla="*/ 4941789 h 6698675"/>
              <a:gd name="connsiteX15133" fmla="*/ 2912173 w 8267681"/>
              <a:gd name="connsiteY15133" fmla="*/ 4940614 h 6698675"/>
              <a:gd name="connsiteX15134" fmla="*/ 2907083 w 8267681"/>
              <a:gd name="connsiteY15134" fmla="*/ 4950353 h 6698675"/>
              <a:gd name="connsiteX15135" fmla="*/ 2904078 w 8267681"/>
              <a:gd name="connsiteY15135" fmla="*/ 4951855 h 6698675"/>
              <a:gd name="connsiteX15136" fmla="*/ 2896025 w 8267681"/>
              <a:gd name="connsiteY15136" fmla="*/ 4941789 h 6698675"/>
              <a:gd name="connsiteX15137" fmla="*/ 2891327 w 8267681"/>
              <a:gd name="connsiteY15137" fmla="*/ 4941789 h 6698675"/>
              <a:gd name="connsiteX15138" fmla="*/ 2888979 w 8267681"/>
              <a:gd name="connsiteY15138" fmla="*/ 4934742 h 6698675"/>
              <a:gd name="connsiteX15139" fmla="*/ 2891327 w 8267681"/>
              <a:gd name="connsiteY15139" fmla="*/ 4932393 h 6698675"/>
              <a:gd name="connsiteX15140" fmla="*/ 2884281 w 8267681"/>
              <a:gd name="connsiteY15140" fmla="*/ 4937091 h 6698675"/>
              <a:gd name="connsiteX15141" fmla="*/ 2879583 w 8267681"/>
              <a:gd name="connsiteY15141" fmla="*/ 4958230 h 6698675"/>
              <a:gd name="connsiteX15142" fmla="*/ 2878279 w 8267681"/>
              <a:gd name="connsiteY15142" fmla="*/ 4964754 h 6698675"/>
              <a:gd name="connsiteX15143" fmla="*/ 2867840 w 8267681"/>
              <a:gd name="connsiteY15143" fmla="*/ 4969974 h 6698675"/>
              <a:gd name="connsiteX15144" fmla="*/ 2858444 w 8267681"/>
              <a:gd name="connsiteY15144" fmla="*/ 4974672 h 6698675"/>
              <a:gd name="connsiteX15145" fmla="*/ 2830260 w 8267681"/>
              <a:gd name="connsiteY15145" fmla="*/ 4977020 h 6698675"/>
              <a:gd name="connsiteX15146" fmla="*/ 2844352 w 8267681"/>
              <a:gd name="connsiteY15146" fmla="*/ 4981718 h 6698675"/>
              <a:gd name="connsiteX15147" fmla="*/ 2823213 w 8267681"/>
              <a:gd name="connsiteY15147" fmla="*/ 4988764 h 6698675"/>
              <a:gd name="connsiteX15148" fmla="*/ 2818515 w 8267681"/>
              <a:gd name="connsiteY15148" fmla="*/ 5007554 h 6698675"/>
              <a:gd name="connsiteX15149" fmla="*/ 2802074 w 8267681"/>
              <a:gd name="connsiteY15149" fmla="*/ 4998159 h 6698675"/>
              <a:gd name="connsiteX15150" fmla="*/ 2823213 w 8267681"/>
              <a:gd name="connsiteY15150" fmla="*/ 5026345 h 6698675"/>
              <a:gd name="connsiteX15151" fmla="*/ 2818515 w 8267681"/>
              <a:gd name="connsiteY15151" fmla="*/ 5007554 h 6698675"/>
              <a:gd name="connsiteX15152" fmla="*/ 2861381 w 8267681"/>
              <a:gd name="connsiteY15152" fmla="*/ 4989351 h 6698675"/>
              <a:gd name="connsiteX15153" fmla="*/ 2900531 w 8267681"/>
              <a:gd name="connsiteY15153" fmla="*/ 4976962 h 6698675"/>
              <a:gd name="connsiteX15154" fmla="*/ 2900723 w 8267681"/>
              <a:gd name="connsiteY15154" fmla="*/ 4977020 h 6698675"/>
              <a:gd name="connsiteX15155" fmla="*/ 2867840 w 8267681"/>
              <a:gd name="connsiteY15155" fmla="*/ 5000508 h 6698675"/>
              <a:gd name="connsiteX15156" fmla="*/ 2792680 w 8267681"/>
              <a:gd name="connsiteY15156" fmla="*/ 5061576 h 6698675"/>
              <a:gd name="connsiteX15157" fmla="*/ 2795027 w 8267681"/>
              <a:gd name="connsiteY15157" fmla="*/ 5045135 h 6698675"/>
              <a:gd name="connsiteX15158" fmla="*/ 2785633 w 8267681"/>
              <a:gd name="connsiteY15158" fmla="*/ 5045135 h 6698675"/>
              <a:gd name="connsiteX15159" fmla="*/ 2783015 w 8267681"/>
              <a:gd name="connsiteY15159" fmla="*/ 5044612 h 6698675"/>
              <a:gd name="connsiteX15160" fmla="*/ 2773008 w 8267681"/>
              <a:gd name="connsiteY15160" fmla="*/ 5025170 h 6698675"/>
              <a:gd name="connsiteX15161" fmla="*/ 2757447 w 8267681"/>
              <a:gd name="connsiteY15161" fmla="*/ 5012252 h 6698675"/>
              <a:gd name="connsiteX15162" fmla="*/ 2741006 w 8267681"/>
              <a:gd name="connsiteY15162" fmla="*/ 5026345 h 6698675"/>
              <a:gd name="connsiteX15163" fmla="*/ 2738657 w 8267681"/>
              <a:gd name="connsiteY15163" fmla="*/ 5035740 h 6698675"/>
              <a:gd name="connsiteX15164" fmla="*/ 2783015 w 8267681"/>
              <a:gd name="connsiteY15164" fmla="*/ 5044612 h 6698675"/>
              <a:gd name="connsiteX15165" fmla="*/ 2783284 w 8267681"/>
              <a:gd name="connsiteY15165" fmla="*/ 5045135 h 6698675"/>
              <a:gd name="connsiteX15166" fmla="*/ 2785633 w 8267681"/>
              <a:gd name="connsiteY15166" fmla="*/ 5045135 h 6698675"/>
              <a:gd name="connsiteX15167" fmla="*/ 2731610 w 8267681"/>
              <a:gd name="connsiteY15167" fmla="*/ 5075669 h 6698675"/>
              <a:gd name="connsiteX15168" fmla="*/ 2726913 w 8267681"/>
              <a:gd name="connsiteY15168" fmla="*/ 5073320 h 6698675"/>
              <a:gd name="connsiteX15169" fmla="*/ 2724564 w 8267681"/>
              <a:gd name="connsiteY15169" fmla="*/ 5080367 h 6698675"/>
              <a:gd name="connsiteX15170" fmla="*/ 2694030 w 8267681"/>
              <a:gd name="connsiteY15170" fmla="*/ 5099157 h 6698675"/>
              <a:gd name="connsiteX15171" fmla="*/ 2689332 w 8267681"/>
              <a:gd name="connsiteY15171" fmla="*/ 5078018 h 6698675"/>
              <a:gd name="connsiteX15172" fmla="*/ 2663496 w 8267681"/>
              <a:gd name="connsiteY15172" fmla="*/ 5108552 h 6698675"/>
              <a:gd name="connsiteX15173" fmla="*/ 2682286 w 8267681"/>
              <a:gd name="connsiteY15173" fmla="*/ 5129691 h 6698675"/>
              <a:gd name="connsiteX15174" fmla="*/ 2625916 w 8267681"/>
              <a:gd name="connsiteY15174" fmla="*/ 5167271 h 6698675"/>
              <a:gd name="connsiteX15175" fmla="*/ 2703426 w 8267681"/>
              <a:gd name="connsiteY15175" fmla="*/ 5132040 h 6698675"/>
              <a:gd name="connsiteX15176" fmla="*/ 2635310 w 8267681"/>
              <a:gd name="connsiteY15176" fmla="*/ 5240084 h 6698675"/>
              <a:gd name="connsiteX15177" fmla="*/ 2578940 w 8267681"/>
              <a:gd name="connsiteY15177" fmla="*/ 5317593 h 6698675"/>
              <a:gd name="connsiteX15178" fmla="*/ 2571893 w 8267681"/>
              <a:gd name="connsiteY15178" fmla="*/ 5310547 h 6698675"/>
              <a:gd name="connsiteX15179" fmla="*/ 2475594 w 8267681"/>
              <a:gd name="connsiteY15179" fmla="*/ 5416242 h 6698675"/>
              <a:gd name="connsiteX15180" fmla="*/ 2482640 w 8267681"/>
              <a:gd name="connsiteY15180" fmla="*/ 5383359 h 6698675"/>
              <a:gd name="connsiteX15181" fmla="*/ 2456803 w 8267681"/>
              <a:gd name="connsiteY15181" fmla="*/ 5397452 h 6698675"/>
              <a:gd name="connsiteX15182" fmla="*/ 2376945 w 8267681"/>
              <a:gd name="connsiteY15182" fmla="*/ 5590051 h 6698675"/>
              <a:gd name="connsiteX15183" fmla="*/ 2421572 w 8267681"/>
              <a:gd name="connsiteY15183" fmla="*/ 5467915 h 6698675"/>
              <a:gd name="connsiteX15184" fmla="*/ 2426269 w 8267681"/>
              <a:gd name="connsiteY15184" fmla="*/ 5465566 h 6698675"/>
              <a:gd name="connsiteX15185" fmla="*/ 2423920 w 8267681"/>
              <a:gd name="connsiteY15185" fmla="*/ 5463218 h 6698675"/>
              <a:gd name="connsiteX15186" fmla="*/ 2445059 w 8267681"/>
              <a:gd name="connsiteY15186" fmla="*/ 5399801 h 6698675"/>
              <a:gd name="connsiteX15187" fmla="*/ 2419223 w 8267681"/>
              <a:gd name="connsiteY15187" fmla="*/ 5460869 h 6698675"/>
              <a:gd name="connsiteX15188" fmla="*/ 2407222 w 8267681"/>
              <a:gd name="connsiteY15188" fmla="*/ 5460832 h 6698675"/>
              <a:gd name="connsiteX15189" fmla="*/ 2398415 w 8267681"/>
              <a:gd name="connsiteY15189" fmla="*/ 5465909 h 6698675"/>
              <a:gd name="connsiteX15190" fmla="*/ 2398084 w 8267681"/>
              <a:gd name="connsiteY15190" fmla="*/ 5460869 h 6698675"/>
              <a:gd name="connsiteX15191" fmla="*/ 2396645 w 8267681"/>
              <a:gd name="connsiteY15191" fmla="*/ 5466928 h 6698675"/>
              <a:gd name="connsiteX15192" fmla="*/ 2395442 w 8267681"/>
              <a:gd name="connsiteY15192" fmla="*/ 5467622 h 6698675"/>
              <a:gd name="connsiteX15193" fmla="*/ 2369898 w 8267681"/>
              <a:gd name="connsiteY15193" fmla="*/ 5479659 h 6698675"/>
              <a:gd name="connsiteX15194" fmla="*/ 2390450 w 8267681"/>
              <a:gd name="connsiteY15194" fmla="*/ 5488173 h 6698675"/>
              <a:gd name="connsiteX15195" fmla="*/ 2391735 w 8267681"/>
              <a:gd name="connsiteY15195" fmla="*/ 5487593 h 6698675"/>
              <a:gd name="connsiteX15196" fmla="*/ 2385459 w 8267681"/>
              <a:gd name="connsiteY15196" fmla="*/ 5514010 h 6698675"/>
              <a:gd name="connsiteX15197" fmla="*/ 2379118 w 8267681"/>
              <a:gd name="connsiteY15197" fmla="*/ 5541946 h 6698675"/>
              <a:gd name="connsiteX15198" fmla="*/ 2374596 w 8267681"/>
              <a:gd name="connsiteY15198" fmla="*/ 5543076 h 6698675"/>
              <a:gd name="connsiteX15199" fmla="*/ 2358156 w 8267681"/>
              <a:gd name="connsiteY15199" fmla="*/ 5580657 h 6698675"/>
              <a:gd name="connsiteX15200" fmla="*/ 2353457 w 8267681"/>
              <a:gd name="connsiteY15200" fmla="*/ 5571261 h 6698675"/>
              <a:gd name="connsiteX15201" fmla="*/ 2346412 w 8267681"/>
              <a:gd name="connsiteY15201" fmla="*/ 5592400 h 6698675"/>
              <a:gd name="connsiteX15202" fmla="*/ 2341713 w 8267681"/>
              <a:gd name="connsiteY15202" fmla="*/ 5564215 h 6698675"/>
              <a:gd name="connsiteX15203" fmla="*/ 2294738 w 8267681"/>
              <a:gd name="connsiteY15203" fmla="*/ 5667561 h 6698675"/>
              <a:gd name="connsiteX15204" fmla="*/ 2348759 w 8267681"/>
              <a:gd name="connsiteY15204" fmla="*/ 5484356 h 6698675"/>
              <a:gd name="connsiteX15205" fmla="*/ 2285342 w 8267681"/>
              <a:gd name="connsiteY15205" fmla="*/ 5620586 h 6698675"/>
              <a:gd name="connsiteX15206" fmla="*/ 2313529 w 8267681"/>
              <a:gd name="connsiteY15206" fmla="*/ 5554820 h 6698675"/>
              <a:gd name="connsiteX15207" fmla="*/ 2315877 w 8267681"/>
              <a:gd name="connsiteY15207" fmla="*/ 5554820 h 6698675"/>
              <a:gd name="connsiteX15208" fmla="*/ 2320574 w 8267681"/>
              <a:gd name="connsiteY15208" fmla="*/ 5543076 h 6698675"/>
              <a:gd name="connsiteX15209" fmla="*/ 2318225 w 8267681"/>
              <a:gd name="connsiteY15209" fmla="*/ 5540727 h 6698675"/>
              <a:gd name="connsiteX15210" fmla="*/ 2320574 w 8267681"/>
              <a:gd name="connsiteY15210" fmla="*/ 5533681 h 6698675"/>
              <a:gd name="connsiteX15211" fmla="*/ 2315877 w 8267681"/>
              <a:gd name="connsiteY15211" fmla="*/ 5538378 h 6698675"/>
              <a:gd name="connsiteX15212" fmla="*/ 2304133 w 8267681"/>
              <a:gd name="connsiteY15212" fmla="*/ 5533681 h 6698675"/>
              <a:gd name="connsiteX15213" fmla="*/ 2299435 w 8267681"/>
              <a:gd name="connsiteY15213" fmla="*/ 5545425 h 6698675"/>
              <a:gd name="connsiteX15214" fmla="*/ 2308830 w 8267681"/>
              <a:gd name="connsiteY15214" fmla="*/ 5550122 h 6698675"/>
              <a:gd name="connsiteX15215" fmla="*/ 2238373 w 8267681"/>
              <a:gd name="connsiteY15215" fmla="*/ 5651120 h 6698675"/>
              <a:gd name="connsiteX15216" fmla="*/ 2225451 w 8267681"/>
              <a:gd name="connsiteY15216" fmla="*/ 5675782 h 6698675"/>
              <a:gd name="connsiteX15217" fmla="*/ 2221931 w 8267681"/>
              <a:gd name="connsiteY15217" fmla="*/ 5678889 h 6698675"/>
              <a:gd name="connsiteX15218" fmla="*/ 2221931 w 8267681"/>
              <a:gd name="connsiteY15218" fmla="*/ 5679305 h 6698675"/>
              <a:gd name="connsiteX15219" fmla="*/ 2220695 w 8267681"/>
              <a:gd name="connsiteY15219" fmla="*/ 5679978 h 6698675"/>
              <a:gd name="connsiteX15220" fmla="*/ 2205488 w 8267681"/>
              <a:gd name="connsiteY15220" fmla="*/ 5693398 h 6698675"/>
              <a:gd name="connsiteX15221" fmla="*/ 2208662 w 8267681"/>
              <a:gd name="connsiteY15221" fmla="*/ 5687343 h 6698675"/>
              <a:gd name="connsiteX15222" fmla="*/ 2200796 w 8267681"/>
              <a:gd name="connsiteY15222" fmla="*/ 5693398 h 6698675"/>
              <a:gd name="connsiteX15223" fmla="*/ 2212538 w 8267681"/>
              <a:gd name="connsiteY15223" fmla="*/ 5655817 h 6698675"/>
              <a:gd name="connsiteX15224" fmla="*/ 2217234 w 8267681"/>
              <a:gd name="connsiteY15224" fmla="*/ 5667561 h 6698675"/>
              <a:gd name="connsiteX15225" fmla="*/ 2212538 w 8267681"/>
              <a:gd name="connsiteY15225" fmla="*/ 5674607 h 6698675"/>
              <a:gd name="connsiteX15226" fmla="*/ 2214376 w 8267681"/>
              <a:gd name="connsiteY15226" fmla="*/ 5676447 h 6698675"/>
              <a:gd name="connsiteX15227" fmla="*/ 2218112 w 8267681"/>
              <a:gd name="connsiteY15227" fmla="*/ 5669323 h 6698675"/>
              <a:gd name="connsiteX15228" fmla="*/ 2228975 w 8267681"/>
              <a:gd name="connsiteY15228" fmla="*/ 5641725 h 6698675"/>
              <a:gd name="connsiteX15229" fmla="*/ 2207838 w 8267681"/>
              <a:gd name="connsiteY15229" fmla="*/ 5658166 h 6698675"/>
              <a:gd name="connsiteX15230" fmla="*/ 2210188 w 8267681"/>
              <a:gd name="connsiteY15230" fmla="*/ 5637027 h 6698675"/>
              <a:gd name="connsiteX15231" fmla="*/ 2226626 w 8267681"/>
              <a:gd name="connsiteY15231" fmla="*/ 5618237 h 6698675"/>
              <a:gd name="connsiteX15232" fmla="*/ 2212533 w 8267681"/>
              <a:gd name="connsiteY15232" fmla="*/ 5622935 h 6698675"/>
              <a:gd name="connsiteX15233" fmla="*/ 2238373 w 8267681"/>
              <a:gd name="connsiteY15233" fmla="*/ 5611191 h 6698675"/>
              <a:gd name="connsiteX15234" fmla="*/ 2243064 w 8267681"/>
              <a:gd name="connsiteY15234" fmla="*/ 5590051 h 6698675"/>
              <a:gd name="connsiteX15235" fmla="*/ 2266552 w 8267681"/>
              <a:gd name="connsiteY15235" fmla="*/ 5580657 h 6698675"/>
              <a:gd name="connsiteX15236" fmla="*/ 2240723 w 8267681"/>
              <a:gd name="connsiteY15236" fmla="*/ 5583005 h 6698675"/>
              <a:gd name="connsiteX15237" fmla="*/ 2282994 w 8267681"/>
              <a:gd name="connsiteY15237" fmla="*/ 5561866 h 6698675"/>
              <a:gd name="connsiteX15238" fmla="*/ 2278296 w 8267681"/>
              <a:gd name="connsiteY15238" fmla="*/ 5573610 h 6698675"/>
              <a:gd name="connsiteX15239" fmla="*/ 2287398 w 8267681"/>
              <a:gd name="connsiteY15239" fmla="*/ 5558343 h 6698675"/>
              <a:gd name="connsiteX15240" fmla="*/ 2289359 w 8267681"/>
              <a:gd name="connsiteY15240" fmla="*/ 5554263 h 6698675"/>
              <a:gd name="connsiteX15241" fmla="*/ 2280645 w 8267681"/>
              <a:gd name="connsiteY15241" fmla="*/ 5557167 h 6698675"/>
              <a:gd name="connsiteX15242" fmla="*/ 2288474 w 8267681"/>
              <a:gd name="connsiteY15242" fmla="*/ 5545425 h 6698675"/>
              <a:gd name="connsiteX15243" fmla="*/ 2275947 w 8267681"/>
              <a:gd name="connsiteY15243" fmla="*/ 5550122 h 6698675"/>
              <a:gd name="connsiteX15244" fmla="*/ 2285342 w 8267681"/>
              <a:gd name="connsiteY15244" fmla="*/ 5538378 h 6698675"/>
              <a:gd name="connsiteX15245" fmla="*/ 2315877 w 8267681"/>
              <a:gd name="connsiteY15245" fmla="*/ 5519588 h 6698675"/>
              <a:gd name="connsiteX15246" fmla="*/ 2294738 w 8267681"/>
              <a:gd name="connsiteY15246" fmla="*/ 5521937 h 6698675"/>
              <a:gd name="connsiteX15247" fmla="*/ 2301785 w 8267681"/>
              <a:gd name="connsiteY15247" fmla="*/ 5507844 h 6698675"/>
              <a:gd name="connsiteX15248" fmla="*/ 2325272 w 8267681"/>
              <a:gd name="connsiteY15248" fmla="*/ 5507844 h 6698675"/>
              <a:gd name="connsiteX15249" fmla="*/ 2337016 w 8267681"/>
              <a:gd name="connsiteY15249" fmla="*/ 5493752 h 6698675"/>
              <a:gd name="connsiteX15250" fmla="*/ 2306481 w 8267681"/>
              <a:gd name="connsiteY15250" fmla="*/ 5496100 h 6698675"/>
              <a:gd name="connsiteX15251" fmla="*/ 2313529 w 8267681"/>
              <a:gd name="connsiteY15251" fmla="*/ 5472613 h 6698675"/>
              <a:gd name="connsiteX15252" fmla="*/ 2344062 w 8267681"/>
              <a:gd name="connsiteY15252" fmla="*/ 5460869 h 6698675"/>
              <a:gd name="connsiteX15253" fmla="*/ 2320574 w 8267681"/>
              <a:gd name="connsiteY15253" fmla="*/ 5458520 h 6698675"/>
              <a:gd name="connsiteX15254" fmla="*/ 2318225 w 8267681"/>
              <a:gd name="connsiteY15254" fmla="*/ 5449125 h 6698675"/>
              <a:gd name="connsiteX15255" fmla="*/ 2318225 w 8267681"/>
              <a:gd name="connsiteY15255" fmla="*/ 5446776 h 6698675"/>
              <a:gd name="connsiteX15256" fmla="*/ 2379293 w 8267681"/>
              <a:gd name="connsiteY15256" fmla="*/ 5435032 h 6698675"/>
              <a:gd name="connsiteX15257" fmla="*/ 2320574 w 8267681"/>
              <a:gd name="connsiteY15257" fmla="*/ 5437381 h 6698675"/>
              <a:gd name="connsiteX15258" fmla="*/ 2320574 w 8267681"/>
              <a:gd name="connsiteY15258" fmla="*/ 5416242 h 6698675"/>
              <a:gd name="connsiteX15259" fmla="*/ 2332318 w 8267681"/>
              <a:gd name="connsiteY15259" fmla="*/ 5413893 h 6698675"/>
              <a:gd name="connsiteX15260" fmla="*/ 2320574 w 8267681"/>
              <a:gd name="connsiteY15260" fmla="*/ 5411545 h 6698675"/>
              <a:gd name="connsiteX15261" fmla="*/ 2318225 w 8267681"/>
              <a:gd name="connsiteY15261" fmla="*/ 5397452 h 6698675"/>
              <a:gd name="connsiteX15262" fmla="*/ 2358156 w 8267681"/>
              <a:gd name="connsiteY15262" fmla="*/ 5392754 h 6698675"/>
              <a:gd name="connsiteX15263" fmla="*/ 2318225 w 8267681"/>
              <a:gd name="connsiteY15263" fmla="*/ 5392754 h 6698675"/>
              <a:gd name="connsiteX15264" fmla="*/ 2311179 w 8267681"/>
              <a:gd name="connsiteY15264" fmla="*/ 5373964 h 6698675"/>
              <a:gd name="connsiteX15265" fmla="*/ 2395735 w 8267681"/>
              <a:gd name="connsiteY15265" fmla="*/ 5369266 h 6698675"/>
              <a:gd name="connsiteX15266" fmla="*/ 2304133 w 8267681"/>
              <a:gd name="connsiteY15266" fmla="*/ 5362220 h 6698675"/>
              <a:gd name="connsiteX15267" fmla="*/ 2290040 w 8267681"/>
              <a:gd name="connsiteY15267" fmla="*/ 5343430 h 6698675"/>
              <a:gd name="connsiteX15268" fmla="*/ 2468547 w 8267681"/>
              <a:gd name="connsiteY15268" fmla="*/ 5324639 h 6698675"/>
              <a:gd name="connsiteX15269" fmla="*/ 2477942 w 8267681"/>
              <a:gd name="connsiteY15269" fmla="*/ 5310547 h 6698675"/>
              <a:gd name="connsiteX15270" fmla="*/ 2280645 w 8267681"/>
              <a:gd name="connsiteY15270" fmla="*/ 5334035 h 6698675"/>
              <a:gd name="connsiteX15271" fmla="*/ 2278296 w 8267681"/>
              <a:gd name="connsiteY15271" fmla="*/ 5331686 h 6698675"/>
              <a:gd name="connsiteX15272" fmla="*/ 2236023 w 8267681"/>
              <a:gd name="connsiteY15272" fmla="*/ 5338732 h 6698675"/>
              <a:gd name="connsiteX15273" fmla="*/ 2292389 w 8267681"/>
              <a:gd name="connsiteY15273" fmla="*/ 5310547 h 6698675"/>
              <a:gd name="connsiteX15274" fmla="*/ 2243064 w 8267681"/>
              <a:gd name="connsiteY15274" fmla="*/ 5315244 h 6698675"/>
              <a:gd name="connsiteX15275" fmla="*/ 2250111 w 8267681"/>
              <a:gd name="connsiteY15275" fmla="*/ 5310547 h 6698675"/>
              <a:gd name="connsiteX15276" fmla="*/ 2231324 w 8267681"/>
              <a:gd name="connsiteY15276" fmla="*/ 5308198 h 6698675"/>
              <a:gd name="connsiteX15277" fmla="*/ 2315877 w 8267681"/>
              <a:gd name="connsiteY15277" fmla="*/ 5272966 h 6698675"/>
              <a:gd name="connsiteX15278" fmla="*/ 2179653 w 8267681"/>
              <a:gd name="connsiteY15278" fmla="*/ 5319942 h 6698675"/>
              <a:gd name="connsiteX15279" fmla="*/ 2186697 w 8267681"/>
              <a:gd name="connsiteY15279" fmla="*/ 5310547 h 6698675"/>
              <a:gd name="connsiteX15280" fmla="*/ 2163210 w 8267681"/>
              <a:gd name="connsiteY15280" fmla="*/ 5310547 h 6698675"/>
              <a:gd name="connsiteX15281" fmla="*/ 2196095 w 8267681"/>
              <a:gd name="connsiteY15281" fmla="*/ 5296454 h 6698675"/>
              <a:gd name="connsiteX15282" fmla="*/ 2186697 w 8267681"/>
              <a:gd name="connsiteY15282" fmla="*/ 5289408 h 6698675"/>
              <a:gd name="connsiteX15283" fmla="*/ 2414525 w 8267681"/>
              <a:gd name="connsiteY15283" fmla="*/ 5157876 h 6698675"/>
              <a:gd name="connsiteX15284" fmla="*/ 2369898 w 8267681"/>
              <a:gd name="connsiteY15284" fmla="*/ 5167271 h 6698675"/>
              <a:gd name="connsiteX15285" fmla="*/ 2360503 w 8267681"/>
              <a:gd name="connsiteY15285" fmla="*/ 5136737 h 6698675"/>
              <a:gd name="connsiteX15286" fmla="*/ 2341713 w 8267681"/>
              <a:gd name="connsiteY15286" fmla="*/ 5162574 h 6698675"/>
              <a:gd name="connsiteX15287" fmla="*/ 2358156 w 8267681"/>
              <a:gd name="connsiteY15287" fmla="*/ 5169620 h 6698675"/>
              <a:gd name="connsiteX15288" fmla="*/ 2301785 w 8267681"/>
              <a:gd name="connsiteY15288" fmla="*/ 5214247 h 6698675"/>
              <a:gd name="connsiteX15289" fmla="*/ 2322923 w 8267681"/>
              <a:gd name="connsiteY15289" fmla="*/ 5181364 h 6698675"/>
              <a:gd name="connsiteX15290" fmla="*/ 2203138 w 8267681"/>
              <a:gd name="connsiteY15290" fmla="*/ 5225991 h 6698675"/>
              <a:gd name="connsiteX15291" fmla="*/ 2301785 w 8267681"/>
              <a:gd name="connsiteY15291" fmla="*/ 5169620 h 6698675"/>
              <a:gd name="connsiteX15292" fmla="*/ 2307916 w 8267681"/>
              <a:gd name="connsiteY15292" fmla="*/ 5171153 h 6698675"/>
              <a:gd name="connsiteX15293" fmla="*/ 2314217 w 8267681"/>
              <a:gd name="connsiteY15293" fmla="*/ 5167187 h 6698675"/>
              <a:gd name="connsiteX15294" fmla="*/ 2322923 w 8267681"/>
              <a:gd name="connsiteY15294" fmla="*/ 5153472 h 6698675"/>
              <a:gd name="connsiteX15295" fmla="*/ 2327620 w 8267681"/>
              <a:gd name="connsiteY15295" fmla="*/ 5136737 h 6698675"/>
              <a:gd name="connsiteX15296" fmla="*/ 2346412 w 8267681"/>
              <a:gd name="connsiteY15296" fmla="*/ 5120296 h 6698675"/>
              <a:gd name="connsiteX15297" fmla="*/ 2325272 w 8267681"/>
              <a:gd name="connsiteY15297" fmla="*/ 5127342 h 6698675"/>
              <a:gd name="connsiteX15298" fmla="*/ 2322588 w 8267681"/>
              <a:gd name="connsiteY15298" fmla="*/ 5120631 h 6698675"/>
              <a:gd name="connsiteX15299" fmla="*/ 2320574 w 8267681"/>
              <a:gd name="connsiteY15299" fmla="*/ 5122644 h 6698675"/>
              <a:gd name="connsiteX15300" fmla="*/ 2252460 w 8267681"/>
              <a:gd name="connsiteY15300" fmla="*/ 5153179 h 6698675"/>
              <a:gd name="connsiteX15301" fmla="*/ 2317716 w 8267681"/>
              <a:gd name="connsiteY15301" fmla="*/ 5116925 h 6698675"/>
              <a:gd name="connsiteX15302" fmla="*/ 2312354 w 8267681"/>
              <a:gd name="connsiteY15302" fmla="*/ 5119415 h 6698675"/>
              <a:gd name="connsiteX15303" fmla="*/ 2304133 w 8267681"/>
              <a:gd name="connsiteY15303" fmla="*/ 5110901 h 6698675"/>
              <a:gd name="connsiteX15304" fmla="*/ 2405130 w 8267681"/>
              <a:gd name="connsiteY15304" fmla="*/ 5070972 h 6698675"/>
              <a:gd name="connsiteX15305" fmla="*/ 2438013 w 8267681"/>
              <a:gd name="connsiteY15305" fmla="*/ 5054530 h 6698675"/>
              <a:gd name="connsiteX15306" fmla="*/ 2501430 w 8267681"/>
              <a:gd name="connsiteY15306" fmla="*/ 5016950 h 6698675"/>
              <a:gd name="connsiteX15307" fmla="*/ 2548112 w 8267681"/>
              <a:gd name="connsiteY15307" fmla="*/ 5000214 h 6698675"/>
              <a:gd name="connsiteX15308" fmla="*/ 2591574 w 8267681"/>
              <a:gd name="connsiteY15308" fmla="*/ 4982318 h 6698675"/>
              <a:gd name="connsiteX15309" fmla="*/ 2592950 w 8267681"/>
              <a:gd name="connsiteY15309" fmla="*/ 4982101 h 6698675"/>
              <a:gd name="connsiteX15310" fmla="*/ 2590097 w 8267681"/>
              <a:gd name="connsiteY15310" fmla="*/ 4995223 h 6698675"/>
              <a:gd name="connsiteX15311" fmla="*/ 2595467 w 8267681"/>
              <a:gd name="connsiteY15311" fmla="*/ 5002246 h 6698675"/>
              <a:gd name="connsiteX15312" fmla="*/ 2592739 w 8267681"/>
              <a:gd name="connsiteY15312" fmla="*/ 5002563 h 6698675"/>
              <a:gd name="connsiteX15313" fmla="*/ 2567196 w 8267681"/>
              <a:gd name="connsiteY15313" fmla="*/ 5019298 h 6698675"/>
              <a:gd name="connsiteX15314" fmla="*/ 2630613 w 8267681"/>
              <a:gd name="connsiteY15314" fmla="*/ 4998159 h 6698675"/>
              <a:gd name="connsiteX15315" fmla="*/ 2602485 w 8267681"/>
              <a:gd name="connsiteY15315" fmla="*/ 5001430 h 6698675"/>
              <a:gd name="connsiteX15316" fmla="*/ 2607714 w 8267681"/>
              <a:gd name="connsiteY15316" fmla="*/ 4997278 h 6698675"/>
              <a:gd name="connsiteX15317" fmla="*/ 2614172 w 8267681"/>
              <a:gd name="connsiteY15317" fmla="*/ 4984067 h 6698675"/>
              <a:gd name="connsiteX15318" fmla="*/ 2597730 w 8267681"/>
              <a:gd name="connsiteY15318" fmla="*/ 4977020 h 6698675"/>
              <a:gd name="connsiteX15319" fmla="*/ 2595381 w 8267681"/>
              <a:gd name="connsiteY15319" fmla="*/ 4981718 h 6698675"/>
              <a:gd name="connsiteX15320" fmla="*/ 2592950 w 8267681"/>
              <a:gd name="connsiteY15320" fmla="*/ 4982101 h 6698675"/>
              <a:gd name="connsiteX15321" fmla="*/ 2593033 w 8267681"/>
              <a:gd name="connsiteY15321" fmla="*/ 4981718 h 6698675"/>
              <a:gd name="connsiteX15322" fmla="*/ 2591574 w 8267681"/>
              <a:gd name="connsiteY15322" fmla="*/ 4982318 h 6698675"/>
              <a:gd name="connsiteX15323" fmla="*/ 2554682 w 8267681"/>
              <a:gd name="connsiteY15323" fmla="*/ 4988140 h 6698675"/>
              <a:gd name="connsiteX15324" fmla="*/ 2442711 w 8267681"/>
              <a:gd name="connsiteY15324" fmla="*/ 5033391 h 6698675"/>
              <a:gd name="connsiteX15325" fmla="*/ 2264203 w 8267681"/>
              <a:gd name="connsiteY15325" fmla="*/ 5120296 h 6698675"/>
              <a:gd name="connsiteX15326" fmla="*/ 2290040 w 8267681"/>
              <a:gd name="connsiteY15326" fmla="*/ 5096808 h 6698675"/>
              <a:gd name="connsiteX15327" fmla="*/ 2250111 w 8267681"/>
              <a:gd name="connsiteY15327" fmla="*/ 5106203 h 6698675"/>
              <a:gd name="connsiteX15328" fmla="*/ 2339365 w 8267681"/>
              <a:gd name="connsiteY15328" fmla="*/ 5061576 h 6698675"/>
              <a:gd name="connsiteX15329" fmla="*/ 2492035 w 8267681"/>
              <a:gd name="connsiteY15329" fmla="*/ 4986415 h 6698675"/>
              <a:gd name="connsiteX15330" fmla="*/ 2494384 w 8267681"/>
              <a:gd name="connsiteY15330" fmla="*/ 4977020 h 6698675"/>
              <a:gd name="connsiteX15331" fmla="*/ 2503779 w 8267681"/>
              <a:gd name="connsiteY15331" fmla="*/ 4977020 h 6698675"/>
              <a:gd name="connsiteX15332" fmla="*/ 2508476 w 8267681"/>
              <a:gd name="connsiteY15332" fmla="*/ 4979369 h 6698675"/>
              <a:gd name="connsiteX15333" fmla="*/ 2546057 w 8267681"/>
              <a:gd name="connsiteY15333" fmla="*/ 4965277 h 6698675"/>
              <a:gd name="connsiteX15334" fmla="*/ 2543709 w 8267681"/>
              <a:gd name="connsiteY15334" fmla="*/ 4962928 h 6698675"/>
              <a:gd name="connsiteX15335" fmla="*/ 2539011 w 8267681"/>
              <a:gd name="connsiteY15335" fmla="*/ 4953533 h 6698675"/>
              <a:gd name="connsiteX15336" fmla="*/ 2546057 w 8267681"/>
              <a:gd name="connsiteY15336" fmla="*/ 4948835 h 6698675"/>
              <a:gd name="connsiteX15337" fmla="*/ 2550754 w 8267681"/>
              <a:gd name="connsiteY15337" fmla="*/ 4953533 h 6698675"/>
              <a:gd name="connsiteX15338" fmla="*/ 2550754 w 8267681"/>
              <a:gd name="connsiteY15338" fmla="*/ 4962928 h 6698675"/>
              <a:gd name="connsiteX15339" fmla="*/ 2548406 w 8267681"/>
              <a:gd name="connsiteY15339" fmla="*/ 4965277 h 6698675"/>
              <a:gd name="connsiteX15340" fmla="*/ 2602427 w 8267681"/>
              <a:gd name="connsiteY15340" fmla="*/ 4946486 h 6698675"/>
              <a:gd name="connsiteX15341" fmla="*/ 2593033 w 8267681"/>
              <a:gd name="connsiteY15341" fmla="*/ 4925347 h 6698675"/>
              <a:gd name="connsiteX15342" fmla="*/ 2548406 w 8267681"/>
              <a:gd name="connsiteY15342" fmla="*/ 4934742 h 6698675"/>
              <a:gd name="connsiteX15343" fmla="*/ 2463850 w 8267681"/>
              <a:gd name="connsiteY15343" fmla="*/ 4958230 h 6698675"/>
              <a:gd name="connsiteX15344" fmla="*/ 2438013 w 8267681"/>
              <a:gd name="connsiteY15344" fmla="*/ 4969974 h 6698675"/>
              <a:gd name="connsiteX15345" fmla="*/ 2461501 w 8267681"/>
              <a:gd name="connsiteY15345" fmla="*/ 4932393 h 6698675"/>
              <a:gd name="connsiteX15346" fmla="*/ 2480291 w 8267681"/>
              <a:gd name="connsiteY15346" fmla="*/ 4915952 h 6698675"/>
              <a:gd name="connsiteX15347" fmla="*/ 2477942 w 8267681"/>
              <a:gd name="connsiteY15347" fmla="*/ 4911255 h 6698675"/>
              <a:gd name="connsiteX15348" fmla="*/ 2461501 w 8267681"/>
              <a:gd name="connsiteY15348" fmla="*/ 4920650 h 6698675"/>
              <a:gd name="connsiteX15349" fmla="*/ 2461501 w 8267681"/>
              <a:gd name="connsiteY15349" fmla="*/ 4915952 h 6698675"/>
              <a:gd name="connsiteX15350" fmla="*/ 2445059 w 8267681"/>
              <a:gd name="connsiteY15350" fmla="*/ 4913603 h 6698675"/>
              <a:gd name="connsiteX15351" fmla="*/ 2506128 w 8267681"/>
              <a:gd name="connsiteY15351" fmla="*/ 4861930 h 6698675"/>
              <a:gd name="connsiteX15352" fmla="*/ 2496732 w 8267681"/>
              <a:gd name="connsiteY15352" fmla="*/ 4854884 h 6698675"/>
              <a:gd name="connsiteX15353" fmla="*/ 2496732 w 8267681"/>
              <a:gd name="connsiteY15353" fmla="*/ 4852535 h 6698675"/>
              <a:gd name="connsiteX15354" fmla="*/ 2426269 w 8267681"/>
              <a:gd name="connsiteY15354" fmla="*/ 4906557 h 6698675"/>
              <a:gd name="connsiteX15355" fmla="*/ 2419223 w 8267681"/>
              <a:gd name="connsiteY15355" fmla="*/ 4906557 h 6698675"/>
              <a:gd name="connsiteX15356" fmla="*/ 2412176 w 8267681"/>
              <a:gd name="connsiteY15356" fmla="*/ 4911255 h 6698675"/>
              <a:gd name="connsiteX15357" fmla="*/ 2480291 w 8267681"/>
              <a:gd name="connsiteY15357" fmla="*/ 4852535 h 6698675"/>
              <a:gd name="connsiteX15358" fmla="*/ 2524918 w 8267681"/>
              <a:gd name="connsiteY15358" fmla="*/ 4814955 h 6698675"/>
              <a:gd name="connsiteX15359" fmla="*/ 2520220 w 8267681"/>
              <a:gd name="connsiteY15359" fmla="*/ 4814955 h 6698675"/>
              <a:gd name="connsiteX15360" fmla="*/ 2517871 w 8267681"/>
              <a:gd name="connsiteY15360" fmla="*/ 4812606 h 6698675"/>
              <a:gd name="connsiteX15361" fmla="*/ 2520220 w 8267681"/>
              <a:gd name="connsiteY15361" fmla="*/ 4807908 h 6698675"/>
              <a:gd name="connsiteX15362" fmla="*/ 2529615 w 8267681"/>
              <a:gd name="connsiteY15362" fmla="*/ 4807908 h 6698675"/>
              <a:gd name="connsiteX15363" fmla="*/ 2531964 w 8267681"/>
              <a:gd name="connsiteY15363" fmla="*/ 4810257 h 6698675"/>
              <a:gd name="connsiteX15364" fmla="*/ 2583637 w 8267681"/>
              <a:gd name="connsiteY15364" fmla="*/ 4782072 h 6698675"/>
              <a:gd name="connsiteX15365" fmla="*/ 2581289 w 8267681"/>
              <a:gd name="connsiteY15365" fmla="*/ 4779723 h 6698675"/>
              <a:gd name="connsiteX15366" fmla="*/ 2393386 w 8267681"/>
              <a:gd name="connsiteY15366" fmla="*/ 4908906 h 6698675"/>
              <a:gd name="connsiteX15367" fmla="*/ 2459152 w 8267681"/>
              <a:gd name="connsiteY15367" fmla="*/ 4833745 h 6698675"/>
              <a:gd name="connsiteX15368" fmla="*/ 2499314 w 8267681"/>
              <a:gd name="connsiteY15368" fmla="*/ 4796396 h 6698675"/>
              <a:gd name="connsiteX15369" fmla="*/ 2494384 w 8267681"/>
              <a:gd name="connsiteY15369" fmla="*/ 4791466 h 6698675"/>
              <a:gd name="connsiteX15370" fmla="*/ 2501430 w 8267681"/>
              <a:gd name="connsiteY15370" fmla="*/ 4786768 h 6698675"/>
              <a:gd name="connsiteX15371" fmla="*/ 2505417 w 8267681"/>
              <a:gd name="connsiteY15371" fmla="*/ 4790755 h 6698675"/>
              <a:gd name="connsiteX15372" fmla="*/ 2531489 w 8267681"/>
              <a:gd name="connsiteY15372" fmla="*/ 4771649 h 6698675"/>
              <a:gd name="connsiteX15373" fmla="*/ 2560150 w 8267681"/>
              <a:gd name="connsiteY15373" fmla="*/ 4758584 h 6698675"/>
              <a:gd name="connsiteX15374" fmla="*/ 2567196 w 8267681"/>
              <a:gd name="connsiteY15374" fmla="*/ 4756235 h 6698675"/>
              <a:gd name="connsiteX15375" fmla="*/ 2569545 w 8267681"/>
              <a:gd name="connsiteY15375" fmla="*/ 4732747 h 6698675"/>
              <a:gd name="connsiteX15376" fmla="*/ 2531964 w 8267681"/>
              <a:gd name="connsiteY15376" fmla="*/ 4739794 h 6698675"/>
              <a:gd name="connsiteX15377" fmla="*/ 2402781 w 8267681"/>
              <a:gd name="connsiteY15377" fmla="*/ 4791467 h 6698675"/>
              <a:gd name="connsiteX15378" fmla="*/ 2475594 w 8267681"/>
              <a:gd name="connsiteY15378" fmla="*/ 4751538 h 6698675"/>
              <a:gd name="connsiteX15379" fmla="*/ 2569545 w 8267681"/>
              <a:gd name="connsiteY15379" fmla="*/ 4723352 h 6698675"/>
              <a:gd name="connsiteX15380" fmla="*/ 2567196 w 8267681"/>
              <a:gd name="connsiteY15380" fmla="*/ 4713957 h 6698675"/>
              <a:gd name="connsiteX15381" fmla="*/ 2583637 w 8267681"/>
              <a:gd name="connsiteY15381" fmla="*/ 4711608 h 6698675"/>
              <a:gd name="connsiteX15382" fmla="*/ 2581289 w 8267681"/>
              <a:gd name="connsiteY15382" fmla="*/ 4699865 h 6698675"/>
              <a:gd name="connsiteX15383" fmla="*/ 2512121 w 8267681"/>
              <a:gd name="connsiteY15383" fmla="*/ 4721047 h 6698675"/>
              <a:gd name="connsiteX15384" fmla="*/ 2597730 w 8267681"/>
              <a:gd name="connsiteY15384" fmla="*/ 4688121 h 6698675"/>
              <a:gd name="connsiteX15385" fmla="*/ 2593033 w 8267681"/>
              <a:gd name="connsiteY15385" fmla="*/ 4678725 h 6698675"/>
              <a:gd name="connsiteX15386" fmla="*/ 2600079 w 8267681"/>
              <a:gd name="connsiteY15386" fmla="*/ 4669330 h 6698675"/>
              <a:gd name="connsiteX15387" fmla="*/ 2526423 w 8267681"/>
              <a:gd name="connsiteY15387" fmla="*/ 4702690 h 6698675"/>
              <a:gd name="connsiteX15388" fmla="*/ 2506788 w 8267681"/>
              <a:gd name="connsiteY15388" fmla="*/ 4722680 h 6698675"/>
              <a:gd name="connsiteX15389" fmla="*/ 2487338 w 8267681"/>
              <a:gd name="connsiteY15389" fmla="*/ 4728637 h 6698675"/>
              <a:gd name="connsiteX15390" fmla="*/ 2407479 w 8267681"/>
              <a:gd name="connsiteY15390" fmla="*/ 4767979 h 6698675"/>
              <a:gd name="connsiteX15391" fmla="*/ 2402781 w 8267681"/>
              <a:gd name="connsiteY15391" fmla="*/ 4760933 h 6698675"/>
              <a:gd name="connsiteX15392" fmla="*/ 2372247 w 8267681"/>
              <a:gd name="connsiteY15392" fmla="*/ 4775025 h 6698675"/>
              <a:gd name="connsiteX15393" fmla="*/ 2369898 w 8267681"/>
              <a:gd name="connsiteY15393" fmla="*/ 4779723 h 6698675"/>
              <a:gd name="connsiteX15394" fmla="*/ 2365201 w 8267681"/>
              <a:gd name="connsiteY15394" fmla="*/ 4784420 h 6698675"/>
              <a:gd name="connsiteX15395" fmla="*/ 2360503 w 8267681"/>
              <a:gd name="connsiteY15395" fmla="*/ 4782072 h 6698675"/>
              <a:gd name="connsiteX15396" fmla="*/ 2341713 w 8267681"/>
              <a:gd name="connsiteY15396" fmla="*/ 4786769 h 6698675"/>
              <a:gd name="connsiteX15397" fmla="*/ 2360503 w 8267681"/>
              <a:gd name="connsiteY15397" fmla="*/ 4777374 h 6698675"/>
              <a:gd name="connsiteX15398" fmla="*/ 2362852 w 8267681"/>
              <a:gd name="connsiteY15398" fmla="*/ 4772676 h 6698675"/>
              <a:gd name="connsiteX15399" fmla="*/ 2367550 w 8267681"/>
              <a:gd name="connsiteY15399" fmla="*/ 4767979 h 6698675"/>
              <a:gd name="connsiteX15400" fmla="*/ 2372247 w 8267681"/>
              <a:gd name="connsiteY15400" fmla="*/ 4770328 h 6698675"/>
              <a:gd name="connsiteX15401" fmla="*/ 2649403 w 8267681"/>
              <a:gd name="connsiteY15401" fmla="*/ 4598867 h 6698675"/>
              <a:gd name="connsiteX15402" fmla="*/ 2649403 w 8267681"/>
              <a:gd name="connsiteY15402" fmla="*/ 4594169 h 6698675"/>
              <a:gd name="connsiteX15403" fmla="*/ 2542240 w 8267681"/>
              <a:gd name="connsiteY15403" fmla="*/ 4595931 h 6698675"/>
              <a:gd name="connsiteX15404" fmla="*/ 2489091 w 8267681"/>
              <a:gd name="connsiteY15404" fmla="*/ 4605304 h 6698675"/>
              <a:gd name="connsiteX15405" fmla="*/ 2483521 w 8267681"/>
              <a:gd name="connsiteY15405" fmla="*/ 4604151 h 6698675"/>
              <a:gd name="connsiteX15406" fmla="*/ 2473246 w 8267681"/>
              <a:gd name="connsiteY15406" fmla="*/ 4605913 h 6698675"/>
              <a:gd name="connsiteX15407" fmla="*/ 2557801 w 8267681"/>
              <a:gd name="connsiteY15407" fmla="*/ 4544845 h 6698675"/>
              <a:gd name="connsiteX15408" fmla="*/ 2499082 w 8267681"/>
              <a:gd name="connsiteY15408" fmla="*/ 4554240 h 6698675"/>
              <a:gd name="connsiteX15409" fmla="*/ 2499082 w 8267681"/>
              <a:gd name="connsiteY15409" fmla="*/ 4556589 h 6698675"/>
              <a:gd name="connsiteX15410" fmla="*/ 2508476 w 8267681"/>
              <a:gd name="connsiteY15410" fmla="*/ 4554240 h 6698675"/>
              <a:gd name="connsiteX15411" fmla="*/ 2513174 w 8267681"/>
              <a:gd name="connsiteY15411" fmla="*/ 4556589 h 6698675"/>
              <a:gd name="connsiteX15412" fmla="*/ 2508476 w 8267681"/>
              <a:gd name="connsiteY15412" fmla="*/ 4582426 h 6698675"/>
              <a:gd name="connsiteX15413" fmla="*/ 2492035 w 8267681"/>
              <a:gd name="connsiteY15413" fmla="*/ 4573030 h 6698675"/>
              <a:gd name="connsiteX15414" fmla="*/ 2480291 w 8267681"/>
              <a:gd name="connsiteY15414" fmla="*/ 4580077 h 6698675"/>
              <a:gd name="connsiteX15415" fmla="*/ 2473246 w 8267681"/>
              <a:gd name="connsiteY15415" fmla="*/ 4596518 h 6698675"/>
              <a:gd name="connsiteX15416" fmla="*/ 2473246 w 8267681"/>
              <a:gd name="connsiteY15416" fmla="*/ 4605913 h 6698675"/>
              <a:gd name="connsiteX15417" fmla="*/ 2473246 w 8267681"/>
              <a:gd name="connsiteY15417" fmla="*/ 4610784 h 6698675"/>
              <a:gd name="connsiteX15418" fmla="*/ 2440362 w 8267681"/>
              <a:gd name="connsiteY15418" fmla="*/ 4622355 h 6698675"/>
              <a:gd name="connsiteX15419" fmla="*/ 2435664 w 8267681"/>
              <a:gd name="connsiteY15419" fmla="*/ 4688121 h 6698675"/>
              <a:gd name="connsiteX15420" fmla="*/ 2383992 w 8267681"/>
              <a:gd name="connsiteY15420" fmla="*/ 4685772 h 6698675"/>
              <a:gd name="connsiteX15421" fmla="*/ 2388689 w 8267681"/>
              <a:gd name="connsiteY15421" fmla="*/ 4659935 h 6698675"/>
              <a:gd name="connsiteX15422" fmla="*/ 2376945 w 8267681"/>
              <a:gd name="connsiteY15422" fmla="*/ 4587123 h 6698675"/>
              <a:gd name="connsiteX15423" fmla="*/ 2360503 w 8267681"/>
              <a:gd name="connsiteY15423" fmla="*/ 4603564 h 6698675"/>
              <a:gd name="connsiteX15424" fmla="*/ 2372247 w 8267681"/>
              <a:gd name="connsiteY15424" fmla="*/ 4624704 h 6698675"/>
              <a:gd name="connsiteX15425" fmla="*/ 2344062 w 8267681"/>
              <a:gd name="connsiteY15425" fmla="*/ 4641145 h 6698675"/>
              <a:gd name="connsiteX15426" fmla="*/ 2327620 w 8267681"/>
              <a:gd name="connsiteY15426" fmla="*/ 4603564 h 6698675"/>
              <a:gd name="connsiteX15427" fmla="*/ 2285342 w 8267681"/>
              <a:gd name="connsiteY15427" fmla="*/ 4394523 h 6698675"/>
              <a:gd name="connsiteX15428" fmla="*/ 2306481 w 8267681"/>
              <a:gd name="connsiteY15428" fmla="*/ 4378082 h 6698675"/>
              <a:gd name="connsiteX15429" fmla="*/ 2299435 w 8267681"/>
              <a:gd name="connsiteY15429" fmla="*/ 4366338 h 6698675"/>
              <a:gd name="connsiteX15430" fmla="*/ 2290040 w 8267681"/>
              <a:gd name="connsiteY15430" fmla="*/ 4371035 h 6698675"/>
              <a:gd name="connsiteX15431" fmla="*/ 2254808 w 8267681"/>
              <a:gd name="connsiteY15431" fmla="*/ 4309967 h 6698675"/>
              <a:gd name="connsiteX15432" fmla="*/ 2273598 w 8267681"/>
              <a:gd name="connsiteY15432" fmla="*/ 4270038 h 6698675"/>
              <a:gd name="connsiteX15433" fmla="*/ 2287691 w 8267681"/>
              <a:gd name="connsiteY15433" fmla="*/ 4309967 h 6698675"/>
              <a:gd name="connsiteX15434" fmla="*/ 2299435 w 8267681"/>
              <a:gd name="connsiteY15434" fmla="*/ 4352245 h 6698675"/>
              <a:gd name="connsiteX15435" fmla="*/ 2311179 w 8267681"/>
              <a:gd name="connsiteY15435" fmla="*/ 4216016 h 6698675"/>
              <a:gd name="connsiteX15436" fmla="*/ 2318225 w 8267681"/>
              <a:gd name="connsiteY15436" fmla="*/ 4218365 h 6698675"/>
              <a:gd name="connsiteX15437" fmla="*/ 2334667 w 8267681"/>
              <a:gd name="connsiteY15437" fmla="*/ 4216016 h 6698675"/>
              <a:gd name="connsiteX15438" fmla="*/ 2358156 w 8267681"/>
              <a:gd name="connsiteY15438" fmla="*/ 4237155 h 6698675"/>
              <a:gd name="connsiteX15439" fmla="*/ 2322923 w 8267681"/>
              <a:gd name="connsiteY15439" fmla="*/ 4274735 h 6698675"/>
              <a:gd name="connsiteX15440" fmla="*/ 2369898 w 8267681"/>
              <a:gd name="connsiteY15440" fmla="*/ 4293526 h 6698675"/>
              <a:gd name="connsiteX15441" fmla="*/ 2379293 w 8267681"/>
              <a:gd name="connsiteY15441" fmla="*/ 4284131 h 6698675"/>
              <a:gd name="connsiteX15442" fmla="*/ 2381642 w 8267681"/>
              <a:gd name="connsiteY15442" fmla="*/ 4279433 h 6698675"/>
              <a:gd name="connsiteX15443" fmla="*/ 2381642 w 8267681"/>
              <a:gd name="connsiteY15443" fmla="*/ 4286479 h 6698675"/>
              <a:gd name="connsiteX15444" fmla="*/ 2381642 w 8267681"/>
              <a:gd name="connsiteY15444" fmla="*/ 4295875 h 6698675"/>
              <a:gd name="connsiteX15445" fmla="*/ 2383992 w 8267681"/>
              <a:gd name="connsiteY15445" fmla="*/ 4298223 h 6698675"/>
              <a:gd name="connsiteX15446" fmla="*/ 2393386 w 8267681"/>
              <a:gd name="connsiteY15446" fmla="*/ 4298223 h 6698675"/>
              <a:gd name="connsiteX15447" fmla="*/ 2393386 w 8267681"/>
              <a:gd name="connsiteY15447" fmla="*/ 4260643 h 6698675"/>
              <a:gd name="connsiteX15448" fmla="*/ 2423920 w 8267681"/>
              <a:gd name="connsiteY15448" fmla="*/ 4274735 h 6698675"/>
              <a:gd name="connsiteX15449" fmla="*/ 2452106 w 8267681"/>
              <a:gd name="connsiteY15449" fmla="*/ 4312316 h 6698675"/>
              <a:gd name="connsiteX15450" fmla="*/ 2468547 w 8267681"/>
              <a:gd name="connsiteY15450" fmla="*/ 4307619 h 6698675"/>
              <a:gd name="connsiteX15451" fmla="*/ 2468547 w 8267681"/>
              <a:gd name="connsiteY15451" fmla="*/ 4288828 h 6698675"/>
              <a:gd name="connsiteX15452" fmla="*/ 2473246 w 8267681"/>
              <a:gd name="connsiteY15452" fmla="*/ 4288828 h 6698675"/>
              <a:gd name="connsiteX15453" fmla="*/ 2477942 w 8267681"/>
              <a:gd name="connsiteY15453" fmla="*/ 4281782 h 6698675"/>
              <a:gd name="connsiteX15454" fmla="*/ 2482640 w 8267681"/>
              <a:gd name="connsiteY15454" fmla="*/ 4288828 h 6698675"/>
              <a:gd name="connsiteX15455" fmla="*/ 2494384 w 8267681"/>
              <a:gd name="connsiteY15455" fmla="*/ 4288828 h 6698675"/>
              <a:gd name="connsiteX15456" fmla="*/ 2510825 w 8267681"/>
              <a:gd name="connsiteY15456" fmla="*/ 4239504 h 6698675"/>
              <a:gd name="connsiteX15457" fmla="*/ 2501430 w 8267681"/>
              <a:gd name="connsiteY15457" fmla="*/ 4288828 h 6698675"/>
              <a:gd name="connsiteX15458" fmla="*/ 2520220 w 8267681"/>
              <a:gd name="connsiteY15458" fmla="*/ 4288828 h 6698675"/>
              <a:gd name="connsiteX15459" fmla="*/ 2529615 w 8267681"/>
              <a:gd name="connsiteY15459" fmla="*/ 4305270 h 6698675"/>
              <a:gd name="connsiteX15460" fmla="*/ 2531964 w 8267681"/>
              <a:gd name="connsiteY15460" fmla="*/ 4302921 h 6698675"/>
              <a:gd name="connsiteX15461" fmla="*/ 2534313 w 8267681"/>
              <a:gd name="connsiteY15461" fmla="*/ 4300572 h 6698675"/>
              <a:gd name="connsiteX15462" fmla="*/ 2531964 w 8267681"/>
              <a:gd name="connsiteY15462" fmla="*/ 4309967 h 6698675"/>
              <a:gd name="connsiteX15463" fmla="*/ 2534313 w 8267681"/>
              <a:gd name="connsiteY15463" fmla="*/ 4312316 h 6698675"/>
              <a:gd name="connsiteX15464" fmla="*/ 2546057 w 8267681"/>
              <a:gd name="connsiteY15464" fmla="*/ 4324060 h 6698675"/>
              <a:gd name="connsiteX15465" fmla="*/ 2553103 w 8267681"/>
              <a:gd name="connsiteY15465" fmla="*/ 4321711 h 6698675"/>
              <a:gd name="connsiteX15466" fmla="*/ 2546057 w 8267681"/>
              <a:gd name="connsiteY15466" fmla="*/ 4312316 h 6698675"/>
              <a:gd name="connsiteX15467" fmla="*/ 2548406 w 8267681"/>
              <a:gd name="connsiteY15467" fmla="*/ 4307619 h 6698675"/>
              <a:gd name="connsiteX15468" fmla="*/ 2534313 w 8267681"/>
              <a:gd name="connsiteY15468" fmla="*/ 4309967 h 6698675"/>
              <a:gd name="connsiteX15469" fmla="*/ 2548406 w 8267681"/>
              <a:gd name="connsiteY15469" fmla="*/ 4293526 h 6698675"/>
              <a:gd name="connsiteX15470" fmla="*/ 2546057 w 8267681"/>
              <a:gd name="connsiteY15470" fmla="*/ 4286479 h 6698675"/>
              <a:gd name="connsiteX15471" fmla="*/ 2555452 w 8267681"/>
              <a:gd name="connsiteY15471" fmla="*/ 4284131 h 6698675"/>
              <a:gd name="connsiteX15472" fmla="*/ 2578940 w 8267681"/>
              <a:gd name="connsiteY15472" fmla="*/ 4251248 h 6698675"/>
              <a:gd name="connsiteX15473" fmla="*/ 2560150 w 8267681"/>
              <a:gd name="connsiteY15473" fmla="*/ 4284131 h 6698675"/>
              <a:gd name="connsiteX15474" fmla="*/ 2585986 w 8267681"/>
              <a:gd name="connsiteY15474" fmla="*/ 4277084 h 6698675"/>
              <a:gd name="connsiteX15475" fmla="*/ 2588336 w 8267681"/>
              <a:gd name="connsiteY15475" fmla="*/ 4281782 h 6698675"/>
              <a:gd name="connsiteX15476" fmla="*/ 2604776 w 8267681"/>
              <a:gd name="connsiteY15476" fmla="*/ 4270038 h 6698675"/>
              <a:gd name="connsiteX15477" fmla="*/ 2614172 w 8267681"/>
              <a:gd name="connsiteY15477" fmla="*/ 4277084 h 6698675"/>
              <a:gd name="connsiteX15478" fmla="*/ 2623567 w 8267681"/>
              <a:gd name="connsiteY15478" fmla="*/ 4260643 h 6698675"/>
              <a:gd name="connsiteX15479" fmla="*/ 2632963 w 8267681"/>
              <a:gd name="connsiteY15479" fmla="*/ 4262992 h 6698675"/>
              <a:gd name="connsiteX15480" fmla="*/ 2632963 w 8267681"/>
              <a:gd name="connsiteY15480" fmla="*/ 4272387 h 6698675"/>
              <a:gd name="connsiteX15481" fmla="*/ 2686984 w 8267681"/>
              <a:gd name="connsiteY15481" fmla="*/ 4258294 h 6698675"/>
              <a:gd name="connsiteX15482" fmla="*/ 2684635 w 8267681"/>
              <a:gd name="connsiteY15482" fmla="*/ 4239504 h 6698675"/>
              <a:gd name="connsiteX15483" fmla="*/ 2670543 w 8267681"/>
              <a:gd name="connsiteY15483" fmla="*/ 4234806 h 6698675"/>
              <a:gd name="connsiteX15484" fmla="*/ 2710471 w 8267681"/>
              <a:gd name="connsiteY15484" fmla="*/ 4234806 h 6698675"/>
              <a:gd name="connsiteX15485" fmla="*/ 2712820 w 8267681"/>
              <a:gd name="connsiteY15485" fmla="*/ 4244201 h 6698675"/>
              <a:gd name="connsiteX15486" fmla="*/ 2736308 w 8267681"/>
              <a:gd name="connsiteY15486" fmla="*/ 4220713 h 6698675"/>
              <a:gd name="connsiteX15487" fmla="*/ 2604776 w 8267681"/>
              <a:gd name="connsiteY15487" fmla="*/ 4223062 h 6698675"/>
              <a:gd name="connsiteX15488" fmla="*/ 2597730 w 8267681"/>
              <a:gd name="connsiteY15488" fmla="*/ 4232457 h 6698675"/>
              <a:gd name="connsiteX15489" fmla="*/ 2548406 w 8267681"/>
              <a:gd name="connsiteY15489" fmla="*/ 4227760 h 6698675"/>
              <a:gd name="connsiteX15490" fmla="*/ 2540185 w 8267681"/>
              <a:gd name="connsiteY15490" fmla="*/ 4263579 h 6698675"/>
              <a:gd name="connsiteX15491" fmla="*/ 2531964 w 8267681"/>
              <a:gd name="connsiteY15491" fmla="*/ 4302921 h 6698675"/>
              <a:gd name="connsiteX15492" fmla="*/ 2533139 w 8267681"/>
              <a:gd name="connsiteY15492" fmla="*/ 4248018 h 6698675"/>
              <a:gd name="connsiteX15493" fmla="*/ 2548406 w 8267681"/>
              <a:gd name="connsiteY15493" fmla="*/ 4201923 h 6698675"/>
              <a:gd name="connsiteX15494" fmla="*/ 2553103 w 8267681"/>
              <a:gd name="connsiteY15494" fmla="*/ 4223062 h 6698675"/>
              <a:gd name="connsiteX15495" fmla="*/ 2600079 w 8267681"/>
              <a:gd name="connsiteY15495" fmla="*/ 4218365 h 6698675"/>
              <a:gd name="connsiteX15496" fmla="*/ 2618869 w 8267681"/>
              <a:gd name="connsiteY15496" fmla="*/ 4185482 h 6698675"/>
              <a:gd name="connsiteX15497" fmla="*/ 2585986 w 8267681"/>
              <a:gd name="connsiteY15497" fmla="*/ 4180784 h 6698675"/>
              <a:gd name="connsiteX15498" fmla="*/ 2602427 w 8267681"/>
              <a:gd name="connsiteY15498" fmla="*/ 4173738 h 6698675"/>
              <a:gd name="connsiteX15499" fmla="*/ 2625916 w 8267681"/>
              <a:gd name="connsiteY15499" fmla="*/ 4178436 h 6698675"/>
              <a:gd name="connsiteX15500" fmla="*/ 2649403 w 8267681"/>
              <a:gd name="connsiteY15500" fmla="*/ 4129111 h 6698675"/>
              <a:gd name="connsiteX15501" fmla="*/ 2651752 w 8267681"/>
              <a:gd name="connsiteY15501" fmla="*/ 4140855 h 6698675"/>
              <a:gd name="connsiteX15502" fmla="*/ 2712820 w 8267681"/>
              <a:gd name="connsiteY15502" fmla="*/ 4075089 h 6698675"/>
              <a:gd name="connsiteX15503" fmla="*/ 2712820 w 8267681"/>
              <a:gd name="connsiteY15503" fmla="*/ 4091530 h 6698675"/>
              <a:gd name="connsiteX15504" fmla="*/ 2745703 w 8267681"/>
              <a:gd name="connsiteY15504" fmla="*/ 4084484 h 6698675"/>
              <a:gd name="connsiteX15505" fmla="*/ 2738657 w 8267681"/>
              <a:gd name="connsiteY15505" fmla="*/ 4070392 h 6698675"/>
              <a:gd name="connsiteX15506" fmla="*/ 2750401 w 8267681"/>
              <a:gd name="connsiteY15506" fmla="*/ 4039857 h 6698675"/>
              <a:gd name="connsiteX15507" fmla="*/ 2748053 w 8267681"/>
              <a:gd name="connsiteY15507" fmla="*/ 4042206 h 6698675"/>
              <a:gd name="connsiteX15508" fmla="*/ 2736308 w 8267681"/>
              <a:gd name="connsiteY15508" fmla="*/ 4042206 h 6698675"/>
              <a:gd name="connsiteX15509" fmla="*/ 2731610 w 8267681"/>
              <a:gd name="connsiteY15509" fmla="*/ 4014021 h 6698675"/>
              <a:gd name="connsiteX15510" fmla="*/ 2731610 w 8267681"/>
              <a:gd name="connsiteY15510" fmla="*/ 4025765 h 6698675"/>
              <a:gd name="connsiteX15511" fmla="*/ 2726913 w 8267681"/>
              <a:gd name="connsiteY15511" fmla="*/ 3995231 h 6698675"/>
              <a:gd name="connsiteX15512" fmla="*/ 2726913 w 8267681"/>
              <a:gd name="connsiteY15512" fmla="*/ 3992882 h 6698675"/>
              <a:gd name="connsiteX15513" fmla="*/ 2719866 w 8267681"/>
              <a:gd name="connsiteY15513" fmla="*/ 4009323 h 6698675"/>
              <a:gd name="connsiteX15514" fmla="*/ 2717518 w 8267681"/>
              <a:gd name="connsiteY15514" fmla="*/ 4049253 h 6698675"/>
              <a:gd name="connsiteX15515" fmla="*/ 2717518 w 8267681"/>
              <a:gd name="connsiteY15515" fmla="*/ 3990533 h 6698675"/>
              <a:gd name="connsiteX15516" fmla="*/ 2722215 w 8267681"/>
              <a:gd name="connsiteY15516" fmla="*/ 3978789 h 6698675"/>
              <a:gd name="connsiteX15517" fmla="*/ 2722215 w 8267681"/>
              <a:gd name="connsiteY15517" fmla="*/ 3976440 h 6698675"/>
              <a:gd name="connsiteX15518" fmla="*/ 2724564 w 8267681"/>
              <a:gd name="connsiteY15518" fmla="*/ 3976440 h 6698675"/>
              <a:gd name="connsiteX15519" fmla="*/ 2724564 w 8267681"/>
              <a:gd name="connsiteY15519" fmla="*/ 3974092 h 6698675"/>
              <a:gd name="connsiteX15520" fmla="*/ 2722215 w 8267681"/>
              <a:gd name="connsiteY15520" fmla="*/ 3967046 h 6698675"/>
              <a:gd name="connsiteX15521" fmla="*/ 2715170 w 8267681"/>
              <a:gd name="connsiteY15521" fmla="*/ 3967046 h 6698675"/>
              <a:gd name="connsiteX15522" fmla="*/ 2715170 w 8267681"/>
              <a:gd name="connsiteY15522" fmla="*/ 3964697 h 6698675"/>
              <a:gd name="connsiteX15523" fmla="*/ 2712820 w 8267681"/>
              <a:gd name="connsiteY15523" fmla="*/ 4002277 h 6698675"/>
              <a:gd name="connsiteX15524" fmla="*/ 2705774 w 8267681"/>
              <a:gd name="connsiteY15524" fmla="*/ 3967046 h 6698675"/>
              <a:gd name="connsiteX15525" fmla="*/ 2694030 w 8267681"/>
              <a:gd name="connsiteY15525" fmla="*/ 3969394 h 6698675"/>
              <a:gd name="connsiteX15526" fmla="*/ 2701076 w 8267681"/>
              <a:gd name="connsiteY15526" fmla="*/ 3931814 h 6698675"/>
              <a:gd name="connsiteX15527" fmla="*/ 2694030 w 8267681"/>
              <a:gd name="connsiteY15527" fmla="*/ 3920070 h 6698675"/>
              <a:gd name="connsiteX15528" fmla="*/ 2694030 w 8267681"/>
              <a:gd name="connsiteY15528" fmla="*/ 3945906 h 6698675"/>
              <a:gd name="connsiteX15529" fmla="*/ 2684635 w 8267681"/>
              <a:gd name="connsiteY15529" fmla="*/ 3952953 h 6698675"/>
              <a:gd name="connsiteX15530" fmla="*/ 2710471 w 8267681"/>
              <a:gd name="connsiteY15530" fmla="*/ 4025765 h 6698675"/>
              <a:gd name="connsiteX15531" fmla="*/ 2696379 w 8267681"/>
              <a:gd name="connsiteY15531" fmla="*/ 4016370 h 6698675"/>
              <a:gd name="connsiteX15532" fmla="*/ 2694030 w 8267681"/>
              <a:gd name="connsiteY15532" fmla="*/ 4014021 h 6698675"/>
              <a:gd name="connsiteX15533" fmla="*/ 2668193 w 8267681"/>
              <a:gd name="connsiteY15533" fmla="*/ 4039857 h 6698675"/>
              <a:gd name="connsiteX15534" fmla="*/ 2656449 w 8267681"/>
              <a:gd name="connsiteY15534" fmla="*/ 4025765 h 6698675"/>
              <a:gd name="connsiteX15535" fmla="*/ 2649403 w 8267681"/>
              <a:gd name="connsiteY15535" fmla="*/ 4023416 h 6698675"/>
              <a:gd name="connsiteX15536" fmla="*/ 2647054 w 8267681"/>
              <a:gd name="connsiteY15536" fmla="*/ 4035160 h 6698675"/>
              <a:gd name="connsiteX15537" fmla="*/ 2647054 w 8267681"/>
              <a:gd name="connsiteY15537" fmla="*/ 4023416 h 6698675"/>
              <a:gd name="connsiteX15538" fmla="*/ 2644706 w 8267681"/>
              <a:gd name="connsiteY15538" fmla="*/ 4023416 h 6698675"/>
              <a:gd name="connsiteX15539" fmla="*/ 2637659 w 8267681"/>
              <a:gd name="connsiteY15539" fmla="*/ 4025765 h 6698675"/>
              <a:gd name="connsiteX15540" fmla="*/ 2635310 w 8267681"/>
              <a:gd name="connsiteY15540" fmla="*/ 4039857 h 6698675"/>
              <a:gd name="connsiteX15541" fmla="*/ 2635310 w 8267681"/>
              <a:gd name="connsiteY15541" fmla="*/ 4025765 h 6698675"/>
              <a:gd name="connsiteX15542" fmla="*/ 2614172 w 8267681"/>
              <a:gd name="connsiteY15542" fmla="*/ 4030462 h 6698675"/>
              <a:gd name="connsiteX15543" fmla="*/ 2614172 w 8267681"/>
              <a:gd name="connsiteY15543" fmla="*/ 4032811 h 6698675"/>
              <a:gd name="connsiteX15544" fmla="*/ 2583637 w 8267681"/>
              <a:gd name="connsiteY15544" fmla="*/ 4039857 h 6698675"/>
              <a:gd name="connsiteX15545" fmla="*/ 2588336 w 8267681"/>
              <a:gd name="connsiteY15545" fmla="*/ 4063345 h 6698675"/>
              <a:gd name="connsiteX15546" fmla="*/ 2581289 w 8267681"/>
              <a:gd name="connsiteY15546" fmla="*/ 4039857 h 6698675"/>
              <a:gd name="connsiteX15547" fmla="*/ 2578940 w 8267681"/>
              <a:gd name="connsiteY15547" fmla="*/ 4039857 h 6698675"/>
              <a:gd name="connsiteX15548" fmla="*/ 2553103 w 8267681"/>
              <a:gd name="connsiteY15548" fmla="*/ 4058648 h 6698675"/>
              <a:gd name="connsiteX15549" fmla="*/ 2536662 w 8267681"/>
              <a:gd name="connsiteY15549" fmla="*/ 4051601 h 6698675"/>
              <a:gd name="connsiteX15550" fmla="*/ 2513174 w 8267681"/>
              <a:gd name="connsiteY15550" fmla="*/ 4058648 h 6698675"/>
              <a:gd name="connsiteX15551" fmla="*/ 2520220 w 8267681"/>
              <a:gd name="connsiteY15551" fmla="*/ 4084484 h 6698675"/>
              <a:gd name="connsiteX15552" fmla="*/ 2510825 w 8267681"/>
              <a:gd name="connsiteY15552" fmla="*/ 4110321 h 6698675"/>
              <a:gd name="connsiteX15553" fmla="*/ 2506128 w 8267681"/>
              <a:gd name="connsiteY15553" fmla="*/ 4117367 h 6698675"/>
              <a:gd name="connsiteX15554" fmla="*/ 2442711 w 8267681"/>
              <a:gd name="connsiteY15554" fmla="*/ 4145552 h 6698675"/>
              <a:gd name="connsiteX15555" fmla="*/ 2440362 w 8267681"/>
              <a:gd name="connsiteY15555" fmla="*/ 4166692 h 6698675"/>
              <a:gd name="connsiteX15556" fmla="*/ 2459152 w 8267681"/>
              <a:gd name="connsiteY15556" fmla="*/ 4201923 h 6698675"/>
              <a:gd name="connsiteX15557" fmla="*/ 2449757 w 8267681"/>
              <a:gd name="connsiteY15557" fmla="*/ 4199575 h 6698675"/>
              <a:gd name="connsiteX15558" fmla="*/ 2440362 w 8267681"/>
              <a:gd name="connsiteY15558" fmla="*/ 4187831 h 6698675"/>
              <a:gd name="connsiteX15559" fmla="*/ 2426269 w 8267681"/>
              <a:gd name="connsiteY15559" fmla="*/ 4199575 h 6698675"/>
              <a:gd name="connsiteX15560" fmla="*/ 2440362 w 8267681"/>
              <a:gd name="connsiteY15560" fmla="*/ 4223062 h 6698675"/>
              <a:gd name="connsiteX15561" fmla="*/ 2440362 w 8267681"/>
              <a:gd name="connsiteY15561" fmla="*/ 4230109 h 6698675"/>
              <a:gd name="connsiteX15562" fmla="*/ 2416874 w 8267681"/>
              <a:gd name="connsiteY15562" fmla="*/ 4206621 h 6698675"/>
              <a:gd name="connsiteX15563" fmla="*/ 2407479 w 8267681"/>
              <a:gd name="connsiteY15563" fmla="*/ 4192528 h 6698675"/>
              <a:gd name="connsiteX15564" fmla="*/ 2412176 w 8267681"/>
              <a:gd name="connsiteY15564" fmla="*/ 4150250 h 6698675"/>
              <a:gd name="connsiteX15565" fmla="*/ 2407479 w 8267681"/>
              <a:gd name="connsiteY15565" fmla="*/ 4145552 h 6698675"/>
              <a:gd name="connsiteX15566" fmla="*/ 2393386 w 8267681"/>
              <a:gd name="connsiteY15566" fmla="*/ 4159645 h 6698675"/>
              <a:gd name="connsiteX15567" fmla="*/ 2388689 w 8267681"/>
              <a:gd name="connsiteY15567" fmla="*/ 4105623 h 6698675"/>
              <a:gd name="connsiteX15568" fmla="*/ 2421572 w 8267681"/>
              <a:gd name="connsiteY15568" fmla="*/ 4058648 h 6698675"/>
              <a:gd name="connsiteX15569" fmla="*/ 2543709 w 8267681"/>
              <a:gd name="connsiteY15569" fmla="*/ 3995231 h 6698675"/>
              <a:gd name="connsiteX15570" fmla="*/ 2456803 w 8267681"/>
              <a:gd name="connsiteY15570" fmla="*/ 3964697 h 6698675"/>
              <a:gd name="connsiteX15571" fmla="*/ 2456803 w 8267681"/>
              <a:gd name="connsiteY15571" fmla="*/ 3971743 h 6698675"/>
              <a:gd name="connsiteX15572" fmla="*/ 2452106 w 8267681"/>
              <a:gd name="connsiteY15572" fmla="*/ 3964697 h 6698675"/>
              <a:gd name="connsiteX15573" fmla="*/ 2379293 w 8267681"/>
              <a:gd name="connsiteY15573" fmla="*/ 3976440 h 6698675"/>
              <a:gd name="connsiteX15574" fmla="*/ 2292389 w 8267681"/>
              <a:gd name="connsiteY15574" fmla="*/ 4096228 h 6698675"/>
              <a:gd name="connsiteX15575" fmla="*/ 2292389 w 8267681"/>
              <a:gd name="connsiteY15575" fmla="*/ 4100926 h 6698675"/>
              <a:gd name="connsiteX15576" fmla="*/ 2266552 w 8267681"/>
              <a:gd name="connsiteY15576" fmla="*/ 4065694 h 6698675"/>
              <a:gd name="connsiteX15577" fmla="*/ 2261855 w 8267681"/>
              <a:gd name="connsiteY15577" fmla="*/ 4098577 h 6698675"/>
              <a:gd name="connsiteX15578" fmla="*/ 2254808 w 8267681"/>
              <a:gd name="connsiteY15578" fmla="*/ 4133809 h 6698675"/>
              <a:gd name="connsiteX15579" fmla="*/ 2245413 w 8267681"/>
              <a:gd name="connsiteY15579" fmla="*/ 4136157 h 6698675"/>
              <a:gd name="connsiteX15580" fmla="*/ 2219580 w 8267681"/>
              <a:gd name="connsiteY15580" fmla="*/ 4133809 h 6698675"/>
              <a:gd name="connsiteX15581" fmla="*/ 2212533 w 8267681"/>
              <a:gd name="connsiteY15581" fmla="*/ 4140855 h 6698675"/>
              <a:gd name="connsiteX15582" fmla="*/ 2151467 w 8267681"/>
              <a:gd name="connsiteY15582" fmla="*/ 4145552 h 6698675"/>
              <a:gd name="connsiteX15583" fmla="*/ 2158511 w 8267681"/>
              <a:gd name="connsiteY15583" fmla="*/ 4103274 h 6698675"/>
              <a:gd name="connsiteX15584" fmla="*/ 2160860 w 8267681"/>
              <a:gd name="connsiteY15584" fmla="*/ 4105623 h 6698675"/>
              <a:gd name="connsiteX15585" fmla="*/ 2170255 w 8267681"/>
              <a:gd name="connsiteY15585" fmla="*/ 4103274 h 6698675"/>
              <a:gd name="connsiteX15586" fmla="*/ 2179653 w 8267681"/>
              <a:gd name="connsiteY15586" fmla="*/ 4100926 h 6698675"/>
              <a:gd name="connsiteX15587" fmla="*/ 2184348 w 8267681"/>
              <a:gd name="connsiteY15587" fmla="*/ 4096228 h 6698675"/>
              <a:gd name="connsiteX15588" fmla="*/ 2179653 w 8267681"/>
              <a:gd name="connsiteY15588" fmla="*/ 4089182 h 6698675"/>
              <a:gd name="connsiteX15589" fmla="*/ 2160860 w 8267681"/>
              <a:gd name="connsiteY15589" fmla="*/ 4093879 h 6698675"/>
              <a:gd name="connsiteX15590" fmla="*/ 2320574 w 8267681"/>
              <a:gd name="connsiteY15590" fmla="*/ 3882489 h 6698675"/>
              <a:gd name="connsiteX15591" fmla="*/ 2400433 w 8267681"/>
              <a:gd name="connsiteY15591" fmla="*/ 3851955 h 6698675"/>
              <a:gd name="connsiteX15592" fmla="*/ 2391037 w 8267681"/>
              <a:gd name="connsiteY15592" fmla="*/ 3835514 h 6698675"/>
              <a:gd name="connsiteX15593" fmla="*/ 2393386 w 8267681"/>
              <a:gd name="connsiteY15593" fmla="*/ 3819072 h 6698675"/>
              <a:gd name="connsiteX15594" fmla="*/ 2297086 w 8267681"/>
              <a:gd name="connsiteY15594" fmla="*/ 3851955 h 6698675"/>
              <a:gd name="connsiteX15595" fmla="*/ 2137375 w 8267681"/>
              <a:gd name="connsiteY15595" fmla="*/ 4006975 h 6698675"/>
              <a:gd name="connsiteX15596" fmla="*/ 2144419 w 8267681"/>
              <a:gd name="connsiteY15596" fmla="*/ 4016370 h 6698675"/>
              <a:gd name="connsiteX15597" fmla="*/ 2149117 w 8267681"/>
              <a:gd name="connsiteY15597" fmla="*/ 4004626 h 6698675"/>
              <a:gd name="connsiteX15598" fmla="*/ 2156163 w 8267681"/>
              <a:gd name="connsiteY15598" fmla="*/ 4028114 h 6698675"/>
              <a:gd name="connsiteX15599" fmla="*/ 2144419 w 8267681"/>
              <a:gd name="connsiteY15599" fmla="*/ 4011672 h 6698675"/>
              <a:gd name="connsiteX15600" fmla="*/ 2146768 w 8267681"/>
              <a:gd name="connsiteY15600" fmla="*/ 4023416 h 6698675"/>
              <a:gd name="connsiteX15601" fmla="*/ 2137375 w 8267681"/>
              <a:gd name="connsiteY15601" fmla="*/ 4011672 h 6698675"/>
              <a:gd name="connsiteX15602" fmla="*/ 2125633 w 8267681"/>
              <a:gd name="connsiteY15602" fmla="*/ 4035160 h 6698675"/>
              <a:gd name="connsiteX15603" fmla="*/ 2125633 w 8267681"/>
              <a:gd name="connsiteY15603" fmla="*/ 4051601 h 6698675"/>
              <a:gd name="connsiteX15604" fmla="*/ 2118582 w 8267681"/>
              <a:gd name="connsiteY15604" fmla="*/ 4053950 h 6698675"/>
              <a:gd name="connsiteX15605" fmla="*/ 2116233 w 8267681"/>
              <a:gd name="connsiteY15605" fmla="*/ 4072741 h 6698675"/>
              <a:gd name="connsiteX15606" fmla="*/ 2115352 w 8267681"/>
              <a:gd name="connsiteY15606" fmla="*/ 4069217 h 6698675"/>
              <a:gd name="connsiteX15607" fmla="*/ 2115565 w 8267681"/>
              <a:gd name="connsiteY15607" fmla="*/ 4066700 h 6698675"/>
              <a:gd name="connsiteX15608" fmla="*/ 2116233 w 8267681"/>
              <a:gd name="connsiteY15608" fmla="*/ 4063345 h 6698675"/>
              <a:gd name="connsiteX15609" fmla="*/ 2115685 w 8267681"/>
              <a:gd name="connsiteY15609" fmla="*/ 4065278 h 6698675"/>
              <a:gd name="connsiteX15610" fmla="*/ 2116233 w 8267681"/>
              <a:gd name="connsiteY15610" fmla="*/ 4058648 h 6698675"/>
              <a:gd name="connsiteX15611" fmla="*/ 2114891 w 8267681"/>
              <a:gd name="connsiteY15611" fmla="*/ 4068039 h 6698675"/>
              <a:gd name="connsiteX15612" fmla="*/ 2106840 w 8267681"/>
              <a:gd name="connsiteY15612" fmla="*/ 4096228 h 6698675"/>
              <a:gd name="connsiteX15613" fmla="*/ 2106840 w 8267681"/>
              <a:gd name="connsiteY15613" fmla="*/ 4366338 h 6698675"/>
              <a:gd name="connsiteX15614" fmla="*/ 2125633 w 8267681"/>
              <a:gd name="connsiteY15614" fmla="*/ 4432104 h 6698675"/>
              <a:gd name="connsiteX15615" fmla="*/ 2123282 w 8267681"/>
              <a:gd name="connsiteY15615" fmla="*/ 4434452 h 6698675"/>
              <a:gd name="connsiteX15616" fmla="*/ 2125633 w 8267681"/>
              <a:gd name="connsiteY15616" fmla="*/ 4436801 h 6698675"/>
              <a:gd name="connsiteX15617" fmla="*/ 2127977 w 8267681"/>
              <a:gd name="connsiteY15617" fmla="*/ 4441499 h 6698675"/>
              <a:gd name="connsiteX15618" fmla="*/ 2132675 w 8267681"/>
              <a:gd name="connsiteY15618" fmla="*/ 4455591 h 6698675"/>
              <a:gd name="connsiteX15619" fmla="*/ 2127977 w 8267681"/>
              <a:gd name="connsiteY15619" fmla="*/ 4511962 h 6698675"/>
              <a:gd name="connsiteX15620" fmla="*/ 2132675 w 8267681"/>
              <a:gd name="connsiteY15620" fmla="*/ 4519009 h 6698675"/>
              <a:gd name="connsiteX15621" fmla="*/ 2135025 w 8267681"/>
              <a:gd name="connsiteY15621" fmla="*/ 4521357 h 6698675"/>
              <a:gd name="connsiteX15622" fmla="*/ 2137375 w 8267681"/>
              <a:gd name="connsiteY15622" fmla="*/ 4622355 h 6698675"/>
              <a:gd name="connsiteX15623" fmla="*/ 2118582 w 8267681"/>
              <a:gd name="connsiteY15623" fmla="*/ 4746840 h 6698675"/>
              <a:gd name="connsiteX15624" fmla="*/ 2029329 w 8267681"/>
              <a:gd name="connsiteY15624" fmla="*/ 4709259 h 6698675"/>
              <a:gd name="connsiteX15625" fmla="*/ 2015236 w 8267681"/>
              <a:gd name="connsiteY15625" fmla="*/ 4744491 h 6698675"/>
              <a:gd name="connsiteX15626" fmla="*/ 1982356 w 8267681"/>
              <a:gd name="connsiteY15626" fmla="*/ 4758584 h 6698675"/>
              <a:gd name="connsiteX15627" fmla="*/ 1947121 w 8267681"/>
              <a:gd name="connsiteY15627" fmla="*/ 4913603 h 6698675"/>
              <a:gd name="connsiteX15628" fmla="*/ 1904843 w 8267681"/>
              <a:gd name="connsiteY15628" fmla="*/ 4946486 h 6698675"/>
              <a:gd name="connsiteX15629" fmla="*/ 1900146 w 8267681"/>
              <a:gd name="connsiteY15629" fmla="*/ 4847838 h 6698675"/>
              <a:gd name="connsiteX15630" fmla="*/ 1860216 w 8267681"/>
              <a:gd name="connsiteY15630" fmla="*/ 4737445 h 6698675"/>
              <a:gd name="connsiteX15631" fmla="*/ 1853173 w 8267681"/>
              <a:gd name="connsiteY15631" fmla="*/ 4744491 h 6698675"/>
              <a:gd name="connsiteX15632" fmla="*/ 1857868 w 8267681"/>
              <a:gd name="connsiteY15632" fmla="*/ 4786769 h 6698675"/>
              <a:gd name="connsiteX15633" fmla="*/ 1848473 w 8267681"/>
              <a:gd name="connsiteY15633" fmla="*/ 4796164 h 6698675"/>
              <a:gd name="connsiteX15634" fmla="*/ 1846124 w 8267681"/>
              <a:gd name="connsiteY15634" fmla="*/ 4864279 h 6698675"/>
              <a:gd name="connsiteX15635" fmla="*/ 1806195 w 8267681"/>
              <a:gd name="connsiteY15635" fmla="*/ 4937091 h 6698675"/>
              <a:gd name="connsiteX15636" fmla="*/ 1787404 w 8267681"/>
              <a:gd name="connsiteY15636" fmla="*/ 4887767 h 6698675"/>
              <a:gd name="connsiteX15637" fmla="*/ 1775660 w 8267681"/>
              <a:gd name="connsiteY15637" fmla="*/ 4871325 h 6698675"/>
              <a:gd name="connsiteX15638" fmla="*/ 1773312 w 8267681"/>
              <a:gd name="connsiteY15638" fmla="*/ 4861930 h 6698675"/>
              <a:gd name="connsiteX15639" fmla="*/ 1738082 w 8267681"/>
              <a:gd name="connsiteY15639" fmla="*/ 4861930 h 6698675"/>
              <a:gd name="connsiteX15640" fmla="*/ 1731034 w 8267681"/>
              <a:gd name="connsiteY15640" fmla="*/ 4887767 h 6698675"/>
              <a:gd name="connsiteX15641" fmla="*/ 1721640 w 8267681"/>
              <a:gd name="connsiteY15641" fmla="*/ 4890115 h 6698675"/>
              <a:gd name="connsiteX15642" fmla="*/ 1691104 w 8267681"/>
              <a:gd name="connsiteY15642" fmla="*/ 4885418 h 6698675"/>
              <a:gd name="connsiteX15643" fmla="*/ 1674663 w 8267681"/>
              <a:gd name="connsiteY15643" fmla="*/ 4850186 h 6698675"/>
              <a:gd name="connsiteX15644" fmla="*/ 1660569 w 8267681"/>
              <a:gd name="connsiteY15644" fmla="*/ 4847838 h 6698675"/>
              <a:gd name="connsiteX15645" fmla="*/ 1644128 w 8267681"/>
              <a:gd name="connsiteY15645" fmla="*/ 4864279 h 6698675"/>
              <a:gd name="connsiteX15646" fmla="*/ 1642913 w 8267681"/>
              <a:gd name="connsiteY15646" fmla="*/ 4863975 h 6698675"/>
              <a:gd name="connsiteX15647" fmla="*/ 1637093 w 8267681"/>
              <a:gd name="connsiteY15647" fmla="*/ 4873673 h 6698675"/>
              <a:gd name="connsiteX15648" fmla="*/ 1630051 w 8267681"/>
              <a:gd name="connsiteY15648" fmla="*/ 4871325 h 6698675"/>
              <a:gd name="connsiteX15649" fmla="*/ 1630051 w 8267681"/>
              <a:gd name="connsiteY15649" fmla="*/ 4861930 h 6698675"/>
              <a:gd name="connsiteX15650" fmla="*/ 1635272 w 8267681"/>
              <a:gd name="connsiteY15650" fmla="*/ 4858448 h 6698675"/>
              <a:gd name="connsiteX15651" fmla="*/ 1644128 w 8267681"/>
              <a:gd name="connsiteY15651" fmla="*/ 4800862 h 6698675"/>
              <a:gd name="connsiteX15652" fmla="*/ 1627686 w 8267681"/>
              <a:gd name="connsiteY15652" fmla="*/ 4772676 h 6698675"/>
              <a:gd name="connsiteX15653" fmla="*/ 1611249 w 8267681"/>
              <a:gd name="connsiteY15653" fmla="*/ 4791467 h 6698675"/>
              <a:gd name="connsiteX15654" fmla="*/ 1606549 w 8267681"/>
              <a:gd name="connsiteY15654" fmla="*/ 4782072 h 6698675"/>
              <a:gd name="connsiteX15655" fmla="*/ 1615942 w 8267681"/>
              <a:gd name="connsiteY15655" fmla="*/ 4772676 h 6698675"/>
              <a:gd name="connsiteX15656" fmla="*/ 1604199 w 8267681"/>
              <a:gd name="connsiteY15656" fmla="*/ 4730399 h 6698675"/>
              <a:gd name="connsiteX15657" fmla="*/ 1613595 w 8267681"/>
              <a:gd name="connsiteY15657" fmla="*/ 4709259 h 6698675"/>
              <a:gd name="connsiteX15658" fmla="*/ 1580714 w 8267681"/>
              <a:gd name="connsiteY15658" fmla="*/ 4662284 h 6698675"/>
              <a:gd name="connsiteX15659" fmla="*/ 1592456 w 8267681"/>
              <a:gd name="connsiteY15659" fmla="*/ 4652889 h 6698675"/>
              <a:gd name="connsiteX15660" fmla="*/ 1606549 w 8267681"/>
              <a:gd name="connsiteY15660" fmla="*/ 4659935 h 6698675"/>
              <a:gd name="connsiteX15661" fmla="*/ 1615942 w 8267681"/>
              <a:gd name="connsiteY15661" fmla="*/ 4657586 h 6698675"/>
              <a:gd name="connsiteX15662" fmla="*/ 1620641 w 8267681"/>
              <a:gd name="connsiteY15662" fmla="*/ 4652889 h 6698675"/>
              <a:gd name="connsiteX15663" fmla="*/ 1597157 w 8267681"/>
              <a:gd name="connsiteY15663" fmla="*/ 4627052 h 6698675"/>
              <a:gd name="connsiteX15664" fmla="*/ 1597302 w 8267681"/>
              <a:gd name="connsiteY15664" fmla="*/ 4623712 h 6698675"/>
              <a:gd name="connsiteX15665" fmla="*/ 1597926 w 8267681"/>
              <a:gd name="connsiteY15665" fmla="*/ 4622031 h 6698675"/>
              <a:gd name="connsiteX15666" fmla="*/ 1597459 w 8267681"/>
              <a:gd name="connsiteY15666" fmla="*/ 4622354 h 6698675"/>
              <a:gd name="connsiteX15667" fmla="*/ 1592467 w 8267681"/>
              <a:gd name="connsiteY15667" fmla="*/ 4627052 h 6698675"/>
              <a:gd name="connsiteX15668" fmla="*/ 1597165 w 8267681"/>
              <a:gd name="connsiteY15668" fmla="*/ 4634098 h 6698675"/>
              <a:gd name="connsiteX15669" fmla="*/ 1594816 w 8267681"/>
              <a:gd name="connsiteY15669" fmla="*/ 4643493 h 6698675"/>
              <a:gd name="connsiteX15670" fmla="*/ 1568980 w 8267681"/>
              <a:gd name="connsiteY15670" fmla="*/ 4643493 h 6698675"/>
              <a:gd name="connsiteX15671" fmla="*/ 1573676 w 8267681"/>
              <a:gd name="connsiteY15671" fmla="*/ 4634098 h 6698675"/>
              <a:gd name="connsiteX15672" fmla="*/ 1570425 w 8267681"/>
              <a:gd name="connsiteY15672" fmla="*/ 4631930 h 6698675"/>
              <a:gd name="connsiteX15673" fmla="*/ 1573676 w 8267681"/>
              <a:gd name="connsiteY15673" fmla="*/ 4627052 h 6698675"/>
              <a:gd name="connsiteX15674" fmla="*/ 1571330 w 8267681"/>
              <a:gd name="connsiteY15674" fmla="*/ 4620006 h 6698675"/>
              <a:gd name="connsiteX15675" fmla="*/ 1564282 w 8267681"/>
              <a:gd name="connsiteY15675" fmla="*/ 4627052 h 6698675"/>
              <a:gd name="connsiteX15676" fmla="*/ 1565848 w 8267681"/>
              <a:gd name="connsiteY15676" fmla="*/ 4629401 h 6698675"/>
              <a:gd name="connsiteX15677" fmla="*/ 1557238 w 8267681"/>
              <a:gd name="connsiteY15677" fmla="*/ 4629401 h 6698675"/>
              <a:gd name="connsiteX15678" fmla="*/ 1533749 w 8267681"/>
              <a:gd name="connsiteY15678" fmla="*/ 4641145 h 6698675"/>
              <a:gd name="connsiteX15679" fmla="*/ 1554887 w 8267681"/>
              <a:gd name="connsiteY15679" fmla="*/ 4655237 h 6698675"/>
              <a:gd name="connsiteX15680" fmla="*/ 1559588 w 8267681"/>
              <a:gd name="connsiteY15680" fmla="*/ 4666981 h 6698675"/>
              <a:gd name="connsiteX15681" fmla="*/ 1554887 w 8267681"/>
              <a:gd name="connsiteY15681" fmla="*/ 4671679 h 6698675"/>
              <a:gd name="connsiteX15682" fmla="*/ 1545495 w 8267681"/>
              <a:gd name="connsiteY15682" fmla="*/ 4666981 h 6698675"/>
              <a:gd name="connsiteX15683" fmla="*/ 1496167 w 8267681"/>
              <a:gd name="connsiteY15683" fmla="*/ 4645842 h 6698675"/>
              <a:gd name="connsiteX15684" fmla="*/ 1519655 w 8267681"/>
              <a:gd name="connsiteY15684" fmla="*/ 4622354 h 6698675"/>
              <a:gd name="connsiteX15685" fmla="*/ 1505561 w 8267681"/>
              <a:gd name="connsiteY15685" fmla="*/ 4615308 h 6698675"/>
              <a:gd name="connsiteX15686" fmla="*/ 1489120 w 8267681"/>
              <a:gd name="connsiteY15686" fmla="*/ 4627052 h 6698675"/>
              <a:gd name="connsiteX15687" fmla="*/ 1486775 w 8267681"/>
              <a:gd name="connsiteY15687" fmla="*/ 4615308 h 6698675"/>
              <a:gd name="connsiteX15688" fmla="*/ 1505561 w 8267681"/>
              <a:gd name="connsiteY15688" fmla="*/ 4598867 h 6698675"/>
              <a:gd name="connsiteX15689" fmla="*/ 1503213 w 8267681"/>
              <a:gd name="connsiteY15689" fmla="*/ 4589472 h 6698675"/>
              <a:gd name="connsiteX15690" fmla="*/ 1522004 w 8267681"/>
              <a:gd name="connsiteY15690" fmla="*/ 4556589 h 6698675"/>
              <a:gd name="connsiteX15691" fmla="*/ 1514960 w 8267681"/>
              <a:gd name="connsiteY15691" fmla="*/ 4549542 h 6698675"/>
              <a:gd name="connsiteX15692" fmla="*/ 1505561 w 8267681"/>
              <a:gd name="connsiteY15692" fmla="*/ 4554240 h 6698675"/>
              <a:gd name="connsiteX15693" fmla="*/ 1496167 w 8267681"/>
              <a:gd name="connsiteY15693" fmla="*/ 4554240 h 6698675"/>
              <a:gd name="connsiteX15694" fmla="*/ 1479726 w 8267681"/>
              <a:gd name="connsiteY15694" fmla="*/ 4504915 h 6698675"/>
              <a:gd name="connsiteX15695" fmla="*/ 1463283 w 8267681"/>
              <a:gd name="connsiteY15695" fmla="*/ 4511962 h 6698675"/>
              <a:gd name="connsiteX15696" fmla="*/ 1465632 w 8267681"/>
              <a:gd name="connsiteY15696" fmla="*/ 4521357 h 6698675"/>
              <a:gd name="connsiteX15697" fmla="*/ 1463283 w 8267681"/>
              <a:gd name="connsiteY15697" fmla="*/ 4526054 h 6698675"/>
              <a:gd name="connsiteX15698" fmla="*/ 1421006 w 8267681"/>
              <a:gd name="connsiteY15698" fmla="*/ 4511962 h 6698675"/>
              <a:gd name="connsiteX15699" fmla="*/ 1437447 w 8267681"/>
              <a:gd name="connsiteY15699" fmla="*/ 4488474 h 6698675"/>
              <a:gd name="connsiteX15700" fmla="*/ 1435098 w 8267681"/>
              <a:gd name="connsiteY15700" fmla="*/ 4479079 h 6698675"/>
              <a:gd name="connsiteX15701" fmla="*/ 1430400 w 8267681"/>
              <a:gd name="connsiteY15701" fmla="*/ 4469684 h 6698675"/>
              <a:gd name="connsiteX15702" fmla="*/ 1456239 w 8267681"/>
              <a:gd name="connsiteY15702" fmla="*/ 4446196 h 6698675"/>
              <a:gd name="connsiteX15703" fmla="*/ 1463283 w 8267681"/>
              <a:gd name="connsiteY15703" fmla="*/ 4453242 h 6698675"/>
              <a:gd name="connsiteX15704" fmla="*/ 1453889 w 8267681"/>
              <a:gd name="connsiteY15704" fmla="*/ 4467335 h 6698675"/>
              <a:gd name="connsiteX15705" fmla="*/ 1496167 w 8267681"/>
              <a:gd name="connsiteY15705" fmla="*/ 4476730 h 6698675"/>
              <a:gd name="connsiteX15706" fmla="*/ 1496167 w 8267681"/>
              <a:gd name="connsiteY15706" fmla="*/ 4486125 h 6698675"/>
              <a:gd name="connsiteX15707" fmla="*/ 1493818 w 8267681"/>
              <a:gd name="connsiteY15707" fmla="*/ 4502567 h 6698675"/>
              <a:gd name="connsiteX15708" fmla="*/ 1500867 w 8267681"/>
              <a:gd name="connsiteY15708" fmla="*/ 4509613 h 6698675"/>
              <a:gd name="connsiteX15709" fmla="*/ 1510260 w 8267681"/>
              <a:gd name="connsiteY15709" fmla="*/ 4507264 h 6698675"/>
              <a:gd name="connsiteX15710" fmla="*/ 1519655 w 8267681"/>
              <a:gd name="connsiteY15710" fmla="*/ 4521357 h 6698675"/>
              <a:gd name="connsiteX15711" fmla="*/ 1526702 w 8267681"/>
              <a:gd name="connsiteY15711" fmla="*/ 4521357 h 6698675"/>
              <a:gd name="connsiteX15712" fmla="*/ 1547841 w 8267681"/>
              <a:gd name="connsiteY15712" fmla="*/ 4464986 h 6698675"/>
              <a:gd name="connsiteX15713" fmla="*/ 1552538 w 8267681"/>
              <a:gd name="connsiteY15713" fmla="*/ 4460289 h 6698675"/>
              <a:gd name="connsiteX15714" fmla="*/ 1550190 w 8267681"/>
              <a:gd name="connsiteY15714" fmla="*/ 4453242 h 6698675"/>
              <a:gd name="connsiteX15715" fmla="*/ 1540795 w 8267681"/>
              <a:gd name="connsiteY15715" fmla="*/ 4455591 h 6698675"/>
              <a:gd name="connsiteX15716" fmla="*/ 1531403 w 8267681"/>
              <a:gd name="connsiteY15716" fmla="*/ 4453242 h 6698675"/>
              <a:gd name="connsiteX15717" fmla="*/ 1514960 w 8267681"/>
              <a:gd name="connsiteY15717" fmla="*/ 4479079 h 6698675"/>
              <a:gd name="connsiteX15718" fmla="*/ 1505561 w 8267681"/>
              <a:gd name="connsiteY15718" fmla="*/ 4446196 h 6698675"/>
              <a:gd name="connsiteX15719" fmla="*/ 1536096 w 8267681"/>
              <a:gd name="connsiteY15719" fmla="*/ 4415661 h 6698675"/>
              <a:gd name="connsiteX15720" fmla="*/ 1578373 w 8267681"/>
              <a:gd name="connsiteY15720" fmla="*/ 4399219 h 6698675"/>
              <a:gd name="connsiteX15721" fmla="*/ 1606560 w 8267681"/>
              <a:gd name="connsiteY15721" fmla="*/ 4413312 h 6698675"/>
              <a:gd name="connsiteX15722" fmla="*/ 1604210 w 8267681"/>
              <a:gd name="connsiteY15722" fmla="*/ 4415661 h 6698675"/>
              <a:gd name="connsiteX15723" fmla="*/ 1578373 w 8267681"/>
              <a:gd name="connsiteY15723" fmla="*/ 4422707 h 6698675"/>
              <a:gd name="connsiteX15724" fmla="*/ 1585423 w 8267681"/>
              <a:gd name="connsiteY15724" fmla="*/ 4436800 h 6698675"/>
              <a:gd name="connsiteX15725" fmla="*/ 1568980 w 8267681"/>
              <a:gd name="connsiteY15725" fmla="*/ 4455591 h 6698675"/>
              <a:gd name="connsiteX15726" fmla="*/ 1573676 w 8267681"/>
              <a:gd name="connsiteY15726" fmla="*/ 4464986 h 6698675"/>
              <a:gd name="connsiteX15727" fmla="*/ 1566630 w 8267681"/>
              <a:gd name="connsiteY15727" fmla="*/ 4479079 h 6698675"/>
              <a:gd name="connsiteX15728" fmla="*/ 1568980 w 8267681"/>
              <a:gd name="connsiteY15728" fmla="*/ 4497869 h 6698675"/>
              <a:gd name="connsiteX15729" fmla="*/ 1550190 w 8267681"/>
              <a:gd name="connsiteY15729" fmla="*/ 4504915 h 6698675"/>
              <a:gd name="connsiteX15730" fmla="*/ 1550190 w 8267681"/>
              <a:gd name="connsiteY15730" fmla="*/ 4528403 h 6698675"/>
              <a:gd name="connsiteX15731" fmla="*/ 1559588 w 8267681"/>
              <a:gd name="connsiteY15731" fmla="*/ 4528403 h 6698675"/>
              <a:gd name="connsiteX15732" fmla="*/ 1568980 w 8267681"/>
              <a:gd name="connsiteY15732" fmla="*/ 4528403 h 6698675"/>
              <a:gd name="connsiteX15733" fmla="*/ 1580238 w 8267681"/>
              <a:gd name="connsiteY15733" fmla="*/ 4538638 h 6698675"/>
              <a:gd name="connsiteX15734" fmla="*/ 1592456 w 8267681"/>
              <a:gd name="connsiteY15734" fmla="*/ 4523706 h 6698675"/>
              <a:gd name="connsiteX15735" fmla="*/ 1590107 w 8267681"/>
              <a:gd name="connsiteY15735" fmla="*/ 4523706 h 6698675"/>
              <a:gd name="connsiteX15736" fmla="*/ 1573665 w 8267681"/>
              <a:gd name="connsiteY15736" fmla="*/ 4526055 h 6698675"/>
              <a:gd name="connsiteX15737" fmla="*/ 1566621 w 8267681"/>
              <a:gd name="connsiteY15737" fmla="*/ 4516660 h 6698675"/>
              <a:gd name="connsiteX15738" fmla="*/ 1622992 w 8267681"/>
              <a:gd name="connsiteY15738" fmla="*/ 4483777 h 6698675"/>
              <a:gd name="connsiteX15739" fmla="*/ 1618291 w 8267681"/>
              <a:gd name="connsiteY15739" fmla="*/ 4467335 h 6698675"/>
              <a:gd name="connsiteX15740" fmla="*/ 1608899 w 8267681"/>
              <a:gd name="connsiteY15740" fmla="*/ 4469684 h 6698675"/>
              <a:gd name="connsiteX15741" fmla="*/ 1592456 w 8267681"/>
              <a:gd name="connsiteY15741" fmla="*/ 4460289 h 6698675"/>
              <a:gd name="connsiteX15742" fmla="*/ 1592456 w 8267681"/>
              <a:gd name="connsiteY15742" fmla="*/ 4448545 h 6698675"/>
              <a:gd name="connsiteX15743" fmla="*/ 1599502 w 8267681"/>
              <a:gd name="connsiteY15743" fmla="*/ 4462638 h 6698675"/>
              <a:gd name="connsiteX15744" fmla="*/ 1608899 w 8267681"/>
              <a:gd name="connsiteY15744" fmla="*/ 4457940 h 6698675"/>
              <a:gd name="connsiteX15745" fmla="*/ 1639434 w 8267681"/>
              <a:gd name="connsiteY15745" fmla="*/ 4467335 h 6698675"/>
              <a:gd name="connsiteX15746" fmla="*/ 1641779 w 8267681"/>
              <a:gd name="connsiteY15746" fmla="*/ 4476731 h 6698675"/>
              <a:gd name="connsiteX15747" fmla="*/ 1618291 w 8267681"/>
              <a:gd name="connsiteY15747" fmla="*/ 4493172 h 6698675"/>
              <a:gd name="connsiteX15748" fmla="*/ 1620641 w 8267681"/>
              <a:gd name="connsiteY15748" fmla="*/ 4502567 h 6698675"/>
              <a:gd name="connsiteX15749" fmla="*/ 1618291 w 8267681"/>
              <a:gd name="connsiteY15749" fmla="*/ 4530753 h 6698675"/>
              <a:gd name="connsiteX15750" fmla="*/ 1641779 w 8267681"/>
              <a:gd name="connsiteY15750" fmla="*/ 4535450 h 6698675"/>
              <a:gd name="connsiteX15751" fmla="*/ 1639434 w 8267681"/>
              <a:gd name="connsiteY15751" fmla="*/ 4526055 h 6698675"/>
              <a:gd name="connsiteX15752" fmla="*/ 1644128 w 8267681"/>
              <a:gd name="connsiteY15752" fmla="*/ 4521357 h 6698675"/>
              <a:gd name="connsiteX15753" fmla="*/ 1660569 w 8267681"/>
              <a:gd name="connsiteY15753" fmla="*/ 4533101 h 6698675"/>
              <a:gd name="connsiteX15754" fmla="*/ 1646477 w 8267681"/>
              <a:gd name="connsiteY15754" fmla="*/ 4542496 h 6698675"/>
              <a:gd name="connsiteX15755" fmla="*/ 1660569 w 8267681"/>
              <a:gd name="connsiteY15755" fmla="*/ 4549542 h 6698675"/>
              <a:gd name="connsiteX15756" fmla="*/ 1669965 w 8267681"/>
              <a:gd name="connsiteY15756" fmla="*/ 4533101 h 6698675"/>
              <a:gd name="connsiteX15757" fmla="*/ 1658221 w 8267681"/>
              <a:gd name="connsiteY15757" fmla="*/ 4509613 h 6698675"/>
              <a:gd name="connsiteX15758" fmla="*/ 1669965 w 8267681"/>
              <a:gd name="connsiteY15758" fmla="*/ 4504916 h 6698675"/>
              <a:gd name="connsiteX15759" fmla="*/ 1677012 w 8267681"/>
              <a:gd name="connsiteY15759" fmla="*/ 4526055 h 6698675"/>
              <a:gd name="connsiteX15760" fmla="*/ 1686406 w 8267681"/>
              <a:gd name="connsiteY15760" fmla="*/ 4521357 h 6698675"/>
              <a:gd name="connsiteX15761" fmla="*/ 1702848 w 8267681"/>
              <a:gd name="connsiteY15761" fmla="*/ 4526055 h 6698675"/>
              <a:gd name="connsiteX15762" fmla="*/ 1702848 w 8267681"/>
              <a:gd name="connsiteY15762" fmla="*/ 4537799 h 6698675"/>
              <a:gd name="connsiteX15763" fmla="*/ 1693454 w 8267681"/>
              <a:gd name="connsiteY15763" fmla="*/ 4542496 h 6698675"/>
              <a:gd name="connsiteX15764" fmla="*/ 1691104 w 8267681"/>
              <a:gd name="connsiteY15764" fmla="*/ 4544845 h 6698675"/>
              <a:gd name="connsiteX15765" fmla="*/ 1693454 w 8267681"/>
              <a:gd name="connsiteY15765" fmla="*/ 4556589 h 6698675"/>
              <a:gd name="connsiteX15766" fmla="*/ 1702848 w 8267681"/>
              <a:gd name="connsiteY15766" fmla="*/ 4558938 h 6698675"/>
              <a:gd name="connsiteX15767" fmla="*/ 1719290 w 8267681"/>
              <a:gd name="connsiteY15767" fmla="*/ 4594169 h 6698675"/>
              <a:gd name="connsiteX15768" fmla="*/ 1712247 w 8267681"/>
              <a:gd name="connsiteY15768" fmla="*/ 4627052 h 6698675"/>
              <a:gd name="connsiteX15769" fmla="*/ 1716941 w 8267681"/>
              <a:gd name="connsiteY15769" fmla="*/ 4636448 h 6698675"/>
              <a:gd name="connsiteX15770" fmla="*/ 1735732 w 8267681"/>
              <a:gd name="connsiteY15770" fmla="*/ 4638796 h 6698675"/>
              <a:gd name="connsiteX15771" fmla="*/ 1735732 w 8267681"/>
              <a:gd name="connsiteY15771" fmla="*/ 4596518 h 6698675"/>
              <a:gd name="connsiteX15772" fmla="*/ 1745126 w 8267681"/>
              <a:gd name="connsiteY15772" fmla="*/ 4577728 h 6698675"/>
              <a:gd name="connsiteX15773" fmla="*/ 1738082 w 8267681"/>
              <a:gd name="connsiteY15773" fmla="*/ 4570682 h 6698675"/>
              <a:gd name="connsiteX15774" fmla="*/ 1749825 w 8267681"/>
              <a:gd name="connsiteY15774" fmla="*/ 4554240 h 6698675"/>
              <a:gd name="connsiteX15775" fmla="*/ 1738082 w 8267681"/>
              <a:gd name="connsiteY15775" fmla="*/ 4476731 h 6698675"/>
              <a:gd name="connsiteX15776" fmla="*/ 1721640 w 8267681"/>
              <a:gd name="connsiteY15776" fmla="*/ 4469684 h 6698675"/>
              <a:gd name="connsiteX15777" fmla="*/ 1733382 w 8267681"/>
              <a:gd name="connsiteY15777" fmla="*/ 4450894 h 6698675"/>
              <a:gd name="connsiteX15778" fmla="*/ 1721640 w 8267681"/>
              <a:gd name="connsiteY15778" fmla="*/ 4441499 h 6698675"/>
              <a:gd name="connsiteX15779" fmla="*/ 1705197 w 8267681"/>
              <a:gd name="connsiteY15779" fmla="*/ 4413314 h 6698675"/>
              <a:gd name="connsiteX15780" fmla="*/ 1695805 w 8267681"/>
              <a:gd name="connsiteY15780" fmla="*/ 4413314 h 6698675"/>
              <a:gd name="connsiteX15781" fmla="*/ 1674663 w 8267681"/>
              <a:gd name="connsiteY15781" fmla="*/ 4457940 h 6698675"/>
              <a:gd name="connsiteX15782" fmla="*/ 1644128 w 8267681"/>
              <a:gd name="connsiteY15782" fmla="*/ 4462638 h 6698675"/>
              <a:gd name="connsiteX15783" fmla="*/ 1639434 w 8267681"/>
              <a:gd name="connsiteY15783" fmla="*/ 4448545 h 6698675"/>
              <a:gd name="connsiteX15784" fmla="*/ 1665269 w 8267681"/>
              <a:gd name="connsiteY15784" fmla="*/ 4432104 h 6698675"/>
              <a:gd name="connsiteX15785" fmla="*/ 1657340 w 8267681"/>
              <a:gd name="connsiteY15785" fmla="*/ 4428580 h 6698675"/>
              <a:gd name="connsiteX15786" fmla="*/ 1651818 w 8267681"/>
              <a:gd name="connsiteY15786" fmla="*/ 4425422 h 6698675"/>
              <a:gd name="connsiteX15787" fmla="*/ 1641794 w 8267681"/>
              <a:gd name="connsiteY15787" fmla="*/ 4432103 h 6698675"/>
              <a:gd name="connsiteX15788" fmla="*/ 1639445 w 8267681"/>
              <a:gd name="connsiteY15788" fmla="*/ 4432103 h 6698675"/>
              <a:gd name="connsiteX15789" fmla="*/ 1637096 w 8267681"/>
              <a:gd name="connsiteY15789" fmla="*/ 4422708 h 6698675"/>
              <a:gd name="connsiteX15790" fmla="*/ 1651188 w 8267681"/>
              <a:gd name="connsiteY15790" fmla="*/ 4413313 h 6698675"/>
              <a:gd name="connsiteX15791" fmla="*/ 1655322 w 8267681"/>
              <a:gd name="connsiteY15791" fmla="*/ 4421579 h 6698675"/>
              <a:gd name="connsiteX15792" fmla="*/ 1661159 w 8267681"/>
              <a:gd name="connsiteY15792" fmla="*/ 4423295 h 6698675"/>
              <a:gd name="connsiteX15793" fmla="*/ 1667619 w 8267681"/>
              <a:gd name="connsiteY15793" fmla="*/ 4429755 h 6698675"/>
              <a:gd name="connsiteX15794" fmla="*/ 1672313 w 8267681"/>
              <a:gd name="connsiteY15794" fmla="*/ 4422709 h 6698675"/>
              <a:gd name="connsiteX15795" fmla="*/ 1660569 w 8267681"/>
              <a:gd name="connsiteY15795" fmla="*/ 4413314 h 6698675"/>
              <a:gd name="connsiteX15796" fmla="*/ 1665269 w 8267681"/>
              <a:gd name="connsiteY15796" fmla="*/ 4403918 h 6698675"/>
              <a:gd name="connsiteX15797" fmla="*/ 1651177 w 8267681"/>
              <a:gd name="connsiteY15797" fmla="*/ 4387477 h 6698675"/>
              <a:gd name="connsiteX15798" fmla="*/ 1658221 w 8267681"/>
              <a:gd name="connsiteY15798" fmla="*/ 4378082 h 6698675"/>
              <a:gd name="connsiteX15799" fmla="*/ 1684058 w 8267681"/>
              <a:gd name="connsiteY15799" fmla="*/ 4389826 h 6698675"/>
              <a:gd name="connsiteX15800" fmla="*/ 1688755 w 8267681"/>
              <a:gd name="connsiteY15800" fmla="*/ 4356943 h 6698675"/>
              <a:gd name="connsiteX15801" fmla="*/ 1712247 w 8267681"/>
              <a:gd name="connsiteY15801" fmla="*/ 4298223 h 6698675"/>
              <a:gd name="connsiteX15802" fmla="*/ 1644128 w 8267681"/>
              <a:gd name="connsiteY15802" fmla="*/ 4241853 h 6698675"/>
              <a:gd name="connsiteX15803" fmla="*/ 1632384 w 8267681"/>
              <a:gd name="connsiteY15803" fmla="*/ 4230109 h 6698675"/>
              <a:gd name="connsiteX15804" fmla="*/ 1637084 w 8267681"/>
              <a:gd name="connsiteY15804" fmla="*/ 4220713 h 6698675"/>
              <a:gd name="connsiteX15805" fmla="*/ 1627686 w 8267681"/>
              <a:gd name="connsiteY15805" fmla="*/ 4211318 h 6698675"/>
              <a:gd name="connsiteX15806" fmla="*/ 1627686 w 8267681"/>
              <a:gd name="connsiteY15806" fmla="*/ 4208970 h 6698675"/>
              <a:gd name="connsiteX15807" fmla="*/ 1611249 w 8267681"/>
              <a:gd name="connsiteY15807" fmla="*/ 4194877 h 6698675"/>
              <a:gd name="connsiteX15808" fmla="*/ 1611249 w 8267681"/>
              <a:gd name="connsiteY15808" fmla="*/ 4169040 h 6698675"/>
              <a:gd name="connsiteX15809" fmla="*/ 1597157 w 8267681"/>
              <a:gd name="connsiteY15809" fmla="*/ 4107972 h 6698675"/>
              <a:gd name="connsiteX15810" fmla="*/ 1601851 w 8267681"/>
              <a:gd name="connsiteY15810" fmla="*/ 4110321 h 6698675"/>
              <a:gd name="connsiteX15811" fmla="*/ 1646477 w 8267681"/>
              <a:gd name="connsiteY15811" fmla="*/ 4053950 h 6698675"/>
              <a:gd name="connsiteX15812" fmla="*/ 1597157 w 8267681"/>
              <a:gd name="connsiteY15812" fmla="*/ 4093879 h 6698675"/>
              <a:gd name="connsiteX15813" fmla="*/ 1601851 w 8267681"/>
              <a:gd name="connsiteY15813" fmla="*/ 4021067 h 6698675"/>
              <a:gd name="connsiteX15814" fmla="*/ 1634734 w 8267681"/>
              <a:gd name="connsiteY15814" fmla="*/ 4002277 h 6698675"/>
              <a:gd name="connsiteX15815" fmla="*/ 1604199 w 8267681"/>
              <a:gd name="connsiteY15815" fmla="*/ 3992882 h 6698675"/>
              <a:gd name="connsiteX15816" fmla="*/ 1608899 w 8267681"/>
              <a:gd name="connsiteY15816" fmla="*/ 3929465 h 6698675"/>
              <a:gd name="connsiteX15817" fmla="*/ 1634734 w 8267681"/>
              <a:gd name="connsiteY15817" fmla="*/ 3924767 h 6698675"/>
              <a:gd name="connsiteX15818" fmla="*/ 1672313 w 8267681"/>
              <a:gd name="connsiteY15818" fmla="*/ 3931814 h 6698675"/>
              <a:gd name="connsiteX15819" fmla="*/ 1653527 w 8267681"/>
              <a:gd name="connsiteY15819" fmla="*/ 3941209 h 6698675"/>
              <a:gd name="connsiteX15820" fmla="*/ 1674663 w 8267681"/>
              <a:gd name="connsiteY15820" fmla="*/ 3936511 h 6698675"/>
              <a:gd name="connsiteX15821" fmla="*/ 1685489 w 8267681"/>
              <a:gd name="connsiteY15821" fmla="*/ 3967008 h 6698675"/>
              <a:gd name="connsiteX15822" fmla="*/ 1685472 w 8267681"/>
              <a:gd name="connsiteY15822" fmla="*/ 3967362 h 6698675"/>
              <a:gd name="connsiteX15823" fmla="*/ 1681712 w 8267681"/>
              <a:gd name="connsiteY15823" fmla="*/ 3959999 h 6698675"/>
              <a:gd name="connsiteX15824" fmla="*/ 1658221 w 8267681"/>
              <a:gd name="connsiteY15824" fmla="*/ 3983487 h 6698675"/>
              <a:gd name="connsiteX15825" fmla="*/ 1681712 w 8267681"/>
              <a:gd name="connsiteY15825" fmla="*/ 3992882 h 6698675"/>
              <a:gd name="connsiteX15826" fmla="*/ 1684438 w 8267681"/>
              <a:gd name="connsiteY15826" fmla="*/ 3985496 h 6698675"/>
              <a:gd name="connsiteX15827" fmla="*/ 1683764 w 8267681"/>
              <a:gd name="connsiteY15827" fmla="*/ 3997285 h 6698675"/>
              <a:gd name="connsiteX15828" fmla="*/ 1648827 w 8267681"/>
              <a:gd name="connsiteY15828" fmla="*/ 4049253 h 6698675"/>
              <a:gd name="connsiteX15829" fmla="*/ 1684058 w 8267681"/>
              <a:gd name="connsiteY15829" fmla="*/ 4030462 h 6698675"/>
              <a:gd name="connsiteX15830" fmla="*/ 1702848 w 8267681"/>
              <a:gd name="connsiteY15830" fmla="*/ 4051601 h 6698675"/>
              <a:gd name="connsiteX15831" fmla="*/ 1754520 w 8267681"/>
              <a:gd name="connsiteY15831" fmla="*/ 4255945 h 6698675"/>
              <a:gd name="connsiteX15832" fmla="*/ 1794453 w 8267681"/>
              <a:gd name="connsiteY15832" fmla="*/ 4293526 h 6698675"/>
              <a:gd name="connsiteX15833" fmla="*/ 1813241 w 8267681"/>
              <a:gd name="connsiteY15833" fmla="*/ 4291177 h 6698675"/>
              <a:gd name="connsiteX15834" fmla="*/ 1808545 w 8267681"/>
              <a:gd name="connsiteY15834" fmla="*/ 4354594 h 6698675"/>
              <a:gd name="connsiteX15835" fmla="*/ 1843775 w 8267681"/>
              <a:gd name="connsiteY15835" fmla="*/ 4453243 h 6698675"/>
              <a:gd name="connsiteX15836" fmla="*/ 1824988 w 8267681"/>
              <a:gd name="connsiteY15836" fmla="*/ 4507265 h 6698675"/>
              <a:gd name="connsiteX15837" fmla="*/ 1817939 w 8267681"/>
              <a:gd name="connsiteY15837" fmla="*/ 4516660 h 6698675"/>
              <a:gd name="connsiteX15838" fmla="*/ 1817939 w 8267681"/>
              <a:gd name="connsiteY15838" fmla="*/ 4528404 h 6698675"/>
              <a:gd name="connsiteX15839" fmla="*/ 1827334 w 8267681"/>
              <a:gd name="connsiteY15839" fmla="*/ 4542496 h 6698675"/>
              <a:gd name="connsiteX15840" fmla="*/ 1817939 w 8267681"/>
              <a:gd name="connsiteY15840" fmla="*/ 4575379 h 6698675"/>
              <a:gd name="connsiteX15841" fmla="*/ 1869616 w 8267681"/>
              <a:gd name="connsiteY15841" fmla="*/ 4695167 h 6698675"/>
              <a:gd name="connsiteX15842" fmla="*/ 1876658 w 8267681"/>
              <a:gd name="connsiteY15842" fmla="*/ 4699865 h 6698675"/>
              <a:gd name="connsiteX15843" fmla="*/ 1902495 w 8267681"/>
              <a:gd name="connsiteY15843" fmla="*/ 4643494 h 6698675"/>
              <a:gd name="connsiteX15844" fmla="*/ 1900146 w 8267681"/>
              <a:gd name="connsiteY15844" fmla="*/ 4558938 h 6698675"/>
              <a:gd name="connsiteX15845" fmla="*/ 1902495 w 8267681"/>
              <a:gd name="connsiteY15845" fmla="*/ 4549542 h 6698675"/>
              <a:gd name="connsiteX15846" fmla="*/ 1900146 w 8267681"/>
              <a:gd name="connsiteY15846" fmla="*/ 4540147 h 6698675"/>
              <a:gd name="connsiteX15847" fmla="*/ 1893101 w 8267681"/>
              <a:gd name="connsiteY15847" fmla="*/ 4530753 h 6698675"/>
              <a:gd name="connsiteX15848" fmla="*/ 1904843 w 8267681"/>
              <a:gd name="connsiteY15848" fmla="*/ 4502567 h 6698675"/>
              <a:gd name="connsiteX15849" fmla="*/ 1914238 w 8267681"/>
              <a:gd name="connsiteY15849" fmla="*/ 4490823 h 6698675"/>
              <a:gd name="connsiteX15850" fmla="*/ 1940079 w 8267681"/>
              <a:gd name="connsiteY15850" fmla="*/ 4488474 h 6698675"/>
              <a:gd name="connsiteX15851" fmla="*/ 1940079 w 8267681"/>
              <a:gd name="connsiteY15851" fmla="*/ 4479079 h 6698675"/>
              <a:gd name="connsiteX15852" fmla="*/ 1961214 w 8267681"/>
              <a:gd name="connsiteY15852" fmla="*/ 4448545 h 6698675"/>
              <a:gd name="connsiteX15853" fmla="*/ 1996449 w 8267681"/>
              <a:gd name="connsiteY15853" fmla="*/ 4479079 h 6698675"/>
              <a:gd name="connsiteX15854" fmla="*/ 2019934 w 8267681"/>
              <a:gd name="connsiteY15854" fmla="*/ 4476731 h 6698675"/>
              <a:gd name="connsiteX15855" fmla="*/ 2019934 w 8267681"/>
              <a:gd name="connsiteY15855" fmla="*/ 4488474 h 6698675"/>
              <a:gd name="connsiteX15856" fmla="*/ 2048119 w 8267681"/>
              <a:gd name="connsiteY15856" fmla="*/ 4565984 h 6698675"/>
              <a:gd name="connsiteX15857" fmla="*/ 2109190 w 8267681"/>
              <a:gd name="connsiteY15857" fmla="*/ 4549542 h 6698675"/>
              <a:gd name="connsiteX15858" fmla="*/ 2106840 w 8267681"/>
              <a:gd name="connsiteY15858" fmla="*/ 4547194 h 6698675"/>
              <a:gd name="connsiteX15859" fmla="*/ 2095097 w 8267681"/>
              <a:gd name="connsiteY15859" fmla="*/ 4540147 h 6698675"/>
              <a:gd name="connsiteX15860" fmla="*/ 2097443 w 8267681"/>
              <a:gd name="connsiteY15860" fmla="*/ 4497869 h 6698675"/>
              <a:gd name="connsiteX15861" fmla="*/ 2106840 w 8267681"/>
              <a:gd name="connsiteY15861" fmla="*/ 4420360 h 6698675"/>
              <a:gd name="connsiteX15862" fmla="*/ 2099792 w 8267681"/>
              <a:gd name="connsiteY15862" fmla="*/ 4406267 h 6698675"/>
              <a:gd name="connsiteX15863" fmla="*/ 2106840 w 8267681"/>
              <a:gd name="connsiteY15863" fmla="*/ 4380430 h 6698675"/>
              <a:gd name="connsiteX15864" fmla="*/ 2090397 w 8267681"/>
              <a:gd name="connsiteY15864" fmla="*/ 4331106 h 6698675"/>
              <a:gd name="connsiteX15865" fmla="*/ 2066912 w 8267681"/>
              <a:gd name="connsiteY15865" fmla="*/ 4288828 h 6698675"/>
              <a:gd name="connsiteX15866" fmla="*/ 2048119 w 8267681"/>
              <a:gd name="connsiteY15866" fmla="*/ 4286479 h 6698675"/>
              <a:gd name="connsiteX15867" fmla="*/ 2026980 w 8267681"/>
              <a:gd name="connsiteY15867" fmla="*/ 4321711 h 6698675"/>
              <a:gd name="connsiteX15868" fmla="*/ 2022284 w 8267681"/>
              <a:gd name="connsiteY15868" fmla="*/ 4326408 h 6698675"/>
              <a:gd name="connsiteX15869" fmla="*/ 2008192 w 8267681"/>
              <a:gd name="connsiteY15869" fmla="*/ 4382779 h 6698675"/>
              <a:gd name="connsiteX15870" fmla="*/ 1972958 w 8267681"/>
              <a:gd name="connsiteY15870" fmla="*/ 4399221 h 6698675"/>
              <a:gd name="connsiteX15871" fmla="*/ 1972958 w 8267681"/>
              <a:gd name="connsiteY15871" fmla="*/ 4319362 h 6698675"/>
              <a:gd name="connsiteX15872" fmla="*/ 1970609 w 8267681"/>
              <a:gd name="connsiteY15872" fmla="*/ 4298223 h 6698675"/>
              <a:gd name="connsiteX15873" fmla="*/ 2026980 w 8267681"/>
              <a:gd name="connsiteY15873" fmla="*/ 4223062 h 6698675"/>
              <a:gd name="connsiteX15874" fmla="*/ 2003492 w 8267681"/>
              <a:gd name="connsiteY15874" fmla="*/ 4166692 h 6698675"/>
              <a:gd name="connsiteX15875" fmla="*/ 2017585 w 8267681"/>
              <a:gd name="connsiteY15875" fmla="*/ 4166692 h 6698675"/>
              <a:gd name="connsiteX15876" fmla="*/ 2038727 w 8267681"/>
              <a:gd name="connsiteY15876" fmla="*/ 4230109 h 6698675"/>
              <a:gd name="connsiteX15877" fmla="*/ 2050469 w 8267681"/>
              <a:gd name="connsiteY15877" fmla="*/ 4220713 h 6698675"/>
              <a:gd name="connsiteX15878" fmla="*/ 2076304 w 8267681"/>
              <a:gd name="connsiteY15878" fmla="*/ 4258294 h 6698675"/>
              <a:gd name="connsiteX15879" fmla="*/ 2057514 w 8267681"/>
              <a:gd name="connsiteY15879" fmla="*/ 4204272 h 6698675"/>
              <a:gd name="connsiteX15880" fmla="*/ 2036377 w 8267681"/>
              <a:gd name="connsiteY15880" fmla="*/ 4208970 h 6698675"/>
              <a:gd name="connsiteX15881" fmla="*/ 2038727 w 8267681"/>
              <a:gd name="connsiteY15881" fmla="*/ 4068043 h 6698675"/>
              <a:gd name="connsiteX15882" fmla="*/ 2036377 w 8267681"/>
              <a:gd name="connsiteY15882" fmla="*/ 4039857 h 6698675"/>
              <a:gd name="connsiteX15883" fmla="*/ 2022284 w 8267681"/>
              <a:gd name="connsiteY15883" fmla="*/ 3992882 h 6698675"/>
              <a:gd name="connsiteX15884" fmla="*/ 2038727 w 8267681"/>
              <a:gd name="connsiteY15884" fmla="*/ 3999928 h 6698675"/>
              <a:gd name="connsiteX15885" fmla="*/ 2050469 w 8267681"/>
              <a:gd name="connsiteY15885" fmla="*/ 3936511 h 6698675"/>
              <a:gd name="connsiteX15886" fmla="*/ 2029329 w 8267681"/>
              <a:gd name="connsiteY15886" fmla="*/ 3908326 h 6698675"/>
              <a:gd name="connsiteX15887" fmla="*/ 2024634 w 8267681"/>
              <a:gd name="connsiteY15887" fmla="*/ 3866048 h 6698675"/>
              <a:gd name="connsiteX15888" fmla="*/ 2245413 w 8267681"/>
              <a:gd name="connsiteY15888" fmla="*/ 3736865 h 6698675"/>
              <a:gd name="connsiteX15889" fmla="*/ 2360503 w 8267681"/>
              <a:gd name="connsiteY15889" fmla="*/ 3675797 h 6698675"/>
              <a:gd name="connsiteX15890" fmla="*/ 2311179 w 8267681"/>
              <a:gd name="connsiteY15890" fmla="*/ 3635868 h 6698675"/>
              <a:gd name="connsiteX15891" fmla="*/ 2210188 w 8267681"/>
              <a:gd name="connsiteY15891" fmla="*/ 3694587 h 6698675"/>
              <a:gd name="connsiteX15892" fmla="*/ 1991749 w 8267681"/>
              <a:gd name="connsiteY15892" fmla="*/ 3826119 h 6698675"/>
              <a:gd name="connsiteX15893" fmla="*/ 1972958 w 8267681"/>
              <a:gd name="connsiteY15893" fmla="*/ 3783841 h 6698675"/>
              <a:gd name="connsiteX15894" fmla="*/ 1909543 w 8267681"/>
              <a:gd name="connsiteY15894" fmla="*/ 3758004 h 6698675"/>
              <a:gd name="connsiteX15895" fmla="*/ 1841426 w 8267681"/>
              <a:gd name="connsiteY15895" fmla="*/ 3758004 h 6698675"/>
              <a:gd name="connsiteX15896" fmla="*/ 1735732 w 8267681"/>
              <a:gd name="connsiteY15896" fmla="*/ 3783841 h 6698675"/>
              <a:gd name="connsiteX15897" fmla="*/ 1749825 w 8267681"/>
              <a:gd name="connsiteY15897" fmla="*/ 3816723 h 6698675"/>
              <a:gd name="connsiteX15898" fmla="*/ 1660569 w 8267681"/>
              <a:gd name="connsiteY15898" fmla="*/ 3821421 h 6698675"/>
              <a:gd name="connsiteX15899" fmla="*/ 1733382 w 8267681"/>
              <a:gd name="connsiteY15899" fmla="*/ 3844909 h 6698675"/>
              <a:gd name="connsiteX15900" fmla="*/ 1662919 w 8267681"/>
              <a:gd name="connsiteY15900" fmla="*/ 3870745 h 6698675"/>
              <a:gd name="connsiteX15901" fmla="*/ 1698150 w 8267681"/>
              <a:gd name="connsiteY15901" fmla="*/ 3884838 h 6698675"/>
              <a:gd name="connsiteX15902" fmla="*/ 1695805 w 8267681"/>
              <a:gd name="connsiteY15902" fmla="*/ 3887187 h 6698675"/>
              <a:gd name="connsiteX15903" fmla="*/ 1630035 w 8267681"/>
              <a:gd name="connsiteY15903" fmla="*/ 3875443 h 6698675"/>
              <a:gd name="connsiteX15904" fmla="*/ 1599502 w 8267681"/>
              <a:gd name="connsiteY15904" fmla="*/ 3837863 h 6698675"/>
              <a:gd name="connsiteX15905" fmla="*/ 1573665 w 8267681"/>
              <a:gd name="connsiteY15905" fmla="*/ 3826119 h 6698675"/>
              <a:gd name="connsiteX15906" fmla="*/ 1547828 w 8267681"/>
              <a:gd name="connsiteY15906" fmla="*/ 3765050 h 6698675"/>
              <a:gd name="connsiteX15907" fmla="*/ 1540786 w 8267681"/>
              <a:gd name="connsiteY15907" fmla="*/ 3772097 h 6698675"/>
              <a:gd name="connsiteX15908" fmla="*/ 1540786 w 8267681"/>
              <a:gd name="connsiteY15908" fmla="*/ 3776794 h 6698675"/>
              <a:gd name="connsiteX15909" fmla="*/ 1538436 w 8267681"/>
              <a:gd name="connsiteY15909" fmla="*/ 3816723 h 6698675"/>
              <a:gd name="connsiteX15910" fmla="*/ 1507901 w 8267681"/>
              <a:gd name="connsiteY15910" fmla="*/ 3814375 h 6698675"/>
              <a:gd name="connsiteX15911" fmla="*/ 1498509 w 8267681"/>
              <a:gd name="connsiteY15911" fmla="*/ 3807328 h 6698675"/>
              <a:gd name="connsiteX15912" fmla="*/ 1489110 w 8267681"/>
              <a:gd name="connsiteY15912" fmla="*/ 3812026 h 6698675"/>
              <a:gd name="connsiteX15913" fmla="*/ 1484412 w 8267681"/>
              <a:gd name="connsiteY15913" fmla="*/ 3812026 h 6698675"/>
              <a:gd name="connsiteX15914" fmla="*/ 1496158 w 8267681"/>
              <a:gd name="connsiteY15914" fmla="*/ 3804980 h 6698675"/>
              <a:gd name="connsiteX15915" fmla="*/ 1493808 w 8267681"/>
              <a:gd name="connsiteY15915" fmla="*/ 3802631 h 6698675"/>
              <a:gd name="connsiteX15916" fmla="*/ 1482066 w 8267681"/>
              <a:gd name="connsiteY15916" fmla="*/ 3812026 h 6698675"/>
              <a:gd name="connsiteX15917" fmla="*/ 1467973 w 8267681"/>
              <a:gd name="connsiteY15917" fmla="*/ 3807328 h 6698675"/>
              <a:gd name="connsiteX15918" fmla="*/ 1463273 w 8267681"/>
              <a:gd name="connsiteY15918" fmla="*/ 3823770 h 6698675"/>
              <a:gd name="connsiteX15919" fmla="*/ 1460923 w 8267681"/>
              <a:gd name="connsiteY15919" fmla="*/ 3833165 h 6698675"/>
              <a:gd name="connsiteX15920" fmla="*/ 1451531 w 8267681"/>
              <a:gd name="connsiteY15920" fmla="*/ 3840211 h 6698675"/>
              <a:gd name="connsiteX15921" fmla="*/ 1475017 w 8267681"/>
              <a:gd name="connsiteY15921" fmla="*/ 3861350 h 6698675"/>
              <a:gd name="connsiteX15922" fmla="*/ 1472668 w 8267681"/>
              <a:gd name="connsiteY15922" fmla="*/ 3866048 h 6698675"/>
              <a:gd name="connsiteX15923" fmla="*/ 1456226 w 8267681"/>
              <a:gd name="connsiteY15923" fmla="*/ 3889536 h 6698675"/>
              <a:gd name="connsiteX15924" fmla="*/ 1446832 w 8267681"/>
              <a:gd name="connsiteY15924" fmla="*/ 3887187 h 6698675"/>
              <a:gd name="connsiteX15925" fmla="*/ 1435088 w 8267681"/>
              <a:gd name="connsiteY15925" fmla="*/ 3866048 h 6698675"/>
              <a:gd name="connsiteX15926" fmla="*/ 1420995 w 8267681"/>
              <a:gd name="connsiteY15926" fmla="*/ 3861350 h 6698675"/>
              <a:gd name="connsiteX15927" fmla="*/ 1411603 w 8267681"/>
              <a:gd name="connsiteY15927" fmla="*/ 3887187 h 6698675"/>
              <a:gd name="connsiteX15928" fmla="*/ 1385763 w 8267681"/>
              <a:gd name="connsiteY15928" fmla="*/ 3884838 h 6698675"/>
              <a:gd name="connsiteX15929" fmla="*/ 1359927 w 8267681"/>
              <a:gd name="connsiteY15929" fmla="*/ 3903628 h 6698675"/>
              <a:gd name="connsiteX15930" fmla="*/ 1357578 w 8267681"/>
              <a:gd name="connsiteY15930" fmla="*/ 3901280 h 6698675"/>
              <a:gd name="connsiteX15931" fmla="*/ 1348182 w 8267681"/>
              <a:gd name="connsiteY15931" fmla="*/ 3908326 h 6698675"/>
              <a:gd name="connsiteX15932" fmla="*/ 1357578 w 8267681"/>
              <a:gd name="connsiteY15932" fmla="*/ 3931814 h 6698675"/>
              <a:gd name="connsiteX15933" fmla="*/ 1336440 w 8267681"/>
              <a:gd name="connsiteY15933" fmla="*/ 3948255 h 6698675"/>
              <a:gd name="connsiteX15934" fmla="*/ 1338790 w 8267681"/>
              <a:gd name="connsiteY15934" fmla="*/ 3964697 h 6698675"/>
              <a:gd name="connsiteX15935" fmla="*/ 1322347 w 8267681"/>
              <a:gd name="connsiteY15935" fmla="*/ 3981138 h 6698675"/>
              <a:gd name="connsiteX15936" fmla="*/ 1310605 w 8267681"/>
              <a:gd name="connsiteY15936" fmla="*/ 3981138 h 6698675"/>
              <a:gd name="connsiteX15937" fmla="*/ 1317649 w 8267681"/>
              <a:gd name="connsiteY15937" fmla="*/ 3969394 h 6698675"/>
              <a:gd name="connsiteX15938" fmla="*/ 1327043 w 8267681"/>
              <a:gd name="connsiteY15938" fmla="*/ 3971743 h 6698675"/>
              <a:gd name="connsiteX15939" fmla="*/ 1331741 w 8267681"/>
              <a:gd name="connsiteY15939" fmla="*/ 3964697 h 6698675"/>
              <a:gd name="connsiteX15940" fmla="*/ 1305905 w 8267681"/>
              <a:gd name="connsiteY15940" fmla="*/ 3948255 h 6698675"/>
              <a:gd name="connsiteX15941" fmla="*/ 1296512 w 8267681"/>
              <a:gd name="connsiteY15941" fmla="*/ 3945906 h 6698675"/>
              <a:gd name="connsiteX15942" fmla="*/ 1284765 w 8267681"/>
              <a:gd name="connsiteY15942" fmla="*/ 3957650 h 6698675"/>
              <a:gd name="connsiteX15943" fmla="*/ 1280070 w 8267681"/>
              <a:gd name="connsiteY15943" fmla="*/ 3959999 h 6698675"/>
              <a:gd name="connsiteX15944" fmla="*/ 1277719 w 8267681"/>
              <a:gd name="connsiteY15944" fmla="*/ 3981138 h 6698675"/>
              <a:gd name="connsiteX15945" fmla="*/ 1284765 w 8267681"/>
              <a:gd name="connsiteY15945" fmla="*/ 3990533 h 6698675"/>
              <a:gd name="connsiteX15946" fmla="*/ 1254235 w 8267681"/>
              <a:gd name="connsiteY15946" fmla="*/ 4002277 h 6698675"/>
              <a:gd name="connsiteX15947" fmla="*/ 1247184 w 8267681"/>
              <a:gd name="connsiteY15947" fmla="*/ 4006975 h 6698675"/>
              <a:gd name="connsiteX15948" fmla="*/ 1265977 w 8267681"/>
              <a:gd name="connsiteY15948" fmla="*/ 4032811 h 6698675"/>
              <a:gd name="connsiteX15949" fmla="*/ 1247184 w 8267681"/>
              <a:gd name="connsiteY15949" fmla="*/ 4044555 h 6698675"/>
              <a:gd name="connsiteX15950" fmla="*/ 1237792 w 8267681"/>
              <a:gd name="connsiteY15950" fmla="*/ 4039857 h 6698675"/>
              <a:gd name="connsiteX15951" fmla="*/ 1195514 w 8267681"/>
              <a:gd name="connsiteY15951" fmla="*/ 4070392 h 6698675"/>
              <a:gd name="connsiteX15952" fmla="*/ 1195514 w 8267681"/>
              <a:gd name="connsiteY15952" fmla="*/ 4051601 h 6698675"/>
              <a:gd name="connsiteX15953" fmla="*/ 1186117 w 8267681"/>
              <a:gd name="connsiteY15953" fmla="*/ 4049253 h 6698675"/>
              <a:gd name="connsiteX15954" fmla="*/ 1169679 w 8267681"/>
              <a:gd name="connsiteY15954" fmla="*/ 4053950 h 6698675"/>
              <a:gd name="connsiteX15955" fmla="*/ 1160280 w 8267681"/>
              <a:gd name="connsiteY15955" fmla="*/ 4044555 h 6698675"/>
              <a:gd name="connsiteX15956" fmla="*/ 1160280 w 8267681"/>
              <a:gd name="connsiteY15956" fmla="*/ 4035160 h 6698675"/>
              <a:gd name="connsiteX15957" fmla="*/ 1155587 w 8267681"/>
              <a:gd name="connsiteY15957" fmla="*/ 4028114 h 6698675"/>
              <a:gd name="connsiteX15958" fmla="*/ 1139144 w 8267681"/>
              <a:gd name="connsiteY15958" fmla="*/ 4046904 h 6698675"/>
              <a:gd name="connsiteX15959" fmla="*/ 1134444 w 8267681"/>
              <a:gd name="connsiteY15959" fmla="*/ 4046904 h 6698675"/>
              <a:gd name="connsiteX15960" fmla="*/ 1125051 w 8267681"/>
              <a:gd name="connsiteY15960" fmla="*/ 4056299 h 6698675"/>
              <a:gd name="connsiteX15961" fmla="*/ 1127401 w 8267681"/>
              <a:gd name="connsiteY15961" fmla="*/ 4058648 h 6698675"/>
              <a:gd name="connsiteX15962" fmla="*/ 1127401 w 8267681"/>
              <a:gd name="connsiteY15962" fmla="*/ 4066483 h 6698675"/>
              <a:gd name="connsiteX15963" fmla="*/ 1132110 w 8267681"/>
              <a:gd name="connsiteY15963" fmla="*/ 4063344 h 6698675"/>
              <a:gd name="connsiteX15964" fmla="*/ 1132110 w 8267681"/>
              <a:gd name="connsiteY15964" fmla="*/ 4077437 h 6698675"/>
              <a:gd name="connsiteX15965" fmla="*/ 1129760 w 8267681"/>
              <a:gd name="connsiteY15965" fmla="*/ 4077437 h 6698675"/>
              <a:gd name="connsiteX15966" fmla="*/ 1125839 w 8267681"/>
              <a:gd name="connsiteY15966" fmla="*/ 4069601 h 6698675"/>
              <a:gd name="connsiteX15967" fmla="*/ 1122701 w 8267681"/>
              <a:gd name="connsiteY15967" fmla="*/ 4072741 h 6698675"/>
              <a:gd name="connsiteX15968" fmla="*/ 1118002 w 8267681"/>
              <a:gd name="connsiteY15968" fmla="*/ 4068043 h 6698675"/>
              <a:gd name="connsiteX15969" fmla="*/ 1115654 w 8267681"/>
              <a:gd name="connsiteY15969" fmla="*/ 4065694 h 6698675"/>
              <a:gd name="connsiteX15970" fmla="*/ 1040496 w 8267681"/>
              <a:gd name="connsiteY15970" fmla="*/ 4157296 h 6698675"/>
              <a:gd name="connsiteX15971" fmla="*/ 1035796 w 8267681"/>
              <a:gd name="connsiteY15971" fmla="*/ 4115018 h 6698675"/>
              <a:gd name="connsiteX15972" fmla="*/ 984126 w 8267681"/>
              <a:gd name="connsiteY15972" fmla="*/ 4206621 h 6698675"/>
              <a:gd name="connsiteX15973" fmla="*/ 986470 w 8267681"/>
              <a:gd name="connsiteY15973" fmla="*/ 4206621 h 6698675"/>
              <a:gd name="connsiteX15974" fmla="*/ 991168 w 8267681"/>
              <a:gd name="connsiteY15974" fmla="*/ 4211318 h 6698675"/>
              <a:gd name="connsiteX15975" fmla="*/ 986470 w 8267681"/>
              <a:gd name="connsiteY15975" fmla="*/ 4220713 h 6698675"/>
              <a:gd name="connsiteX15976" fmla="*/ 984126 w 8267681"/>
              <a:gd name="connsiteY15976" fmla="*/ 4223062 h 6698675"/>
              <a:gd name="connsiteX15977" fmla="*/ 981775 w 8267681"/>
              <a:gd name="connsiteY15977" fmla="*/ 4220713 h 6698675"/>
              <a:gd name="connsiteX15978" fmla="*/ 979425 w 8267681"/>
              <a:gd name="connsiteY15978" fmla="*/ 4218365 h 6698675"/>
              <a:gd name="connsiteX15979" fmla="*/ 974727 w 8267681"/>
              <a:gd name="connsiteY15979" fmla="*/ 4232457 h 6698675"/>
              <a:gd name="connsiteX15980" fmla="*/ 986470 w 8267681"/>
              <a:gd name="connsiteY15980" fmla="*/ 4244201 h 6698675"/>
              <a:gd name="connsiteX15981" fmla="*/ 958286 w 8267681"/>
              <a:gd name="connsiteY15981" fmla="*/ 4281782 h 6698675"/>
              <a:gd name="connsiteX15982" fmla="*/ 958286 w 8267681"/>
              <a:gd name="connsiteY15982" fmla="*/ 4288828 h 6698675"/>
              <a:gd name="connsiteX15983" fmla="*/ 974727 w 8267681"/>
              <a:gd name="connsiteY15983" fmla="*/ 4291177 h 6698675"/>
              <a:gd name="connsiteX15984" fmla="*/ 984126 w 8267681"/>
              <a:gd name="connsiteY15984" fmla="*/ 4272387 h 6698675"/>
              <a:gd name="connsiteX15985" fmla="*/ 991168 w 8267681"/>
              <a:gd name="connsiteY15985" fmla="*/ 4279433 h 6698675"/>
              <a:gd name="connsiteX15986" fmla="*/ 984126 w 8267681"/>
              <a:gd name="connsiteY15986" fmla="*/ 4319362 h 6698675"/>
              <a:gd name="connsiteX15987" fmla="*/ 984126 w 8267681"/>
              <a:gd name="connsiteY15987" fmla="*/ 4326408 h 6698675"/>
              <a:gd name="connsiteX15988" fmla="*/ 1000564 w 8267681"/>
              <a:gd name="connsiteY15988" fmla="*/ 4314665 h 6698675"/>
              <a:gd name="connsiteX15989" fmla="*/ 1007610 w 8267681"/>
              <a:gd name="connsiteY15989" fmla="*/ 4321711 h 6698675"/>
              <a:gd name="connsiteX15990" fmla="*/ 993518 w 8267681"/>
              <a:gd name="connsiteY15990" fmla="*/ 4347548 h 6698675"/>
              <a:gd name="connsiteX15991" fmla="*/ 995868 w 8267681"/>
              <a:gd name="connsiteY15991" fmla="*/ 4356943 h 6698675"/>
              <a:gd name="connsiteX15992" fmla="*/ 955940 w 8267681"/>
              <a:gd name="connsiteY15992" fmla="*/ 4389826 h 6698675"/>
              <a:gd name="connsiteX15993" fmla="*/ 948890 w 8267681"/>
              <a:gd name="connsiteY15993" fmla="*/ 4396872 h 6698675"/>
              <a:gd name="connsiteX15994" fmla="*/ 941843 w 8267681"/>
              <a:gd name="connsiteY15994" fmla="*/ 4389826 h 6698675"/>
              <a:gd name="connsiteX15995" fmla="*/ 974727 w 8267681"/>
              <a:gd name="connsiteY15995" fmla="*/ 4356943 h 6698675"/>
              <a:gd name="connsiteX15996" fmla="*/ 948890 w 8267681"/>
              <a:gd name="connsiteY15996" fmla="*/ 4347548 h 6698675"/>
              <a:gd name="connsiteX15997" fmla="*/ 967683 w 8267681"/>
              <a:gd name="connsiteY15997" fmla="*/ 4335804 h 6698675"/>
              <a:gd name="connsiteX15998" fmla="*/ 972378 w 8267681"/>
              <a:gd name="connsiteY15998" fmla="*/ 4331106 h 6698675"/>
              <a:gd name="connsiteX15999" fmla="*/ 951240 w 8267681"/>
              <a:gd name="connsiteY15999" fmla="*/ 4295875 h 6698675"/>
              <a:gd name="connsiteX16000" fmla="*/ 955940 w 8267681"/>
              <a:gd name="connsiteY16000" fmla="*/ 4286479 h 6698675"/>
              <a:gd name="connsiteX16001" fmla="*/ 953590 w 8267681"/>
              <a:gd name="connsiteY16001" fmla="*/ 4286479 h 6698675"/>
              <a:gd name="connsiteX16002" fmla="*/ 941843 w 8267681"/>
              <a:gd name="connsiteY16002" fmla="*/ 4298223 h 6698675"/>
              <a:gd name="connsiteX16003" fmla="*/ 927750 w 8267681"/>
              <a:gd name="connsiteY16003" fmla="*/ 4309967 h 6698675"/>
              <a:gd name="connsiteX16004" fmla="*/ 930100 w 8267681"/>
              <a:gd name="connsiteY16004" fmla="*/ 4312316 h 6698675"/>
              <a:gd name="connsiteX16005" fmla="*/ 923055 w 8267681"/>
              <a:gd name="connsiteY16005" fmla="*/ 4317014 h 6698675"/>
              <a:gd name="connsiteX16006" fmla="*/ 920705 w 8267681"/>
              <a:gd name="connsiteY16006" fmla="*/ 4314665 h 6698675"/>
              <a:gd name="connsiteX16007" fmla="*/ 913658 w 8267681"/>
              <a:gd name="connsiteY16007" fmla="*/ 4319362 h 6698675"/>
              <a:gd name="connsiteX16008" fmla="*/ 887821 w 8267681"/>
              <a:gd name="connsiteY16008" fmla="*/ 4333455 h 6698675"/>
              <a:gd name="connsiteX16009" fmla="*/ 852592 w 8267681"/>
              <a:gd name="connsiteY16009" fmla="*/ 4345199 h 6698675"/>
              <a:gd name="connsiteX16010" fmla="*/ 857287 w 8267681"/>
              <a:gd name="connsiteY16010" fmla="*/ 4354594 h 6698675"/>
              <a:gd name="connsiteX16011" fmla="*/ 838500 w 8267681"/>
              <a:gd name="connsiteY16011" fmla="*/ 4373384 h 6698675"/>
              <a:gd name="connsiteX16012" fmla="*/ 836149 w 8267681"/>
              <a:gd name="connsiteY16012" fmla="*/ 4349896 h 6698675"/>
              <a:gd name="connsiteX16013" fmla="*/ 815220 w 8267681"/>
              <a:gd name="connsiteY16013" fmla="*/ 4351799 h 6698675"/>
              <a:gd name="connsiteX16014" fmla="*/ 822077 w 8267681"/>
              <a:gd name="connsiteY16014" fmla="*/ 4356941 h 6698675"/>
              <a:gd name="connsiteX16015" fmla="*/ 824424 w 8267681"/>
              <a:gd name="connsiteY16015" fmla="*/ 4359290 h 6698675"/>
              <a:gd name="connsiteX16016" fmla="*/ 822077 w 8267681"/>
              <a:gd name="connsiteY16016" fmla="*/ 4368685 h 6698675"/>
              <a:gd name="connsiteX16017" fmla="*/ 812682 w 8267681"/>
              <a:gd name="connsiteY16017" fmla="*/ 4371034 h 6698675"/>
              <a:gd name="connsiteX16018" fmla="*/ 807982 w 8267681"/>
              <a:gd name="connsiteY16018" fmla="*/ 4366337 h 6698675"/>
              <a:gd name="connsiteX16019" fmla="*/ 805634 w 8267681"/>
              <a:gd name="connsiteY16019" fmla="*/ 4356941 h 6698675"/>
              <a:gd name="connsiteX16020" fmla="*/ 810331 w 8267681"/>
              <a:gd name="connsiteY16020" fmla="*/ 4352243 h 6698675"/>
              <a:gd name="connsiteX16021" fmla="*/ 810314 w 8267681"/>
              <a:gd name="connsiteY16021" fmla="*/ 4352245 h 6698675"/>
              <a:gd name="connsiteX16022" fmla="*/ 792128 w 8267681"/>
              <a:gd name="connsiteY16022" fmla="*/ 4352245 h 6698675"/>
              <a:gd name="connsiteX16023" fmla="*/ 793889 w 8267681"/>
              <a:gd name="connsiteY16023" fmla="*/ 4359291 h 6698675"/>
              <a:gd name="connsiteX16024" fmla="*/ 789190 w 8267681"/>
              <a:gd name="connsiteY16024" fmla="*/ 4361640 h 6698675"/>
              <a:gd name="connsiteX16025" fmla="*/ 779790 w 8267681"/>
              <a:gd name="connsiteY16025" fmla="*/ 4359291 h 6698675"/>
              <a:gd name="connsiteX16026" fmla="*/ 785430 w 8267681"/>
              <a:gd name="connsiteY16026" fmla="*/ 4352245 h 6698675"/>
              <a:gd name="connsiteX16027" fmla="*/ 777429 w 8267681"/>
              <a:gd name="connsiteY16027" fmla="*/ 4352245 h 6698675"/>
              <a:gd name="connsiteX16028" fmla="*/ 739852 w 8267681"/>
              <a:gd name="connsiteY16028" fmla="*/ 4347548 h 6698675"/>
              <a:gd name="connsiteX16029" fmla="*/ 718709 w 8267681"/>
              <a:gd name="connsiteY16029" fmla="*/ 4340501 h 6698675"/>
              <a:gd name="connsiteX16030" fmla="*/ 695224 w 8267681"/>
              <a:gd name="connsiteY16030" fmla="*/ 4328757 h 6698675"/>
              <a:gd name="connsiteX16031" fmla="*/ 645898 w 8267681"/>
              <a:gd name="connsiteY16031" fmla="*/ 4281782 h 6698675"/>
              <a:gd name="connsiteX16032" fmla="*/ 636503 w 8267681"/>
              <a:gd name="connsiteY16032" fmla="*/ 4272387 h 6698675"/>
              <a:gd name="connsiteX16033" fmla="*/ 631806 w 8267681"/>
              <a:gd name="connsiteY16033" fmla="*/ 4265340 h 6698675"/>
              <a:gd name="connsiteX16034" fmla="*/ 624761 w 8267681"/>
              <a:gd name="connsiteY16034" fmla="*/ 4258294 h 6698675"/>
              <a:gd name="connsiteX16035" fmla="*/ 624761 w 8267681"/>
              <a:gd name="connsiteY16035" fmla="*/ 4274735 h 6698675"/>
              <a:gd name="connsiteX16036" fmla="*/ 631806 w 8267681"/>
              <a:gd name="connsiteY16036" fmla="*/ 4291177 h 6698675"/>
              <a:gd name="connsiteX16037" fmla="*/ 643548 w 8267681"/>
              <a:gd name="connsiteY16037" fmla="*/ 4312316 h 6698675"/>
              <a:gd name="connsiteX16038" fmla="*/ 655997 w 8267681"/>
              <a:gd name="connsiteY16038" fmla="*/ 4324764 h 6698675"/>
              <a:gd name="connsiteX16039" fmla="*/ 626231 w 8267681"/>
              <a:gd name="connsiteY16039" fmla="*/ 4302627 h 6698675"/>
              <a:gd name="connsiteX16040" fmla="*/ 591875 w 8267681"/>
              <a:gd name="connsiteY16040" fmla="*/ 4244201 h 6698675"/>
              <a:gd name="connsiteX16041" fmla="*/ 594225 w 8267681"/>
              <a:gd name="connsiteY16041" fmla="*/ 4131460 h 6698675"/>
              <a:gd name="connsiteX16042" fmla="*/ 636503 w 8267681"/>
              <a:gd name="connsiteY16042" fmla="*/ 4058648 h 6698675"/>
              <a:gd name="connsiteX16043" fmla="*/ 659991 w 8267681"/>
              <a:gd name="connsiteY16043" fmla="*/ 4032811 h 6698675"/>
              <a:gd name="connsiteX16044" fmla="*/ 683477 w 8267681"/>
              <a:gd name="connsiteY16044" fmla="*/ 4011672 h 6698675"/>
              <a:gd name="connsiteX16045" fmla="*/ 613018 w 8267681"/>
              <a:gd name="connsiteY16045" fmla="*/ 4126762 h 6698675"/>
              <a:gd name="connsiteX16046" fmla="*/ 624761 w 8267681"/>
              <a:gd name="connsiteY16046" fmla="*/ 4150250 h 6698675"/>
              <a:gd name="connsiteX16047" fmla="*/ 643548 w 8267681"/>
              <a:gd name="connsiteY16047" fmla="*/ 4138506 h 6698675"/>
              <a:gd name="connsiteX16048" fmla="*/ 744547 w 8267681"/>
              <a:gd name="connsiteY16048" fmla="*/ 4021067 h 6698675"/>
              <a:gd name="connsiteX16049" fmla="*/ 749244 w 8267681"/>
              <a:gd name="connsiteY16049" fmla="*/ 4018719 h 6698675"/>
              <a:gd name="connsiteX16050" fmla="*/ 749244 w 8267681"/>
              <a:gd name="connsiteY16050" fmla="*/ 4016370 h 6698675"/>
              <a:gd name="connsiteX16051" fmla="*/ 739852 w 8267681"/>
              <a:gd name="connsiteY16051" fmla="*/ 4006975 h 6698675"/>
              <a:gd name="connsiteX16052" fmla="*/ 714012 w 8267681"/>
              <a:gd name="connsiteY16052" fmla="*/ 4014021 h 6698675"/>
              <a:gd name="connsiteX16053" fmla="*/ 725755 w 8267681"/>
              <a:gd name="connsiteY16053" fmla="*/ 4023416 h 6698675"/>
              <a:gd name="connsiteX16054" fmla="*/ 716360 w 8267681"/>
              <a:gd name="connsiteY16054" fmla="*/ 4030462 h 6698675"/>
              <a:gd name="connsiteX16055" fmla="*/ 714012 w 8267681"/>
              <a:gd name="connsiteY16055" fmla="*/ 4023416 h 6698675"/>
              <a:gd name="connsiteX16056" fmla="*/ 685826 w 8267681"/>
              <a:gd name="connsiteY16056" fmla="*/ 4014021 h 6698675"/>
              <a:gd name="connsiteX16057" fmla="*/ 687706 w 8267681"/>
              <a:gd name="connsiteY16057" fmla="*/ 4006504 h 6698675"/>
              <a:gd name="connsiteX16058" fmla="*/ 690524 w 8267681"/>
              <a:gd name="connsiteY16058" fmla="*/ 4004626 h 6698675"/>
              <a:gd name="connsiteX16059" fmla="*/ 695224 w 8267681"/>
              <a:gd name="connsiteY16059" fmla="*/ 3981138 h 6698675"/>
              <a:gd name="connsiteX16060" fmla="*/ 704616 w 8267681"/>
              <a:gd name="connsiteY16060" fmla="*/ 3976440 h 6698675"/>
              <a:gd name="connsiteX16061" fmla="*/ 711666 w 8267681"/>
              <a:gd name="connsiteY16061" fmla="*/ 3981138 h 6698675"/>
              <a:gd name="connsiteX16062" fmla="*/ 711666 w 8267681"/>
              <a:gd name="connsiteY16062" fmla="*/ 3990533 h 6698675"/>
              <a:gd name="connsiteX16063" fmla="*/ 718709 w 8267681"/>
              <a:gd name="connsiteY16063" fmla="*/ 3985835 h 6698675"/>
              <a:gd name="connsiteX16064" fmla="*/ 721059 w 8267681"/>
              <a:gd name="connsiteY16064" fmla="*/ 3985835 h 6698675"/>
              <a:gd name="connsiteX16065" fmla="*/ 749244 w 8267681"/>
              <a:gd name="connsiteY16065" fmla="*/ 3969394 h 6698675"/>
              <a:gd name="connsiteX16066" fmla="*/ 819707 w 8267681"/>
              <a:gd name="connsiteY16066" fmla="*/ 3948255 h 6698675"/>
              <a:gd name="connsiteX16067" fmla="*/ 845543 w 8267681"/>
              <a:gd name="connsiteY16067" fmla="*/ 3948255 h 6698675"/>
              <a:gd name="connsiteX16068" fmla="*/ 838500 w 8267681"/>
              <a:gd name="connsiteY16068" fmla="*/ 3936511 h 6698675"/>
              <a:gd name="connsiteX16069" fmla="*/ 833800 w 8267681"/>
              <a:gd name="connsiteY16069" fmla="*/ 3938860 h 6698675"/>
              <a:gd name="connsiteX16070" fmla="*/ 822057 w 8267681"/>
              <a:gd name="connsiteY16070" fmla="*/ 3934162 h 6698675"/>
              <a:gd name="connsiteX16071" fmla="*/ 817359 w 8267681"/>
              <a:gd name="connsiteY16071" fmla="*/ 3927116 h 6698675"/>
              <a:gd name="connsiteX16072" fmla="*/ 838500 w 8267681"/>
              <a:gd name="connsiteY16072" fmla="*/ 3891884 h 6698675"/>
              <a:gd name="connsiteX16073" fmla="*/ 793872 w 8267681"/>
              <a:gd name="connsiteY16073" fmla="*/ 3903628 h 6698675"/>
              <a:gd name="connsiteX16074" fmla="*/ 784479 w 8267681"/>
              <a:gd name="connsiteY16074" fmla="*/ 3889536 h 6698675"/>
              <a:gd name="connsiteX16075" fmla="*/ 770382 w 8267681"/>
              <a:gd name="connsiteY16075" fmla="*/ 3880140 h 6698675"/>
              <a:gd name="connsiteX16076" fmla="*/ 779779 w 8267681"/>
              <a:gd name="connsiteY16076" fmla="*/ 3870745 h 6698675"/>
              <a:gd name="connsiteX16077" fmla="*/ 772731 w 8267681"/>
              <a:gd name="connsiteY16077" fmla="*/ 3861350 h 6698675"/>
              <a:gd name="connsiteX16078" fmla="*/ 772731 w 8267681"/>
              <a:gd name="connsiteY16078" fmla="*/ 3851955 h 6698675"/>
              <a:gd name="connsiteX16079" fmla="*/ 784479 w 8267681"/>
              <a:gd name="connsiteY16079" fmla="*/ 3842560 h 6698675"/>
              <a:gd name="connsiteX16080" fmla="*/ 800917 w 8267681"/>
              <a:gd name="connsiteY16080" fmla="*/ 3873094 h 6698675"/>
              <a:gd name="connsiteX16081" fmla="*/ 815010 w 8267681"/>
              <a:gd name="connsiteY16081" fmla="*/ 3861350 h 6698675"/>
              <a:gd name="connsiteX16082" fmla="*/ 800917 w 8267681"/>
              <a:gd name="connsiteY16082" fmla="*/ 3840211 h 6698675"/>
              <a:gd name="connsiteX16083" fmla="*/ 793872 w 8267681"/>
              <a:gd name="connsiteY16083" fmla="*/ 3821421 h 6698675"/>
              <a:gd name="connsiteX16084" fmla="*/ 803265 w 8267681"/>
              <a:gd name="connsiteY16084" fmla="*/ 3819072 h 6698675"/>
              <a:gd name="connsiteX16085" fmla="*/ 845543 w 8267681"/>
              <a:gd name="connsiteY16085" fmla="*/ 3844909 h 6698675"/>
              <a:gd name="connsiteX16086" fmla="*/ 836149 w 8267681"/>
              <a:gd name="connsiteY16086" fmla="*/ 3861350 h 6698675"/>
              <a:gd name="connsiteX16087" fmla="*/ 845543 w 8267681"/>
              <a:gd name="connsiteY16087" fmla="*/ 3870745 h 6698675"/>
              <a:gd name="connsiteX16088" fmla="*/ 871380 w 8267681"/>
              <a:gd name="connsiteY16088" fmla="*/ 3854304 h 6698675"/>
              <a:gd name="connsiteX16089" fmla="*/ 850242 w 8267681"/>
              <a:gd name="connsiteY16089" fmla="*/ 3819072 h 6698675"/>
              <a:gd name="connsiteX16090" fmla="*/ 866685 w 8267681"/>
              <a:gd name="connsiteY16090" fmla="*/ 3809677 h 6698675"/>
              <a:gd name="connsiteX16091" fmla="*/ 887821 w 8267681"/>
              <a:gd name="connsiteY16091" fmla="*/ 3830816 h 6698675"/>
              <a:gd name="connsiteX16092" fmla="*/ 883127 w 8267681"/>
              <a:gd name="connsiteY16092" fmla="*/ 3833165 h 6698675"/>
              <a:gd name="connsiteX16093" fmla="*/ 878427 w 8267681"/>
              <a:gd name="connsiteY16093" fmla="*/ 3877792 h 6698675"/>
              <a:gd name="connsiteX16094" fmla="*/ 918355 w 8267681"/>
              <a:gd name="connsiteY16094" fmla="*/ 3901280 h 6698675"/>
              <a:gd name="connsiteX16095" fmla="*/ 913658 w 8267681"/>
              <a:gd name="connsiteY16095" fmla="*/ 3910675 h 6698675"/>
              <a:gd name="connsiteX16096" fmla="*/ 885472 w 8267681"/>
              <a:gd name="connsiteY16096" fmla="*/ 3910675 h 6698675"/>
              <a:gd name="connsiteX16097" fmla="*/ 878427 w 8267681"/>
              <a:gd name="connsiteY16097" fmla="*/ 3920070 h 6698675"/>
              <a:gd name="connsiteX16098" fmla="*/ 887821 w 8267681"/>
              <a:gd name="connsiteY16098" fmla="*/ 3936511 h 6698675"/>
              <a:gd name="connsiteX16099" fmla="*/ 941843 w 8267681"/>
              <a:gd name="connsiteY16099" fmla="*/ 3931814 h 6698675"/>
              <a:gd name="connsiteX16100" fmla="*/ 901914 w 8267681"/>
              <a:gd name="connsiteY16100" fmla="*/ 3943558 h 6698675"/>
              <a:gd name="connsiteX16101" fmla="*/ 908962 w 8267681"/>
              <a:gd name="connsiteY16101" fmla="*/ 3945906 h 6698675"/>
              <a:gd name="connsiteX16102" fmla="*/ 904263 w 8267681"/>
              <a:gd name="connsiteY16102" fmla="*/ 3952953 h 6698675"/>
              <a:gd name="connsiteX16103" fmla="*/ 878427 w 8267681"/>
              <a:gd name="connsiteY16103" fmla="*/ 3955302 h 6698675"/>
              <a:gd name="connsiteX16104" fmla="*/ 892520 w 8267681"/>
              <a:gd name="connsiteY16104" fmla="*/ 3969394 h 6698675"/>
              <a:gd name="connsiteX16105" fmla="*/ 916007 w 8267681"/>
              <a:gd name="connsiteY16105" fmla="*/ 3967046 h 6698675"/>
              <a:gd name="connsiteX16106" fmla="*/ 946380 w 8267681"/>
              <a:gd name="connsiteY16106" fmla="*/ 3962186 h 6698675"/>
              <a:gd name="connsiteX16107" fmla="*/ 946541 w 8267681"/>
              <a:gd name="connsiteY16107" fmla="*/ 3962348 h 6698675"/>
              <a:gd name="connsiteX16108" fmla="*/ 947429 w 8267681"/>
              <a:gd name="connsiteY16108" fmla="*/ 3962018 h 6698675"/>
              <a:gd name="connsiteX16109" fmla="*/ 974727 w 8267681"/>
              <a:gd name="connsiteY16109" fmla="*/ 3957650 h 6698675"/>
              <a:gd name="connsiteX16110" fmla="*/ 962983 w 8267681"/>
              <a:gd name="connsiteY16110" fmla="*/ 3952953 h 6698675"/>
              <a:gd name="connsiteX16111" fmla="*/ 959166 w 8267681"/>
              <a:gd name="connsiteY16111" fmla="*/ 3957650 h 6698675"/>
              <a:gd name="connsiteX16112" fmla="*/ 947429 w 8267681"/>
              <a:gd name="connsiteY16112" fmla="*/ 3962018 h 6698675"/>
              <a:gd name="connsiteX16113" fmla="*/ 946380 w 8267681"/>
              <a:gd name="connsiteY16113" fmla="*/ 3962186 h 6698675"/>
              <a:gd name="connsiteX16114" fmla="*/ 937148 w 8267681"/>
              <a:gd name="connsiteY16114" fmla="*/ 3952953 h 6698675"/>
              <a:gd name="connsiteX16115" fmla="*/ 951240 w 8267681"/>
              <a:gd name="connsiteY16115" fmla="*/ 3905977 h 6698675"/>
              <a:gd name="connsiteX16116" fmla="*/ 946541 w 8267681"/>
              <a:gd name="connsiteY16116" fmla="*/ 3905977 h 6698675"/>
              <a:gd name="connsiteX16117" fmla="*/ 925405 w 8267681"/>
              <a:gd name="connsiteY16117" fmla="*/ 3905977 h 6698675"/>
              <a:gd name="connsiteX16118" fmla="*/ 918355 w 8267681"/>
              <a:gd name="connsiteY16118" fmla="*/ 3896582 h 6698675"/>
              <a:gd name="connsiteX16119" fmla="*/ 941843 w 8267681"/>
              <a:gd name="connsiteY16119" fmla="*/ 3880140 h 6698675"/>
              <a:gd name="connsiteX16120" fmla="*/ 930100 w 8267681"/>
              <a:gd name="connsiteY16120" fmla="*/ 3856653 h 6698675"/>
              <a:gd name="connsiteX16121" fmla="*/ 923055 w 8267681"/>
              <a:gd name="connsiteY16121" fmla="*/ 3861350 h 6698675"/>
              <a:gd name="connsiteX16122" fmla="*/ 927750 w 8267681"/>
              <a:gd name="connsiteY16122" fmla="*/ 3870745 h 6698675"/>
              <a:gd name="connsiteX16123" fmla="*/ 920705 w 8267681"/>
              <a:gd name="connsiteY16123" fmla="*/ 3873094 h 6698675"/>
              <a:gd name="connsiteX16124" fmla="*/ 911313 w 8267681"/>
              <a:gd name="connsiteY16124" fmla="*/ 3877792 h 6698675"/>
              <a:gd name="connsiteX16125" fmla="*/ 899565 w 8267681"/>
              <a:gd name="connsiteY16125" fmla="*/ 3870745 h 6698675"/>
              <a:gd name="connsiteX16126" fmla="*/ 906612 w 8267681"/>
              <a:gd name="connsiteY16126" fmla="*/ 3861350 h 6698675"/>
              <a:gd name="connsiteX16127" fmla="*/ 911313 w 8267681"/>
              <a:gd name="connsiteY16127" fmla="*/ 3851955 h 6698675"/>
              <a:gd name="connsiteX16128" fmla="*/ 887821 w 8267681"/>
              <a:gd name="connsiteY16128" fmla="*/ 3830816 h 6698675"/>
              <a:gd name="connsiteX16129" fmla="*/ 904263 w 8267681"/>
              <a:gd name="connsiteY16129" fmla="*/ 3812026 h 6698675"/>
              <a:gd name="connsiteX16130" fmla="*/ 920705 w 8267681"/>
              <a:gd name="connsiteY16130" fmla="*/ 3823770 h 6698675"/>
              <a:gd name="connsiteX16131" fmla="*/ 930100 w 8267681"/>
              <a:gd name="connsiteY16131" fmla="*/ 3812026 h 6698675"/>
              <a:gd name="connsiteX16132" fmla="*/ 948890 w 8267681"/>
              <a:gd name="connsiteY16132" fmla="*/ 3826119 h 6698675"/>
              <a:gd name="connsiteX16133" fmla="*/ 937148 w 8267681"/>
              <a:gd name="connsiteY16133" fmla="*/ 3844909 h 6698675"/>
              <a:gd name="connsiteX16134" fmla="*/ 962983 w 8267681"/>
              <a:gd name="connsiteY16134" fmla="*/ 3830816 h 6698675"/>
              <a:gd name="connsiteX16135" fmla="*/ 970028 w 8267681"/>
              <a:gd name="connsiteY16135" fmla="*/ 3854304 h 6698675"/>
              <a:gd name="connsiteX16136" fmla="*/ 974727 w 8267681"/>
              <a:gd name="connsiteY16136" fmla="*/ 3859002 h 6698675"/>
              <a:gd name="connsiteX16137" fmla="*/ 960634 w 8267681"/>
              <a:gd name="connsiteY16137" fmla="*/ 3910675 h 6698675"/>
              <a:gd name="connsiteX16138" fmla="*/ 967683 w 8267681"/>
              <a:gd name="connsiteY16138" fmla="*/ 3917721 h 6698675"/>
              <a:gd name="connsiteX16139" fmla="*/ 984126 w 8267681"/>
              <a:gd name="connsiteY16139" fmla="*/ 3915372 h 6698675"/>
              <a:gd name="connsiteX16140" fmla="*/ 986470 w 8267681"/>
              <a:gd name="connsiteY16140" fmla="*/ 3920070 h 6698675"/>
              <a:gd name="connsiteX16141" fmla="*/ 974727 w 8267681"/>
              <a:gd name="connsiteY16141" fmla="*/ 3929465 h 6698675"/>
              <a:gd name="connsiteX16142" fmla="*/ 1002912 w 8267681"/>
              <a:gd name="connsiteY16142" fmla="*/ 3952953 h 6698675"/>
              <a:gd name="connsiteX16143" fmla="*/ 1014655 w 8267681"/>
              <a:gd name="connsiteY16143" fmla="*/ 3948255 h 6698675"/>
              <a:gd name="connsiteX16144" fmla="*/ 1024053 w 8267681"/>
              <a:gd name="connsiteY16144" fmla="*/ 3941209 h 6698675"/>
              <a:gd name="connsiteX16145" fmla="*/ 1028748 w 8267681"/>
              <a:gd name="connsiteY16145" fmla="*/ 3941209 h 6698675"/>
              <a:gd name="connsiteX16146" fmla="*/ 1047539 w 8267681"/>
              <a:gd name="connsiteY16146" fmla="*/ 3931814 h 6698675"/>
              <a:gd name="connsiteX16147" fmla="*/ 1047539 w 8267681"/>
              <a:gd name="connsiteY16147" fmla="*/ 3922418 h 6698675"/>
              <a:gd name="connsiteX16148" fmla="*/ 1040496 w 8267681"/>
              <a:gd name="connsiteY16148" fmla="*/ 3917721 h 6698675"/>
              <a:gd name="connsiteX16149" fmla="*/ 1031098 w 8267681"/>
              <a:gd name="connsiteY16149" fmla="*/ 3929465 h 6698675"/>
              <a:gd name="connsiteX16150" fmla="*/ 1021703 w 8267681"/>
              <a:gd name="connsiteY16150" fmla="*/ 3931814 h 6698675"/>
              <a:gd name="connsiteX16151" fmla="*/ 1007610 w 8267681"/>
              <a:gd name="connsiteY16151" fmla="*/ 3889536 h 6698675"/>
              <a:gd name="connsiteX16152" fmla="*/ 988819 w 8267681"/>
              <a:gd name="connsiteY16152" fmla="*/ 3903628 h 6698675"/>
              <a:gd name="connsiteX16153" fmla="*/ 979425 w 8267681"/>
              <a:gd name="connsiteY16153" fmla="*/ 3894233 h 6698675"/>
              <a:gd name="connsiteX16154" fmla="*/ 1005260 w 8267681"/>
              <a:gd name="connsiteY16154" fmla="*/ 3856653 h 6698675"/>
              <a:gd name="connsiteX16155" fmla="*/ 1014655 w 8267681"/>
              <a:gd name="connsiteY16155" fmla="*/ 3859002 h 6698675"/>
              <a:gd name="connsiteX16156" fmla="*/ 1028748 w 8267681"/>
              <a:gd name="connsiteY16156" fmla="*/ 3835514 h 6698675"/>
              <a:gd name="connsiteX16157" fmla="*/ 1019354 w 8267681"/>
              <a:gd name="connsiteY16157" fmla="*/ 3819072 h 6698675"/>
              <a:gd name="connsiteX16158" fmla="*/ 1024053 w 8267681"/>
              <a:gd name="connsiteY16158" fmla="*/ 3809677 h 6698675"/>
              <a:gd name="connsiteX16159" fmla="*/ 1040496 w 8267681"/>
              <a:gd name="connsiteY16159" fmla="*/ 3809677 h 6698675"/>
              <a:gd name="connsiteX16160" fmla="*/ 1059282 w 8267681"/>
              <a:gd name="connsiteY16160" fmla="*/ 3816723 h 6698675"/>
              <a:gd name="connsiteX16161" fmla="*/ 1049888 w 8267681"/>
              <a:gd name="connsiteY16161" fmla="*/ 3835514 h 6698675"/>
              <a:gd name="connsiteX16162" fmla="*/ 1080423 w 8267681"/>
              <a:gd name="connsiteY16162" fmla="*/ 3851955 h 6698675"/>
              <a:gd name="connsiteX16163" fmla="*/ 1085119 w 8267681"/>
              <a:gd name="connsiteY16163" fmla="*/ 3833165 h 6698675"/>
              <a:gd name="connsiteX16164" fmla="*/ 1075724 w 8267681"/>
              <a:gd name="connsiteY16164" fmla="*/ 3816723 h 6698675"/>
              <a:gd name="connsiteX16165" fmla="*/ 1092166 w 8267681"/>
              <a:gd name="connsiteY16165" fmla="*/ 3816723 h 6698675"/>
              <a:gd name="connsiteX16166" fmla="*/ 1118002 w 8267681"/>
              <a:gd name="connsiteY16166" fmla="*/ 3790887 h 6698675"/>
              <a:gd name="connsiteX16167" fmla="*/ 1136794 w 8267681"/>
              <a:gd name="connsiteY16167" fmla="*/ 3800282 h 6698675"/>
              <a:gd name="connsiteX16168" fmla="*/ 1169679 w 8267681"/>
              <a:gd name="connsiteY16168" fmla="*/ 3762701 h 6698675"/>
              <a:gd name="connsiteX16169" fmla="*/ 1179071 w 8267681"/>
              <a:gd name="connsiteY16169" fmla="*/ 3758004 h 6698675"/>
              <a:gd name="connsiteX16170" fmla="*/ 1195514 w 8267681"/>
              <a:gd name="connsiteY16170" fmla="*/ 3781492 h 6698675"/>
              <a:gd name="connsiteX16171" fmla="*/ 1202558 w 8267681"/>
              <a:gd name="connsiteY16171" fmla="*/ 3774445 h 6698675"/>
              <a:gd name="connsiteX16172" fmla="*/ 1218999 w 8267681"/>
              <a:gd name="connsiteY16172" fmla="*/ 3767399 h 6698675"/>
              <a:gd name="connsiteX16173" fmla="*/ 1179071 w 8267681"/>
              <a:gd name="connsiteY16173" fmla="*/ 3729819 h 6698675"/>
              <a:gd name="connsiteX16174" fmla="*/ 1186117 w 8267681"/>
              <a:gd name="connsiteY16174" fmla="*/ 3718075 h 6698675"/>
              <a:gd name="connsiteX16175" fmla="*/ 1202558 w 8267681"/>
              <a:gd name="connsiteY16175" fmla="*/ 3711028 h 6698675"/>
              <a:gd name="connsiteX16176" fmla="*/ 1216650 w 8267681"/>
              <a:gd name="connsiteY16176" fmla="*/ 3696936 h 6698675"/>
              <a:gd name="connsiteX16177" fmla="*/ 1186117 w 8267681"/>
              <a:gd name="connsiteY16177" fmla="*/ 3680494 h 6698675"/>
              <a:gd name="connsiteX16178" fmla="*/ 1204906 w 8267681"/>
              <a:gd name="connsiteY16178" fmla="*/ 3668750 h 6698675"/>
              <a:gd name="connsiteX16179" fmla="*/ 1214301 w 8267681"/>
              <a:gd name="connsiteY16179" fmla="*/ 3668750 h 6698675"/>
              <a:gd name="connsiteX16180" fmla="*/ 1223699 w 8267681"/>
              <a:gd name="connsiteY16180" fmla="*/ 3647611 h 6698675"/>
              <a:gd name="connsiteX16181" fmla="*/ 1188465 w 8267681"/>
              <a:gd name="connsiteY16181" fmla="*/ 3640565 h 6698675"/>
              <a:gd name="connsiteX16182" fmla="*/ 1195514 w 8267681"/>
              <a:gd name="connsiteY16182" fmla="*/ 3598287 h 6698675"/>
              <a:gd name="connsiteX16183" fmla="*/ 1202558 w 8267681"/>
              <a:gd name="connsiteY16183" fmla="*/ 3588892 h 6698675"/>
              <a:gd name="connsiteX16184" fmla="*/ 1195514 w 8267681"/>
              <a:gd name="connsiteY16184" fmla="*/ 3579497 h 6698675"/>
              <a:gd name="connsiteX16185" fmla="*/ 1186117 w 8267681"/>
              <a:gd name="connsiteY16185" fmla="*/ 3560707 h 6698675"/>
              <a:gd name="connsiteX16186" fmla="*/ 1160280 w 8267681"/>
              <a:gd name="connsiteY16186" fmla="*/ 3574799 h 6698675"/>
              <a:gd name="connsiteX16187" fmla="*/ 1134444 w 8267681"/>
              <a:gd name="connsiteY16187" fmla="*/ 3530173 h 6698675"/>
              <a:gd name="connsiteX16188" fmla="*/ 1125051 w 8267681"/>
              <a:gd name="connsiteY16188" fmla="*/ 3525475 h 6698675"/>
              <a:gd name="connsiteX16189" fmla="*/ 1113305 w 8267681"/>
              <a:gd name="connsiteY16189" fmla="*/ 3541916 h 6698675"/>
              <a:gd name="connsiteX16190" fmla="*/ 1122701 w 8267681"/>
              <a:gd name="connsiteY16190" fmla="*/ 3551311 h 6698675"/>
              <a:gd name="connsiteX16191" fmla="*/ 1115654 w 8267681"/>
              <a:gd name="connsiteY16191" fmla="*/ 3574799 h 6698675"/>
              <a:gd name="connsiteX16192" fmla="*/ 1103909 w 8267681"/>
              <a:gd name="connsiteY16192" fmla="*/ 3567753 h 6698675"/>
              <a:gd name="connsiteX16193" fmla="*/ 1092166 w 8267681"/>
              <a:gd name="connsiteY16193" fmla="*/ 3553660 h 6698675"/>
              <a:gd name="connsiteX16194" fmla="*/ 1075724 w 8267681"/>
              <a:gd name="connsiteY16194" fmla="*/ 3574799 h 6698675"/>
              <a:gd name="connsiteX16195" fmla="*/ 1049888 w 8267681"/>
              <a:gd name="connsiteY16195" fmla="*/ 3570102 h 6698675"/>
              <a:gd name="connsiteX16196" fmla="*/ 1024053 w 8267681"/>
              <a:gd name="connsiteY16196" fmla="*/ 3607682 h 6698675"/>
              <a:gd name="connsiteX16197" fmla="*/ 1017005 w 8267681"/>
              <a:gd name="connsiteY16197" fmla="*/ 3584195 h 6698675"/>
              <a:gd name="connsiteX16198" fmla="*/ 991168 w 8267681"/>
              <a:gd name="connsiteY16198" fmla="*/ 3605333 h 6698675"/>
              <a:gd name="connsiteX16199" fmla="*/ 984905 w 8267681"/>
              <a:gd name="connsiteY16199" fmla="*/ 3600636 h 6698675"/>
              <a:gd name="connsiteX16200" fmla="*/ 986470 w 8267681"/>
              <a:gd name="connsiteY16200" fmla="*/ 3600636 h 6698675"/>
              <a:gd name="connsiteX16201" fmla="*/ 988819 w 8267681"/>
              <a:gd name="connsiteY16201" fmla="*/ 3591241 h 6698675"/>
              <a:gd name="connsiteX16202" fmla="*/ 986470 w 8267681"/>
              <a:gd name="connsiteY16202" fmla="*/ 3591241 h 6698675"/>
              <a:gd name="connsiteX16203" fmla="*/ 977076 w 8267681"/>
              <a:gd name="connsiteY16203" fmla="*/ 3588892 h 6698675"/>
              <a:gd name="connsiteX16204" fmla="*/ 974727 w 8267681"/>
              <a:gd name="connsiteY16204" fmla="*/ 3591241 h 6698675"/>
              <a:gd name="connsiteX16205" fmla="*/ 974727 w 8267681"/>
              <a:gd name="connsiteY16205" fmla="*/ 3600636 h 6698675"/>
              <a:gd name="connsiteX16206" fmla="*/ 977076 w 8267681"/>
              <a:gd name="connsiteY16206" fmla="*/ 3600636 h 6698675"/>
              <a:gd name="connsiteX16207" fmla="*/ 981265 w 8267681"/>
              <a:gd name="connsiteY16207" fmla="*/ 3600636 h 6698675"/>
              <a:gd name="connsiteX16208" fmla="*/ 962983 w 8267681"/>
              <a:gd name="connsiteY16208" fmla="*/ 3685192 h 6698675"/>
              <a:gd name="connsiteX16209" fmla="*/ 930100 w 8267681"/>
              <a:gd name="connsiteY16209" fmla="*/ 3628821 h 6698675"/>
              <a:gd name="connsiteX16210" fmla="*/ 925696 w 8267681"/>
              <a:gd name="connsiteY16210" fmla="*/ 3636748 h 6698675"/>
              <a:gd name="connsiteX16211" fmla="*/ 922160 w 8267681"/>
              <a:gd name="connsiteY16211" fmla="*/ 3641028 h 6698675"/>
              <a:gd name="connsiteX16212" fmla="*/ 908962 w 8267681"/>
              <a:gd name="connsiteY16212" fmla="*/ 3642914 h 6698675"/>
              <a:gd name="connsiteX16213" fmla="*/ 920602 w 8267681"/>
              <a:gd name="connsiteY16213" fmla="*/ 3642914 h 6698675"/>
              <a:gd name="connsiteX16214" fmla="*/ 908962 w 8267681"/>
              <a:gd name="connsiteY16214" fmla="*/ 3657006 h 6698675"/>
              <a:gd name="connsiteX16215" fmla="*/ 913658 w 8267681"/>
              <a:gd name="connsiteY16215" fmla="*/ 3661704 h 6698675"/>
              <a:gd name="connsiteX16216" fmla="*/ 913658 w 8267681"/>
              <a:gd name="connsiteY16216" fmla="*/ 3675797 h 6698675"/>
              <a:gd name="connsiteX16217" fmla="*/ 908962 w 8267681"/>
              <a:gd name="connsiteY16217" fmla="*/ 3666402 h 6698675"/>
              <a:gd name="connsiteX16218" fmla="*/ 897220 w 8267681"/>
              <a:gd name="connsiteY16218" fmla="*/ 3666402 h 6698675"/>
              <a:gd name="connsiteX16219" fmla="*/ 887821 w 8267681"/>
              <a:gd name="connsiteY16219" fmla="*/ 3692238 h 6698675"/>
              <a:gd name="connsiteX16220" fmla="*/ 890170 w 8267681"/>
              <a:gd name="connsiteY16220" fmla="*/ 3694587 h 6698675"/>
              <a:gd name="connsiteX16221" fmla="*/ 899565 w 8267681"/>
              <a:gd name="connsiteY16221" fmla="*/ 3699285 h 6698675"/>
              <a:gd name="connsiteX16222" fmla="*/ 869035 w 8267681"/>
              <a:gd name="connsiteY16222" fmla="*/ 3725121 h 6698675"/>
              <a:gd name="connsiteX16223" fmla="*/ 871380 w 8267681"/>
              <a:gd name="connsiteY16223" fmla="*/ 3734516 h 6698675"/>
              <a:gd name="connsiteX16224" fmla="*/ 871380 w 8267681"/>
              <a:gd name="connsiteY16224" fmla="*/ 3743912 h 6698675"/>
              <a:gd name="connsiteX16225" fmla="*/ 765686 w 8267681"/>
              <a:gd name="connsiteY16225" fmla="*/ 3739214 h 6698675"/>
              <a:gd name="connsiteX16226" fmla="*/ 763336 w 8267681"/>
              <a:gd name="connsiteY16226" fmla="*/ 3741563 h 6698675"/>
              <a:gd name="connsiteX16227" fmla="*/ 765686 w 8267681"/>
              <a:gd name="connsiteY16227" fmla="*/ 3750958 h 6698675"/>
              <a:gd name="connsiteX16228" fmla="*/ 758638 w 8267681"/>
              <a:gd name="connsiteY16228" fmla="*/ 3755655 h 6698675"/>
              <a:gd name="connsiteX16229" fmla="*/ 732802 w 8267681"/>
              <a:gd name="connsiteY16229" fmla="*/ 3734516 h 6698675"/>
              <a:gd name="connsiteX16230" fmla="*/ 721059 w 8267681"/>
              <a:gd name="connsiteY16230" fmla="*/ 3743912 h 6698675"/>
              <a:gd name="connsiteX16231" fmla="*/ 721059 w 8267681"/>
              <a:gd name="connsiteY16231" fmla="*/ 3734516 h 6698675"/>
              <a:gd name="connsiteX16232" fmla="*/ 714012 w 8267681"/>
              <a:gd name="connsiteY16232" fmla="*/ 3732168 h 6698675"/>
              <a:gd name="connsiteX16233" fmla="*/ 681131 w 8267681"/>
              <a:gd name="connsiteY16233" fmla="*/ 3741563 h 6698675"/>
              <a:gd name="connsiteX16234" fmla="*/ 676431 w 8267681"/>
              <a:gd name="connsiteY16234" fmla="*/ 3734516 h 6698675"/>
              <a:gd name="connsiteX16235" fmla="*/ 688176 w 8267681"/>
              <a:gd name="connsiteY16235" fmla="*/ 3708680 h 6698675"/>
              <a:gd name="connsiteX16236" fmla="*/ 681131 w 8267681"/>
              <a:gd name="connsiteY16236" fmla="*/ 3701633 h 6698675"/>
              <a:gd name="connsiteX16237" fmla="*/ 671734 w 8267681"/>
              <a:gd name="connsiteY16237" fmla="*/ 3715726 h 6698675"/>
              <a:gd name="connsiteX16238" fmla="*/ 645898 w 8267681"/>
              <a:gd name="connsiteY16238" fmla="*/ 3713377 h 6698675"/>
              <a:gd name="connsiteX16239" fmla="*/ 645898 w 8267681"/>
              <a:gd name="connsiteY16239" fmla="*/ 3715726 h 6698675"/>
              <a:gd name="connsiteX16240" fmla="*/ 650596 w 8267681"/>
              <a:gd name="connsiteY16240" fmla="*/ 3732168 h 6698675"/>
              <a:gd name="connsiteX16241" fmla="*/ 645898 w 8267681"/>
              <a:gd name="connsiteY16241" fmla="*/ 3753307 h 6698675"/>
              <a:gd name="connsiteX16242" fmla="*/ 629456 w 8267681"/>
              <a:gd name="connsiteY16242" fmla="*/ 3748609 h 6698675"/>
              <a:gd name="connsiteX16243" fmla="*/ 631806 w 8267681"/>
              <a:gd name="connsiteY16243" fmla="*/ 3741563 h 6698675"/>
              <a:gd name="connsiteX16244" fmla="*/ 615363 w 8267681"/>
              <a:gd name="connsiteY16244" fmla="*/ 3725121 h 6698675"/>
              <a:gd name="connsiteX16245" fmla="*/ 624761 w 8267681"/>
              <a:gd name="connsiteY16245" fmla="*/ 3715726 h 6698675"/>
              <a:gd name="connsiteX16246" fmla="*/ 613018 w 8267681"/>
              <a:gd name="connsiteY16246" fmla="*/ 3689890 h 6698675"/>
              <a:gd name="connsiteX16247" fmla="*/ 613018 w 8267681"/>
              <a:gd name="connsiteY16247" fmla="*/ 3711028 h 6698675"/>
              <a:gd name="connsiteX16248" fmla="*/ 617713 w 8267681"/>
              <a:gd name="connsiteY16248" fmla="*/ 3715726 h 6698675"/>
              <a:gd name="connsiteX16249" fmla="*/ 613018 w 8267681"/>
              <a:gd name="connsiteY16249" fmla="*/ 3720424 h 6698675"/>
              <a:gd name="connsiteX16250" fmla="*/ 589527 w 8267681"/>
              <a:gd name="connsiteY16250" fmla="*/ 3722772 h 6698675"/>
              <a:gd name="connsiteX16251" fmla="*/ 591875 w 8267681"/>
              <a:gd name="connsiteY16251" fmla="*/ 3718075 h 6698675"/>
              <a:gd name="connsiteX16252" fmla="*/ 568391 w 8267681"/>
              <a:gd name="connsiteY16252" fmla="*/ 3692238 h 6698675"/>
              <a:gd name="connsiteX16253" fmla="*/ 568391 w 8267681"/>
              <a:gd name="connsiteY16253" fmla="*/ 3678146 h 6698675"/>
              <a:gd name="connsiteX16254" fmla="*/ 566040 w 8267681"/>
              <a:gd name="connsiteY16254" fmla="*/ 3675797 h 6698675"/>
              <a:gd name="connsiteX16255" fmla="*/ 566040 w 8267681"/>
              <a:gd name="connsiteY16255" fmla="*/ 3652309 h 6698675"/>
              <a:gd name="connsiteX16256" fmla="*/ 575435 w 8267681"/>
              <a:gd name="connsiteY16256" fmla="*/ 3659355 h 6698675"/>
              <a:gd name="connsiteX16257" fmla="*/ 591875 w 8267681"/>
              <a:gd name="connsiteY16257" fmla="*/ 3647611 h 6698675"/>
              <a:gd name="connsiteX16258" fmla="*/ 601270 w 8267681"/>
              <a:gd name="connsiteY16258" fmla="*/ 3654658 h 6698675"/>
              <a:gd name="connsiteX16259" fmla="*/ 608318 w 8267681"/>
              <a:gd name="connsiteY16259" fmla="*/ 3645263 h 6698675"/>
              <a:gd name="connsiteX16260" fmla="*/ 601270 w 8267681"/>
              <a:gd name="connsiteY16260" fmla="*/ 3633519 h 6698675"/>
              <a:gd name="connsiteX16261" fmla="*/ 584833 w 8267681"/>
              <a:gd name="connsiteY16261" fmla="*/ 3645263 h 6698675"/>
              <a:gd name="connsiteX16262" fmla="*/ 563691 w 8267681"/>
              <a:gd name="connsiteY16262" fmla="*/ 3628821 h 6698675"/>
              <a:gd name="connsiteX16263" fmla="*/ 566040 w 8267681"/>
              <a:gd name="connsiteY16263" fmla="*/ 3619426 h 6698675"/>
              <a:gd name="connsiteX16264" fmla="*/ 561342 w 8267681"/>
              <a:gd name="connsiteY16264" fmla="*/ 3614729 h 6698675"/>
              <a:gd name="connsiteX16265" fmla="*/ 547249 w 8267681"/>
              <a:gd name="connsiteY16265" fmla="*/ 3628821 h 6698675"/>
              <a:gd name="connsiteX16266" fmla="*/ 542556 w 8267681"/>
              <a:gd name="connsiteY16266" fmla="*/ 3633519 h 6698675"/>
              <a:gd name="connsiteX16267" fmla="*/ 526113 w 8267681"/>
              <a:gd name="connsiteY16267" fmla="*/ 3626473 h 6698675"/>
              <a:gd name="connsiteX16268" fmla="*/ 542556 w 8267681"/>
              <a:gd name="connsiteY16268" fmla="*/ 3649960 h 6698675"/>
              <a:gd name="connsiteX16269" fmla="*/ 549598 w 8267681"/>
              <a:gd name="connsiteY16269" fmla="*/ 3699285 h 6698675"/>
              <a:gd name="connsiteX16270" fmla="*/ 523763 w 8267681"/>
              <a:gd name="connsiteY16270" fmla="*/ 3708680 h 6698675"/>
              <a:gd name="connsiteX16271" fmla="*/ 530808 w 8267681"/>
              <a:gd name="connsiteY16271" fmla="*/ 3664053 h 6698675"/>
              <a:gd name="connsiteX16272" fmla="*/ 523763 w 8267681"/>
              <a:gd name="connsiteY16272" fmla="*/ 3659355 h 6698675"/>
              <a:gd name="connsiteX16273" fmla="*/ 488530 w 8267681"/>
              <a:gd name="connsiteY16273" fmla="*/ 3699285 h 6698675"/>
              <a:gd name="connsiteX16274" fmla="*/ 472088 w 8267681"/>
              <a:gd name="connsiteY16274" fmla="*/ 3694587 h 6698675"/>
              <a:gd name="connsiteX16275" fmla="*/ 469743 w 8267681"/>
              <a:gd name="connsiteY16275" fmla="*/ 3652309 h 6698675"/>
              <a:gd name="connsiteX16276" fmla="*/ 455650 w 8267681"/>
              <a:gd name="connsiteY16276" fmla="*/ 3635868 h 6698675"/>
              <a:gd name="connsiteX16277" fmla="*/ 476786 w 8267681"/>
              <a:gd name="connsiteY16277" fmla="*/ 3626473 h 6698675"/>
              <a:gd name="connsiteX16278" fmla="*/ 476786 w 8267681"/>
              <a:gd name="connsiteY16278" fmla="*/ 3617077 h 6698675"/>
              <a:gd name="connsiteX16279" fmla="*/ 490879 w 8267681"/>
              <a:gd name="connsiteY16279" fmla="*/ 3607682 h 6698675"/>
              <a:gd name="connsiteX16280" fmla="*/ 483835 w 8267681"/>
              <a:gd name="connsiteY16280" fmla="*/ 3579497 h 6698675"/>
              <a:gd name="connsiteX16281" fmla="*/ 476786 w 8267681"/>
              <a:gd name="connsiteY16281" fmla="*/ 3598287 h 6698675"/>
              <a:gd name="connsiteX16282" fmla="*/ 462693 w 8267681"/>
              <a:gd name="connsiteY16282" fmla="*/ 3572451 h 6698675"/>
              <a:gd name="connsiteX16283" fmla="*/ 476786 w 8267681"/>
              <a:gd name="connsiteY16283" fmla="*/ 3563055 h 6698675"/>
              <a:gd name="connsiteX16284" fmla="*/ 481485 w 8267681"/>
              <a:gd name="connsiteY16284" fmla="*/ 3556009 h 6698675"/>
              <a:gd name="connsiteX16285" fmla="*/ 479135 w 8267681"/>
              <a:gd name="connsiteY16285" fmla="*/ 3546614 h 6698675"/>
              <a:gd name="connsiteX16286" fmla="*/ 465042 w 8267681"/>
              <a:gd name="connsiteY16286" fmla="*/ 3546614 h 6698675"/>
              <a:gd name="connsiteX16287" fmla="*/ 458000 w 8267681"/>
              <a:gd name="connsiteY16287" fmla="*/ 3551311 h 6698675"/>
              <a:gd name="connsiteX16288" fmla="*/ 436857 w 8267681"/>
              <a:gd name="connsiteY16288" fmla="*/ 3539567 h 6698675"/>
              <a:gd name="connsiteX16289" fmla="*/ 476786 w 8267681"/>
              <a:gd name="connsiteY16289" fmla="*/ 3523126 h 6698675"/>
              <a:gd name="connsiteX16290" fmla="*/ 483835 w 8267681"/>
              <a:gd name="connsiteY16290" fmla="*/ 3532521 h 6698675"/>
              <a:gd name="connsiteX16291" fmla="*/ 500278 w 8267681"/>
              <a:gd name="connsiteY16291" fmla="*/ 3527824 h 6698675"/>
              <a:gd name="connsiteX16292" fmla="*/ 502623 w 8267681"/>
              <a:gd name="connsiteY16292" fmla="*/ 3525475 h 6698675"/>
              <a:gd name="connsiteX16293" fmla="*/ 500278 w 8267681"/>
              <a:gd name="connsiteY16293" fmla="*/ 3523126 h 6698675"/>
              <a:gd name="connsiteX16294" fmla="*/ 490879 w 8267681"/>
              <a:gd name="connsiteY16294" fmla="*/ 3525475 h 6698675"/>
              <a:gd name="connsiteX16295" fmla="*/ 465042 w 8267681"/>
              <a:gd name="connsiteY16295" fmla="*/ 3499638 h 6698675"/>
              <a:gd name="connsiteX16296" fmla="*/ 458000 w 8267681"/>
              <a:gd name="connsiteY16296" fmla="*/ 3516080 h 6698675"/>
              <a:gd name="connsiteX16297" fmla="*/ 441557 w 8267681"/>
              <a:gd name="connsiteY16297" fmla="*/ 3511382 h 6698675"/>
              <a:gd name="connsiteX16298" fmla="*/ 439216 w 8267681"/>
              <a:gd name="connsiteY16298" fmla="*/ 3512942 h 6698675"/>
              <a:gd name="connsiteX16299" fmla="*/ 443917 w 8267681"/>
              <a:gd name="connsiteY16299" fmla="*/ 3516079 h 6698675"/>
              <a:gd name="connsiteX16300" fmla="*/ 439220 w 8267681"/>
              <a:gd name="connsiteY16300" fmla="*/ 3525474 h 6698675"/>
              <a:gd name="connsiteX16301" fmla="*/ 436874 w 8267681"/>
              <a:gd name="connsiteY16301" fmla="*/ 3527822 h 6698675"/>
              <a:gd name="connsiteX16302" fmla="*/ 432174 w 8267681"/>
              <a:gd name="connsiteY16302" fmla="*/ 3525474 h 6698675"/>
              <a:gd name="connsiteX16303" fmla="*/ 432174 w 8267681"/>
              <a:gd name="connsiteY16303" fmla="*/ 3520747 h 6698675"/>
              <a:gd name="connsiteX16304" fmla="*/ 432159 w 8267681"/>
              <a:gd name="connsiteY16304" fmla="*/ 3520778 h 6698675"/>
              <a:gd name="connsiteX16305" fmla="*/ 401625 w 8267681"/>
              <a:gd name="connsiteY16305" fmla="*/ 3497290 h 6698675"/>
              <a:gd name="connsiteX16306" fmla="*/ 407561 w 8267681"/>
              <a:gd name="connsiteY16306" fmla="*/ 3485702 h 6698675"/>
              <a:gd name="connsiteX16307" fmla="*/ 399291 w 8267681"/>
              <a:gd name="connsiteY16307" fmla="*/ 3492592 h 6698675"/>
              <a:gd name="connsiteX16308" fmla="*/ 373456 w 8267681"/>
              <a:gd name="connsiteY16308" fmla="*/ 3466756 h 6698675"/>
              <a:gd name="connsiteX16309" fmla="*/ 364062 w 8267681"/>
              <a:gd name="connsiteY16309" fmla="*/ 3471453 h 6698675"/>
              <a:gd name="connsiteX16310" fmla="*/ 361714 w 8267681"/>
              <a:gd name="connsiteY16310" fmla="*/ 3487894 h 6698675"/>
              <a:gd name="connsiteX16311" fmla="*/ 359363 w 8267681"/>
              <a:gd name="connsiteY16311" fmla="*/ 3497290 h 6698675"/>
              <a:gd name="connsiteX16312" fmla="*/ 380504 w 8267681"/>
              <a:gd name="connsiteY16312" fmla="*/ 3513731 h 6698675"/>
              <a:gd name="connsiteX16313" fmla="*/ 403989 w 8267681"/>
              <a:gd name="connsiteY16313" fmla="*/ 3501987 h 6698675"/>
              <a:gd name="connsiteX16314" fmla="*/ 411039 w 8267681"/>
              <a:gd name="connsiteY16314" fmla="*/ 3506685 h 6698675"/>
              <a:gd name="connsiteX16315" fmla="*/ 406339 w 8267681"/>
              <a:gd name="connsiteY16315" fmla="*/ 3516080 h 6698675"/>
              <a:gd name="connsiteX16316" fmla="*/ 411039 w 8267681"/>
              <a:gd name="connsiteY16316" fmla="*/ 3523126 h 6698675"/>
              <a:gd name="connsiteX16317" fmla="*/ 420431 w 8267681"/>
              <a:gd name="connsiteY16317" fmla="*/ 3523126 h 6698675"/>
              <a:gd name="connsiteX16318" fmla="*/ 434525 w 8267681"/>
              <a:gd name="connsiteY16318" fmla="*/ 3567753 h 6698675"/>
              <a:gd name="connsiteX16319" fmla="*/ 450967 w 8267681"/>
              <a:gd name="connsiteY16319" fmla="*/ 3577148 h 6698675"/>
              <a:gd name="connsiteX16320" fmla="*/ 422782 w 8267681"/>
              <a:gd name="connsiteY16320" fmla="*/ 3586543 h 6698675"/>
              <a:gd name="connsiteX16321" fmla="*/ 413389 w 8267681"/>
              <a:gd name="connsiteY16321" fmla="*/ 3584194 h 6698675"/>
              <a:gd name="connsiteX16322" fmla="*/ 396941 w 8267681"/>
              <a:gd name="connsiteY16322" fmla="*/ 3595938 h 6698675"/>
              <a:gd name="connsiteX16323" fmla="*/ 371112 w 8267681"/>
              <a:gd name="connsiteY16323" fmla="*/ 3579497 h 6698675"/>
              <a:gd name="connsiteX16324" fmla="*/ 361714 w 8267681"/>
              <a:gd name="connsiteY16324" fmla="*/ 3581846 h 6698675"/>
              <a:gd name="connsiteX16325" fmla="*/ 354669 w 8267681"/>
              <a:gd name="connsiteY16325" fmla="*/ 3560707 h 6698675"/>
              <a:gd name="connsiteX16326" fmla="*/ 349970 w 8267681"/>
              <a:gd name="connsiteY16326" fmla="*/ 3565404 h 6698675"/>
              <a:gd name="connsiteX16327" fmla="*/ 345271 w 8267681"/>
              <a:gd name="connsiteY16327" fmla="*/ 3588892 h 6698675"/>
              <a:gd name="connsiteX16328" fmla="*/ 335876 w 8267681"/>
              <a:gd name="connsiteY16328" fmla="*/ 3584194 h 6698675"/>
              <a:gd name="connsiteX16329" fmla="*/ 340576 w 8267681"/>
              <a:gd name="connsiteY16329" fmla="*/ 3565404 h 6698675"/>
              <a:gd name="connsiteX16330" fmla="*/ 314736 w 8267681"/>
              <a:gd name="connsiteY16330" fmla="*/ 3539567 h 6698675"/>
              <a:gd name="connsiteX16331" fmla="*/ 319434 w 8267681"/>
              <a:gd name="connsiteY16331" fmla="*/ 3525475 h 6698675"/>
              <a:gd name="connsiteX16332" fmla="*/ 302992 w 8267681"/>
              <a:gd name="connsiteY16332" fmla="*/ 3516080 h 6698675"/>
              <a:gd name="connsiteX16333" fmla="*/ 279506 w 8267681"/>
              <a:gd name="connsiteY16333" fmla="*/ 3530172 h 6698675"/>
              <a:gd name="connsiteX16334" fmla="*/ 284200 w 8267681"/>
              <a:gd name="connsiteY16334" fmla="*/ 3539567 h 6698675"/>
              <a:gd name="connsiteX16335" fmla="*/ 258365 w 8267681"/>
              <a:gd name="connsiteY16335" fmla="*/ 3546614 h 6698675"/>
              <a:gd name="connsiteX16336" fmla="*/ 256016 w 8267681"/>
              <a:gd name="connsiteY16336" fmla="*/ 3537219 h 6698675"/>
              <a:gd name="connsiteX16337" fmla="*/ 295948 w 8267681"/>
              <a:gd name="connsiteY16337" fmla="*/ 3506685 h 6698675"/>
              <a:gd name="connsiteX16338" fmla="*/ 305341 w 8267681"/>
              <a:gd name="connsiteY16338" fmla="*/ 3511382 h 6698675"/>
              <a:gd name="connsiteX16339" fmla="*/ 312391 w 8267681"/>
              <a:gd name="connsiteY16339" fmla="*/ 3487894 h 6698675"/>
              <a:gd name="connsiteX16340" fmla="*/ 293598 w 8267681"/>
              <a:gd name="connsiteY16340" fmla="*/ 3452663 h 6698675"/>
              <a:gd name="connsiteX16341" fmla="*/ 305341 w 8267681"/>
              <a:gd name="connsiteY16341" fmla="*/ 3436221 h 6698675"/>
              <a:gd name="connsiteX16342" fmla="*/ 298299 w 8267681"/>
              <a:gd name="connsiteY16342" fmla="*/ 3431524 h 6698675"/>
              <a:gd name="connsiteX16343" fmla="*/ 288900 w 8267681"/>
              <a:gd name="connsiteY16343" fmla="*/ 3433872 h 6698675"/>
              <a:gd name="connsiteX16344" fmla="*/ 281856 w 8267681"/>
              <a:gd name="connsiteY16344" fmla="*/ 3426826 h 6698675"/>
              <a:gd name="connsiteX16345" fmla="*/ 305341 w 8267681"/>
              <a:gd name="connsiteY16345" fmla="*/ 3405687 h 6698675"/>
              <a:gd name="connsiteX16346" fmla="*/ 314736 w 8267681"/>
              <a:gd name="connsiteY16346" fmla="*/ 3410385 h 6698675"/>
              <a:gd name="connsiteX16347" fmla="*/ 319434 w 8267681"/>
              <a:gd name="connsiteY16347" fmla="*/ 3403339 h 6698675"/>
              <a:gd name="connsiteX16348" fmla="*/ 307691 w 8267681"/>
              <a:gd name="connsiteY16348" fmla="*/ 3393943 h 6698675"/>
              <a:gd name="connsiteX16349" fmla="*/ 253671 w 8267681"/>
              <a:gd name="connsiteY16349" fmla="*/ 3455012 h 6698675"/>
              <a:gd name="connsiteX16350" fmla="*/ 253671 w 8267681"/>
              <a:gd name="connsiteY16350" fmla="*/ 3443268 h 6698675"/>
              <a:gd name="connsiteX16351" fmla="*/ 237228 w 8267681"/>
              <a:gd name="connsiteY16351" fmla="*/ 3443268 h 6698675"/>
              <a:gd name="connsiteX16352" fmla="*/ 230182 w 8267681"/>
              <a:gd name="connsiteY16352" fmla="*/ 3436221 h 6698675"/>
              <a:gd name="connsiteX16353" fmla="*/ 244279 w 8267681"/>
              <a:gd name="connsiteY16353" fmla="*/ 3403339 h 6698675"/>
              <a:gd name="connsiteX16354" fmla="*/ 232530 w 8267681"/>
              <a:gd name="connsiteY16354" fmla="*/ 3386897 h 6698675"/>
              <a:gd name="connsiteX16355" fmla="*/ 246622 w 8267681"/>
              <a:gd name="connsiteY16355" fmla="*/ 3379851 h 6698675"/>
              <a:gd name="connsiteX16356" fmla="*/ 246622 w 8267681"/>
              <a:gd name="connsiteY16356" fmla="*/ 3372804 h 6698675"/>
              <a:gd name="connsiteX16357" fmla="*/ 197296 w 8267681"/>
              <a:gd name="connsiteY16357" fmla="*/ 3328206 h 6698675"/>
              <a:gd name="connsiteX16358" fmla="*/ 190250 w 8267681"/>
              <a:gd name="connsiteY16358" fmla="*/ 3335256 h 6698675"/>
              <a:gd name="connsiteX16359" fmla="*/ 211388 w 8267681"/>
              <a:gd name="connsiteY16359" fmla="*/ 3370455 h 6698675"/>
              <a:gd name="connsiteX16360" fmla="*/ 192600 w 8267681"/>
              <a:gd name="connsiteY16360" fmla="*/ 3377502 h 6698675"/>
              <a:gd name="connsiteX16361" fmla="*/ 183208 w 8267681"/>
              <a:gd name="connsiteY16361" fmla="*/ 3386897 h 6698675"/>
              <a:gd name="connsiteX16362" fmla="*/ 187901 w 8267681"/>
              <a:gd name="connsiteY16362" fmla="*/ 3403339 h 6698675"/>
              <a:gd name="connsiteX16363" fmla="*/ 180858 w 8267681"/>
              <a:gd name="connsiteY16363" fmla="*/ 3408036 h 6698675"/>
              <a:gd name="connsiteX16364" fmla="*/ 173809 w 8267681"/>
              <a:gd name="connsiteY16364" fmla="*/ 3393943 h 6698675"/>
              <a:gd name="connsiteX16365" fmla="*/ 178507 w 8267681"/>
              <a:gd name="connsiteY16365" fmla="*/ 3384548 h 6698675"/>
              <a:gd name="connsiteX16366" fmla="*/ 140934 w 8267681"/>
              <a:gd name="connsiteY16366" fmla="*/ 3361060 h 6698675"/>
              <a:gd name="connsiteX16367" fmla="*/ 150322 w 8267681"/>
              <a:gd name="connsiteY16367" fmla="*/ 3347004 h 6698675"/>
              <a:gd name="connsiteX16368" fmla="*/ 159715 w 8267681"/>
              <a:gd name="connsiteY16368" fmla="*/ 3354014 h 6698675"/>
              <a:gd name="connsiteX16369" fmla="*/ 173809 w 8267681"/>
              <a:gd name="connsiteY16369" fmla="*/ 3342306 h 6698675"/>
              <a:gd name="connsiteX16370" fmla="*/ 159715 w 8267681"/>
              <a:gd name="connsiteY16370" fmla="*/ 3330561 h 6698675"/>
              <a:gd name="connsiteX16371" fmla="*/ 157367 w 8267681"/>
              <a:gd name="connsiteY16371" fmla="*/ 3323513 h 6698675"/>
              <a:gd name="connsiteX16372" fmla="*/ 169111 w 8267681"/>
              <a:gd name="connsiteY16372" fmla="*/ 3309400 h 6698675"/>
              <a:gd name="connsiteX16373" fmla="*/ 178507 w 8267681"/>
              <a:gd name="connsiteY16373" fmla="*/ 3309400 h 6698675"/>
              <a:gd name="connsiteX16374" fmla="*/ 180858 w 8267681"/>
              <a:gd name="connsiteY16374" fmla="*/ 3307040 h 6698675"/>
              <a:gd name="connsiteX16375" fmla="*/ 162065 w 8267681"/>
              <a:gd name="connsiteY16375" fmla="*/ 3290651 h 6698675"/>
              <a:gd name="connsiteX16376" fmla="*/ 173809 w 8267681"/>
              <a:gd name="connsiteY16376" fmla="*/ 3274273 h 6698675"/>
              <a:gd name="connsiteX16377" fmla="*/ 169111 w 8267681"/>
              <a:gd name="connsiteY16377" fmla="*/ 3267198 h 6698675"/>
              <a:gd name="connsiteX16378" fmla="*/ 164415 w 8267681"/>
              <a:gd name="connsiteY16378" fmla="*/ 3257798 h 6698675"/>
              <a:gd name="connsiteX16379" fmla="*/ 150322 w 8267681"/>
              <a:gd name="connsiteY16379" fmla="*/ 3257798 h 6698675"/>
              <a:gd name="connsiteX16380" fmla="*/ 119808 w 8267681"/>
              <a:gd name="connsiteY16380" fmla="*/ 3215498 h 6698675"/>
              <a:gd name="connsiteX16381" fmla="*/ 122150 w 8267681"/>
              <a:gd name="connsiteY16381" fmla="*/ 3208452 h 6698675"/>
              <a:gd name="connsiteX16382" fmla="*/ 115108 w 8267681"/>
              <a:gd name="connsiteY16382" fmla="*/ 3175574 h 6698675"/>
              <a:gd name="connsiteX16383" fmla="*/ 105707 w 8267681"/>
              <a:gd name="connsiteY16383" fmla="*/ 3177926 h 6698675"/>
              <a:gd name="connsiteX16384" fmla="*/ 98665 w 8267681"/>
              <a:gd name="connsiteY16384" fmla="*/ 3173228 h 6698675"/>
              <a:gd name="connsiteX16385" fmla="*/ 84564 w 8267681"/>
              <a:gd name="connsiteY16385" fmla="*/ 3163835 h 6698675"/>
              <a:gd name="connsiteX16386" fmla="*/ 91606 w 8267681"/>
              <a:gd name="connsiteY16386" fmla="*/ 3130952 h 6698675"/>
              <a:gd name="connsiteX16387" fmla="*/ 103349 w 8267681"/>
              <a:gd name="connsiteY16387" fmla="*/ 3130952 h 6698675"/>
              <a:gd name="connsiteX16388" fmla="*/ 122150 w 8267681"/>
              <a:gd name="connsiteY16388" fmla="*/ 3140349 h 6698675"/>
              <a:gd name="connsiteX16389" fmla="*/ 122150 w 8267681"/>
              <a:gd name="connsiteY16389" fmla="*/ 3163835 h 6698675"/>
              <a:gd name="connsiteX16390" fmla="*/ 157367 w 8267681"/>
              <a:gd name="connsiteY16390" fmla="*/ 3194364 h 6698675"/>
              <a:gd name="connsiteX16391" fmla="*/ 166765 w 8267681"/>
              <a:gd name="connsiteY16391" fmla="*/ 3196710 h 6698675"/>
              <a:gd name="connsiteX16392" fmla="*/ 157367 w 8267681"/>
              <a:gd name="connsiteY16392" fmla="*/ 3217848 h 6698675"/>
              <a:gd name="connsiteX16393" fmla="*/ 169111 w 8267681"/>
              <a:gd name="connsiteY16393" fmla="*/ 3217848 h 6698675"/>
              <a:gd name="connsiteX16394" fmla="*/ 173809 w 8267681"/>
              <a:gd name="connsiteY16394" fmla="*/ 3213150 h 6698675"/>
              <a:gd name="connsiteX16395" fmla="*/ 190250 w 8267681"/>
              <a:gd name="connsiteY16395" fmla="*/ 3222544 h 6698675"/>
              <a:gd name="connsiteX16396" fmla="*/ 194950 w 8267681"/>
              <a:gd name="connsiteY16396" fmla="*/ 3217848 h 6698675"/>
              <a:gd name="connsiteX16397" fmla="*/ 187901 w 8267681"/>
              <a:gd name="connsiteY16397" fmla="*/ 3208452 h 6698675"/>
              <a:gd name="connsiteX16398" fmla="*/ 204342 w 8267681"/>
              <a:gd name="connsiteY16398" fmla="*/ 3199057 h 6698675"/>
              <a:gd name="connsiteX16399" fmla="*/ 199645 w 8267681"/>
              <a:gd name="connsiteY16399" fmla="*/ 3189668 h 6698675"/>
              <a:gd name="connsiteX16400" fmla="*/ 209043 w 8267681"/>
              <a:gd name="connsiteY16400" fmla="*/ 3184971 h 6698675"/>
              <a:gd name="connsiteX16401" fmla="*/ 213738 w 8267681"/>
              <a:gd name="connsiteY16401" fmla="*/ 3189668 h 6698675"/>
              <a:gd name="connsiteX16402" fmla="*/ 213738 w 8267681"/>
              <a:gd name="connsiteY16402" fmla="*/ 3199057 h 6698675"/>
              <a:gd name="connsiteX16403" fmla="*/ 260714 w 8267681"/>
              <a:gd name="connsiteY16403" fmla="*/ 3192015 h 6698675"/>
              <a:gd name="connsiteX16404" fmla="*/ 265413 w 8267681"/>
              <a:gd name="connsiteY16404" fmla="*/ 3182622 h 6698675"/>
              <a:gd name="connsiteX16405" fmla="*/ 223135 w 8267681"/>
              <a:gd name="connsiteY16405" fmla="*/ 3173228 h 6698675"/>
              <a:gd name="connsiteX16406" fmla="*/ 227836 w 8267681"/>
              <a:gd name="connsiteY16406" fmla="*/ 3147393 h 6698675"/>
              <a:gd name="connsiteX16407" fmla="*/ 220785 w 8267681"/>
              <a:gd name="connsiteY16407" fmla="*/ 3140349 h 6698675"/>
              <a:gd name="connsiteX16408" fmla="*/ 223990 w 8267681"/>
              <a:gd name="connsiteY16408" fmla="*/ 3135866 h 6698675"/>
              <a:gd name="connsiteX16409" fmla="*/ 220786 w 8267681"/>
              <a:gd name="connsiteY16409" fmla="*/ 3137999 h 6698675"/>
              <a:gd name="connsiteX16410" fmla="*/ 218436 w 8267681"/>
              <a:gd name="connsiteY16410" fmla="*/ 3133303 h 6698675"/>
              <a:gd name="connsiteX16411" fmla="*/ 223135 w 8267681"/>
              <a:gd name="connsiteY16411" fmla="*/ 3130952 h 6698675"/>
              <a:gd name="connsiteX16412" fmla="*/ 226350 w 8267681"/>
              <a:gd name="connsiteY16412" fmla="*/ 3132560 h 6698675"/>
              <a:gd name="connsiteX16413" fmla="*/ 226658 w 8267681"/>
              <a:gd name="connsiteY16413" fmla="*/ 3132129 h 6698675"/>
              <a:gd name="connsiteX16414" fmla="*/ 232530 w 8267681"/>
              <a:gd name="connsiteY16414" fmla="*/ 3123908 h 6698675"/>
              <a:gd name="connsiteX16415" fmla="*/ 227836 w 8267681"/>
              <a:gd name="connsiteY16415" fmla="*/ 3114518 h 6698675"/>
              <a:gd name="connsiteX16416" fmla="*/ 211388 w 8267681"/>
              <a:gd name="connsiteY16416" fmla="*/ 3130952 h 6698675"/>
              <a:gd name="connsiteX16417" fmla="*/ 201995 w 8267681"/>
              <a:gd name="connsiteY16417" fmla="*/ 3130952 h 6698675"/>
              <a:gd name="connsiteX16418" fmla="*/ 180858 w 8267681"/>
              <a:gd name="connsiteY16418" fmla="*/ 3098078 h 6698675"/>
              <a:gd name="connsiteX16419" fmla="*/ 185558 w 8267681"/>
              <a:gd name="connsiteY16419" fmla="*/ 3093383 h 6698675"/>
              <a:gd name="connsiteX16420" fmla="*/ 201995 w 8267681"/>
              <a:gd name="connsiteY16420" fmla="*/ 3105123 h 6698675"/>
              <a:gd name="connsiteX16421" fmla="*/ 218435 w 8267681"/>
              <a:gd name="connsiteY16421" fmla="*/ 3093383 h 6698675"/>
              <a:gd name="connsiteX16422" fmla="*/ 204342 w 8267681"/>
              <a:gd name="connsiteY16422" fmla="*/ 3076942 h 6698675"/>
              <a:gd name="connsiteX16423" fmla="*/ 213738 w 8267681"/>
              <a:gd name="connsiteY16423" fmla="*/ 3067552 h 6698675"/>
              <a:gd name="connsiteX16424" fmla="*/ 201995 w 8267681"/>
              <a:gd name="connsiteY16424" fmla="*/ 3051114 h 6698675"/>
              <a:gd name="connsiteX16425" fmla="*/ 211388 w 8267681"/>
              <a:gd name="connsiteY16425" fmla="*/ 3037020 h 6698675"/>
              <a:gd name="connsiteX16426" fmla="*/ 220785 w 8267681"/>
              <a:gd name="connsiteY16426" fmla="*/ 3032323 h 6698675"/>
              <a:gd name="connsiteX16427" fmla="*/ 246622 w 8267681"/>
              <a:gd name="connsiteY16427" fmla="*/ 3076942 h 6698675"/>
              <a:gd name="connsiteX16428" fmla="*/ 256016 w 8267681"/>
              <a:gd name="connsiteY16428" fmla="*/ 3081640 h 6698675"/>
              <a:gd name="connsiteX16429" fmla="*/ 277156 w 8267681"/>
              <a:gd name="connsiteY16429" fmla="*/ 3074593 h 6698675"/>
              <a:gd name="connsiteX16430" fmla="*/ 248972 w 8267681"/>
              <a:gd name="connsiteY16430" fmla="*/ 3022930 h 6698675"/>
              <a:gd name="connsiteX16431" fmla="*/ 239578 w 8267681"/>
              <a:gd name="connsiteY16431" fmla="*/ 3022930 h 6698675"/>
              <a:gd name="connsiteX16432" fmla="*/ 232530 w 8267681"/>
              <a:gd name="connsiteY16432" fmla="*/ 3013540 h 6698675"/>
              <a:gd name="connsiteX16433" fmla="*/ 265413 w 8267681"/>
              <a:gd name="connsiteY16433" fmla="*/ 2983012 h 6698675"/>
              <a:gd name="connsiteX16434" fmla="*/ 272457 w 8267681"/>
              <a:gd name="connsiteY16434" fmla="*/ 2990058 h 6698675"/>
              <a:gd name="connsiteX16435" fmla="*/ 270108 w 8267681"/>
              <a:gd name="connsiteY16435" fmla="*/ 3008841 h 6698675"/>
              <a:gd name="connsiteX16436" fmla="*/ 284200 w 8267681"/>
              <a:gd name="connsiteY16436" fmla="*/ 3018240 h 6698675"/>
              <a:gd name="connsiteX16437" fmla="*/ 274807 w 8267681"/>
              <a:gd name="connsiteY16437" fmla="*/ 3034673 h 6698675"/>
              <a:gd name="connsiteX16438" fmla="*/ 284200 w 8267681"/>
              <a:gd name="connsiteY16438" fmla="*/ 3051114 h 6698675"/>
              <a:gd name="connsiteX16439" fmla="*/ 295948 w 8267681"/>
              <a:gd name="connsiteY16439" fmla="*/ 3051114 h 6698675"/>
              <a:gd name="connsiteX16440" fmla="*/ 328829 w 8267681"/>
              <a:gd name="connsiteY16440" fmla="*/ 3013540 h 6698675"/>
              <a:gd name="connsiteX16441" fmla="*/ 338226 w 8267681"/>
              <a:gd name="connsiteY16441" fmla="*/ 3020583 h 6698675"/>
              <a:gd name="connsiteX16442" fmla="*/ 340576 w 8267681"/>
              <a:gd name="connsiteY16442" fmla="*/ 3018240 h 6698675"/>
              <a:gd name="connsiteX16443" fmla="*/ 338226 w 8267681"/>
              <a:gd name="connsiteY16443" fmla="*/ 2997098 h 6698675"/>
              <a:gd name="connsiteX16444" fmla="*/ 366411 w 8267681"/>
              <a:gd name="connsiteY16444" fmla="*/ 2943091 h 6698675"/>
              <a:gd name="connsiteX16445" fmla="*/ 331178 w 8267681"/>
              <a:gd name="connsiteY16445" fmla="*/ 2943091 h 6698675"/>
              <a:gd name="connsiteX16446" fmla="*/ 312391 w 8267681"/>
              <a:gd name="connsiteY16446" fmla="*/ 2980661 h 6698675"/>
              <a:gd name="connsiteX16447" fmla="*/ 288900 w 8267681"/>
              <a:gd name="connsiteY16447" fmla="*/ 2950138 h 6698675"/>
              <a:gd name="connsiteX16448" fmla="*/ 305341 w 8267681"/>
              <a:gd name="connsiteY16448" fmla="*/ 2919605 h 6698675"/>
              <a:gd name="connsiteX16449" fmla="*/ 321784 w 8267681"/>
              <a:gd name="connsiteY16449" fmla="*/ 2938394 h 6698675"/>
              <a:gd name="connsiteX16450" fmla="*/ 328829 w 8267681"/>
              <a:gd name="connsiteY16450" fmla="*/ 2933697 h 6698675"/>
              <a:gd name="connsiteX16451" fmla="*/ 321784 w 8267681"/>
              <a:gd name="connsiteY16451" fmla="*/ 2910210 h 6698675"/>
              <a:gd name="connsiteX16452" fmla="*/ 305341 w 8267681"/>
              <a:gd name="connsiteY16452" fmla="*/ 2912560 h 6698675"/>
              <a:gd name="connsiteX16453" fmla="*/ 288900 w 8267681"/>
              <a:gd name="connsiteY16453" fmla="*/ 2896118 h 6698675"/>
              <a:gd name="connsiteX16454" fmla="*/ 293598 w 8267681"/>
              <a:gd name="connsiteY16454" fmla="*/ 2884375 h 6698675"/>
              <a:gd name="connsiteX16455" fmla="*/ 279506 w 8267681"/>
              <a:gd name="connsiteY16455" fmla="*/ 2872634 h 6698675"/>
              <a:gd name="connsiteX16456" fmla="*/ 270108 w 8267681"/>
              <a:gd name="connsiteY16456" fmla="*/ 2882031 h 6698675"/>
              <a:gd name="connsiteX16457" fmla="*/ 253671 w 8267681"/>
              <a:gd name="connsiteY16457" fmla="*/ 2856199 h 6698675"/>
              <a:gd name="connsiteX16458" fmla="*/ 248972 w 8267681"/>
              <a:gd name="connsiteY16458" fmla="*/ 2863240 h 6698675"/>
              <a:gd name="connsiteX16459" fmla="*/ 284200 w 8267681"/>
              <a:gd name="connsiteY16459" fmla="*/ 2914908 h 6698675"/>
              <a:gd name="connsiteX16460" fmla="*/ 274807 w 8267681"/>
              <a:gd name="connsiteY16460" fmla="*/ 2931349 h 6698675"/>
              <a:gd name="connsiteX16461" fmla="*/ 258365 w 8267681"/>
              <a:gd name="connsiteY16461" fmla="*/ 2959531 h 6698675"/>
              <a:gd name="connsiteX16462" fmla="*/ 258365 w 8267681"/>
              <a:gd name="connsiteY16462" fmla="*/ 2912560 h 6698675"/>
              <a:gd name="connsiteX16463" fmla="*/ 234879 w 8267681"/>
              <a:gd name="connsiteY16463" fmla="*/ 2889074 h 6698675"/>
              <a:gd name="connsiteX16464" fmla="*/ 258365 w 8267681"/>
              <a:gd name="connsiteY16464" fmla="*/ 2839768 h 6698675"/>
              <a:gd name="connsiteX16465" fmla="*/ 256016 w 8267681"/>
              <a:gd name="connsiteY16465" fmla="*/ 2830368 h 6698675"/>
              <a:gd name="connsiteX16466" fmla="*/ 230182 w 8267681"/>
              <a:gd name="connsiteY16466" fmla="*/ 2820972 h 6698675"/>
              <a:gd name="connsiteX16467" fmla="*/ 225486 w 8267681"/>
              <a:gd name="connsiteY16467" fmla="*/ 2898467 h 6698675"/>
              <a:gd name="connsiteX16468" fmla="*/ 213738 w 8267681"/>
              <a:gd name="connsiteY16468" fmla="*/ 2896118 h 6698675"/>
              <a:gd name="connsiteX16469" fmla="*/ 213738 w 8267681"/>
              <a:gd name="connsiteY16469" fmla="*/ 2823324 h 6698675"/>
              <a:gd name="connsiteX16470" fmla="*/ 206693 w 8267681"/>
              <a:gd name="connsiteY16470" fmla="*/ 2766962 h 6698675"/>
              <a:gd name="connsiteX16471" fmla="*/ 223135 w 8267681"/>
              <a:gd name="connsiteY16471" fmla="*/ 2738792 h 6698675"/>
              <a:gd name="connsiteX16472" fmla="*/ 227836 w 8267681"/>
              <a:gd name="connsiteY16472" fmla="*/ 2741142 h 6698675"/>
              <a:gd name="connsiteX16473" fmla="*/ 253671 w 8267681"/>
              <a:gd name="connsiteY16473" fmla="*/ 2799850 h 6698675"/>
              <a:gd name="connsiteX16474" fmla="*/ 277156 w 8267681"/>
              <a:gd name="connsiteY16474" fmla="*/ 2792802 h 6698675"/>
              <a:gd name="connsiteX16475" fmla="*/ 270108 w 8267681"/>
              <a:gd name="connsiteY16475" fmla="*/ 2783408 h 6698675"/>
              <a:gd name="connsiteX16476" fmla="*/ 260714 w 8267681"/>
              <a:gd name="connsiteY16476" fmla="*/ 2757578 h 6698675"/>
              <a:gd name="connsiteX16477" fmla="*/ 265413 w 8267681"/>
              <a:gd name="connsiteY16477" fmla="*/ 2748183 h 6698675"/>
              <a:gd name="connsiteX16478" fmla="*/ 291248 w 8267681"/>
              <a:gd name="connsiteY16478" fmla="*/ 2771664 h 6698675"/>
              <a:gd name="connsiteX16479" fmla="*/ 317085 w 8267681"/>
              <a:gd name="connsiteY16479" fmla="*/ 2734090 h 6698675"/>
              <a:gd name="connsiteX16480" fmla="*/ 331178 w 8267681"/>
              <a:gd name="connsiteY16480" fmla="*/ 2734090 h 6698675"/>
              <a:gd name="connsiteX16481" fmla="*/ 333528 w 8267681"/>
              <a:gd name="connsiteY16481" fmla="*/ 2743490 h 6698675"/>
              <a:gd name="connsiteX16482" fmla="*/ 347620 w 8267681"/>
              <a:gd name="connsiteY16482" fmla="*/ 2752881 h 6698675"/>
              <a:gd name="connsiteX16483" fmla="*/ 338226 w 8267681"/>
              <a:gd name="connsiteY16483" fmla="*/ 2785754 h 6698675"/>
              <a:gd name="connsiteX16484" fmla="*/ 335876 w 8267681"/>
              <a:gd name="connsiteY16484" fmla="*/ 2795149 h 6698675"/>
              <a:gd name="connsiteX16485" fmla="*/ 342922 w 8267681"/>
              <a:gd name="connsiteY16485" fmla="*/ 2802198 h 6698675"/>
              <a:gd name="connsiteX16486" fmla="*/ 357014 w 8267681"/>
              <a:gd name="connsiteY16486" fmla="*/ 2778709 h 6698675"/>
              <a:gd name="connsiteX16487" fmla="*/ 371112 w 8267681"/>
              <a:gd name="connsiteY16487" fmla="*/ 2778709 h 6698675"/>
              <a:gd name="connsiteX16488" fmla="*/ 371112 w 8267681"/>
              <a:gd name="connsiteY16488" fmla="*/ 2788103 h 6698675"/>
              <a:gd name="connsiteX16489" fmla="*/ 349970 w 8267681"/>
              <a:gd name="connsiteY16489" fmla="*/ 2804541 h 6698675"/>
              <a:gd name="connsiteX16490" fmla="*/ 361714 w 8267681"/>
              <a:gd name="connsiteY16490" fmla="*/ 2816277 h 6698675"/>
              <a:gd name="connsiteX16491" fmla="*/ 382854 w 8267681"/>
              <a:gd name="connsiteY16491" fmla="*/ 2788103 h 6698675"/>
              <a:gd name="connsiteX16492" fmla="*/ 396941 w 8267681"/>
              <a:gd name="connsiteY16492" fmla="*/ 2788103 h 6698675"/>
              <a:gd name="connsiteX16493" fmla="*/ 394596 w 8267681"/>
              <a:gd name="connsiteY16493" fmla="*/ 2792802 h 6698675"/>
              <a:gd name="connsiteX16494" fmla="*/ 394596 w 8267681"/>
              <a:gd name="connsiteY16494" fmla="*/ 2804541 h 6698675"/>
              <a:gd name="connsiteX16495" fmla="*/ 436874 w 8267681"/>
              <a:gd name="connsiteY16495" fmla="*/ 2748183 h 6698675"/>
              <a:gd name="connsiteX16496" fmla="*/ 450967 w 8267681"/>
              <a:gd name="connsiteY16496" fmla="*/ 2757578 h 6698675"/>
              <a:gd name="connsiteX16497" fmla="*/ 415734 w 8267681"/>
              <a:gd name="connsiteY16497" fmla="*/ 2825671 h 6698675"/>
              <a:gd name="connsiteX16498" fmla="*/ 425132 w 8267681"/>
              <a:gd name="connsiteY16498" fmla="*/ 2825671 h 6698675"/>
              <a:gd name="connsiteX16499" fmla="*/ 497945 w 8267681"/>
              <a:gd name="connsiteY16499" fmla="*/ 2757578 h 6698675"/>
              <a:gd name="connsiteX16500" fmla="*/ 507337 w 8267681"/>
              <a:gd name="connsiteY16500" fmla="*/ 2766962 h 6698675"/>
              <a:gd name="connsiteX16501" fmla="*/ 462709 w 8267681"/>
              <a:gd name="connsiteY16501" fmla="*/ 2865594 h 6698675"/>
              <a:gd name="connsiteX16502" fmla="*/ 561359 w 8267681"/>
              <a:gd name="connsiteY16502" fmla="*/ 2708237 h 6698675"/>
              <a:gd name="connsiteX16503" fmla="*/ 559011 w 8267681"/>
              <a:gd name="connsiteY16503" fmla="*/ 2698837 h 6698675"/>
              <a:gd name="connsiteX16504" fmla="*/ 584850 w 8267681"/>
              <a:gd name="connsiteY16504" fmla="*/ 2672983 h 6698675"/>
              <a:gd name="connsiteX16505" fmla="*/ 582500 w 8267681"/>
              <a:gd name="connsiteY16505" fmla="*/ 2663581 h 6698675"/>
              <a:gd name="connsiteX16506" fmla="*/ 608338 w 8267681"/>
              <a:gd name="connsiteY16506" fmla="*/ 2633028 h 6698675"/>
              <a:gd name="connsiteX16507" fmla="*/ 615386 w 8267681"/>
              <a:gd name="connsiteY16507" fmla="*/ 2640079 h 6698675"/>
              <a:gd name="connsiteX16508" fmla="*/ 613036 w 8267681"/>
              <a:gd name="connsiteY16508" fmla="*/ 2665930 h 6698675"/>
              <a:gd name="connsiteX16509" fmla="*/ 704633 w 8267681"/>
              <a:gd name="connsiteY16509" fmla="*/ 2717641 h 6698675"/>
              <a:gd name="connsiteX16510" fmla="*/ 711676 w 8267681"/>
              <a:gd name="connsiteY16510" fmla="*/ 2734090 h 6698675"/>
              <a:gd name="connsiteX16511" fmla="*/ 688190 w 8267681"/>
              <a:gd name="connsiteY16511" fmla="*/ 2774014 h 6698675"/>
              <a:gd name="connsiteX16512" fmla="*/ 683493 w 8267681"/>
              <a:gd name="connsiteY16512" fmla="*/ 2776361 h 6698675"/>
              <a:gd name="connsiteX16513" fmla="*/ 685840 w 8267681"/>
              <a:gd name="connsiteY16513" fmla="*/ 2778709 h 6698675"/>
              <a:gd name="connsiteX16514" fmla="*/ 706983 w 8267681"/>
              <a:gd name="connsiteY16514" fmla="*/ 3184971 h 6698675"/>
              <a:gd name="connsiteX16515" fmla="*/ 706983 w 8267681"/>
              <a:gd name="connsiteY16515" fmla="*/ 3187318 h 6698675"/>
              <a:gd name="connsiteX16516" fmla="*/ 718726 w 8267681"/>
              <a:gd name="connsiteY16516" fmla="*/ 3206106 h 6698675"/>
              <a:gd name="connsiteX16517" fmla="*/ 699934 w 8267681"/>
              <a:gd name="connsiteY16517" fmla="*/ 3215498 h 6698675"/>
              <a:gd name="connsiteX16518" fmla="*/ 667050 w 8267681"/>
              <a:gd name="connsiteY16518" fmla="*/ 3184971 h 6698675"/>
              <a:gd name="connsiteX16519" fmla="*/ 650613 w 8267681"/>
              <a:gd name="connsiteY16519" fmla="*/ 3192015 h 6698675"/>
              <a:gd name="connsiteX16520" fmla="*/ 655307 w 8267681"/>
              <a:gd name="connsiteY16520" fmla="*/ 3199057 h 6698675"/>
              <a:gd name="connsiteX16521" fmla="*/ 636520 w 8267681"/>
              <a:gd name="connsiteY16521" fmla="*/ 3199057 h 6698675"/>
              <a:gd name="connsiteX16522" fmla="*/ 631828 w 8267681"/>
              <a:gd name="connsiteY16522" fmla="*/ 3180274 h 6698675"/>
              <a:gd name="connsiteX16523" fmla="*/ 622428 w 8267681"/>
              <a:gd name="connsiteY16523" fmla="*/ 3173228 h 6698675"/>
              <a:gd name="connsiteX16524" fmla="*/ 547267 w 8267681"/>
              <a:gd name="connsiteY16524" fmla="*/ 3168532 h 6698675"/>
              <a:gd name="connsiteX16525" fmla="*/ 521430 w 8267681"/>
              <a:gd name="connsiteY16525" fmla="*/ 3156790 h 6698675"/>
              <a:gd name="connsiteX16526" fmla="*/ 469760 w 8267681"/>
              <a:gd name="connsiteY16526" fmla="*/ 3168532 h 6698675"/>
              <a:gd name="connsiteX16527" fmla="*/ 465059 w 8267681"/>
              <a:gd name="connsiteY16527" fmla="*/ 3161485 h 6698675"/>
              <a:gd name="connsiteX16528" fmla="*/ 490896 w 8267681"/>
              <a:gd name="connsiteY16528" fmla="*/ 3145047 h 6698675"/>
              <a:gd name="connsiteX16529" fmla="*/ 488547 w 8267681"/>
              <a:gd name="connsiteY16529" fmla="*/ 3135652 h 6698675"/>
              <a:gd name="connsiteX16530" fmla="*/ 495595 w 8267681"/>
              <a:gd name="connsiteY16530" fmla="*/ 3128603 h 6698675"/>
              <a:gd name="connsiteX16531" fmla="*/ 512037 w 8267681"/>
              <a:gd name="connsiteY16531" fmla="*/ 3140349 h 6698675"/>
              <a:gd name="connsiteX16532" fmla="*/ 514388 w 8267681"/>
              <a:gd name="connsiteY16532" fmla="*/ 3135652 h 6698675"/>
              <a:gd name="connsiteX16533" fmla="*/ 497945 w 8267681"/>
              <a:gd name="connsiteY16533" fmla="*/ 3119216 h 6698675"/>
              <a:gd name="connsiteX16534" fmla="*/ 504987 w 8267681"/>
              <a:gd name="connsiteY16534" fmla="*/ 3109818 h 6698675"/>
              <a:gd name="connsiteX16535" fmla="*/ 502645 w 8267681"/>
              <a:gd name="connsiteY16535" fmla="*/ 3102775 h 6698675"/>
              <a:gd name="connsiteX16536" fmla="*/ 497945 w 8267681"/>
              <a:gd name="connsiteY16536" fmla="*/ 3109818 h 6698675"/>
              <a:gd name="connsiteX16537" fmla="*/ 486198 w 8267681"/>
              <a:gd name="connsiteY16537" fmla="*/ 3123908 h 6698675"/>
              <a:gd name="connsiteX16538" fmla="*/ 476803 w 8267681"/>
              <a:gd name="connsiteY16538" fmla="*/ 3119216 h 6698675"/>
              <a:gd name="connsiteX16539" fmla="*/ 476803 w 8267681"/>
              <a:gd name="connsiteY16539" fmla="*/ 3109818 h 6698675"/>
              <a:gd name="connsiteX16540" fmla="*/ 443918 w 8267681"/>
              <a:gd name="connsiteY16540" fmla="*/ 3119216 h 6698675"/>
              <a:gd name="connsiteX16541" fmla="*/ 450967 w 8267681"/>
              <a:gd name="connsiteY16541" fmla="*/ 3145047 h 6698675"/>
              <a:gd name="connsiteX16542" fmla="*/ 425132 w 8267681"/>
              <a:gd name="connsiteY16542" fmla="*/ 3138001 h 6698675"/>
              <a:gd name="connsiteX16543" fmla="*/ 399291 w 8267681"/>
              <a:gd name="connsiteY16543" fmla="*/ 3187318 h 6698675"/>
              <a:gd name="connsiteX16544" fmla="*/ 382854 w 8267681"/>
              <a:gd name="connsiteY16544" fmla="*/ 3199057 h 6698675"/>
              <a:gd name="connsiteX16545" fmla="*/ 363036 w 8267681"/>
              <a:gd name="connsiteY16545" fmla="*/ 3185191 h 6698675"/>
              <a:gd name="connsiteX16546" fmla="*/ 358031 w 8267681"/>
              <a:gd name="connsiteY16546" fmla="*/ 3169393 h 6698675"/>
              <a:gd name="connsiteX16547" fmla="*/ 365235 w 8267681"/>
              <a:gd name="connsiteY16547" fmla="*/ 3158844 h 6698675"/>
              <a:gd name="connsiteX16548" fmla="*/ 373456 w 8267681"/>
              <a:gd name="connsiteY16548" fmla="*/ 3159135 h 6698675"/>
              <a:gd name="connsiteX16549" fmla="*/ 378154 w 8267681"/>
              <a:gd name="connsiteY16549" fmla="*/ 3163835 h 6698675"/>
              <a:gd name="connsiteX16550" fmla="*/ 378154 w 8267681"/>
              <a:gd name="connsiteY16550" fmla="*/ 3173228 h 6698675"/>
              <a:gd name="connsiteX16551" fmla="*/ 403989 w 8267681"/>
              <a:gd name="connsiteY16551" fmla="*/ 3166181 h 6698675"/>
              <a:gd name="connsiteX16552" fmla="*/ 401641 w 8267681"/>
              <a:gd name="connsiteY16552" fmla="*/ 3149744 h 6698675"/>
              <a:gd name="connsiteX16553" fmla="*/ 420431 w 8267681"/>
              <a:gd name="connsiteY16553" fmla="*/ 3142698 h 6698675"/>
              <a:gd name="connsiteX16554" fmla="*/ 420431 w 8267681"/>
              <a:gd name="connsiteY16554" fmla="*/ 3133303 h 6698675"/>
              <a:gd name="connsiteX16555" fmla="*/ 434525 w 8267681"/>
              <a:gd name="connsiteY16555" fmla="*/ 3123908 h 6698675"/>
              <a:gd name="connsiteX16556" fmla="*/ 434525 w 8267681"/>
              <a:gd name="connsiteY16556" fmla="*/ 3114518 h 6698675"/>
              <a:gd name="connsiteX16557" fmla="*/ 462709 w 8267681"/>
              <a:gd name="connsiteY16557" fmla="*/ 3088687 h 6698675"/>
              <a:gd name="connsiteX16558" fmla="*/ 479153 w 8267681"/>
              <a:gd name="connsiteY16558" fmla="*/ 3102775 h 6698675"/>
              <a:gd name="connsiteX16559" fmla="*/ 481502 w 8267681"/>
              <a:gd name="connsiteY16559" fmla="*/ 3095732 h 6698675"/>
              <a:gd name="connsiteX16560" fmla="*/ 481502 w 8267681"/>
              <a:gd name="connsiteY16560" fmla="*/ 3086336 h 6698675"/>
              <a:gd name="connsiteX16561" fmla="*/ 490896 w 8267681"/>
              <a:gd name="connsiteY16561" fmla="*/ 3076942 h 6698675"/>
              <a:gd name="connsiteX16562" fmla="*/ 490896 w 8267681"/>
              <a:gd name="connsiteY16562" fmla="*/ 3067552 h 6698675"/>
              <a:gd name="connsiteX16563" fmla="*/ 469760 w 8267681"/>
              <a:gd name="connsiteY16563" fmla="*/ 3051114 h 6698675"/>
              <a:gd name="connsiteX16564" fmla="*/ 465059 w 8267681"/>
              <a:gd name="connsiteY16564" fmla="*/ 3053460 h 6698675"/>
              <a:gd name="connsiteX16565" fmla="*/ 469760 w 8267681"/>
              <a:gd name="connsiteY16565" fmla="*/ 3060507 h 6698675"/>
              <a:gd name="connsiteX16566" fmla="*/ 465059 w 8267681"/>
              <a:gd name="connsiteY16566" fmla="*/ 3067552 h 6698675"/>
              <a:gd name="connsiteX16567" fmla="*/ 432174 w 8267681"/>
              <a:gd name="connsiteY16567" fmla="*/ 3051114 h 6698675"/>
              <a:gd name="connsiteX16568" fmla="*/ 429826 w 8267681"/>
              <a:gd name="connsiteY16568" fmla="*/ 3048764 h 6698675"/>
              <a:gd name="connsiteX16569" fmla="*/ 399291 w 8267681"/>
              <a:gd name="connsiteY16569" fmla="*/ 3051114 h 6698675"/>
              <a:gd name="connsiteX16570" fmla="*/ 399291 w 8267681"/>
              <a:gd name="connsiteY16570" fmla="*/ 3060507 h 6698675"/>
              <a:gd name="connsiteX16571" fmla="*/ 364062 w 8267681"/>
              <a:gd name="connsiteY16571" fmla="*/ 3093383 h 6698675"/>
              <a:gd name="connsiteX16572" fmla="*/ 371112 w 8267681"/>
              <a:gd name="connsiteY16572" fmla="*/ 3098078 h 6698675"/>
              <a:gd name="connsiteX16573" fmla="*/ 408689 w 8267681"/>
              <a:gd name="connsiteY16573" fmla="*/ 3069899 h 6698675"/>
              <a:gd name="connsiteX16574" fmla="*/ 420431 w 8267681"/>
              <a:gd name="connsiteY16574" fmla="*/ 3065200 h 6698675"/>
              <a:gd name="connsiteX16575" fmla="*/ 441569 w 8267681"/>
              <a:gd name="connsiteY16575" fmla="*/ 3079289 h 6698675"/>
              <a:gd name="connsiteX16576" fmla="*/ 420431 w 8267681"/>
              <a:gd name="connsiteY16576" fmla="*/ 3098078 h 6698675"/>
              <a:gd name="connsiteX16577" fmla="*/ 403989 w 8267681"/>
              <a:gd name="connsiteY16577" fmla="*/ 3093383 h 6698675"/>
              <a:gd name="connsiteX16578" fmla="*/ 418084 w 8267681"/>
              <a:gd name="connsiteY16578" fmla="*/ 3128603 h 6698675"/>
              <a:gd name="connsiteX16579" fmla="*/ 385199 w 8267681"/>
              <a:gd name="connsiteY16579" fmla="*/ 3145047 h 6698675"/>
              <a:gd name="connsiteX16580" fmla="*/ 375805 w 8267681"/>
              <a:gd name="connsiteY16580" fmla="*/ 3133303 h 6698675"/>
              <a:gd name="connsiteX16581" fmla="*/ 366411 w 8267681"/>
              <a:gd name="connsiteY16581" fmla="*/ 3142698 h 6698675"/>
              <a:gd name="connsiteX16582" fmla="*/ 340576 w 8267681"/>
              <a:gd name="connsiteY16582" fmla="*/ 3116866 h 6698675"/>
              <a:gd name="connsiteX16583" fmla="*/ 331178 w 8267681"/>
              <a:gd name="connsiteY16583" fmla="*/ 3145047 h 6698675"/>
              <a:gd name="connsiteX16584" fmla="*/ 352319 w 8267681"/>
              <a:gd name="connsiteY16584" fmla="*/ 3154437 h 6698675"/>
              <a:gd name="connsiteX16585" fmla="*/ 355549 w 8267681"/>
              <a:gd name="connsiteY16585" fmla="*/ 3162658 h 6698675"/>
              <a:gd name="connsiteX16586" fmla="*/ 356344 w 8267681"/>
              <a:gd name="connsiteY16586" fmla="*/ 3167101 h 6698675"/>
              <a:gd name="connsiteX16587" fmla="*/ 349678 w 8267681"/>
              <a:gd name="connsiteY16587" fmla="*/ 3176159 h 6698675"/>
              <a:gd name="connsiteX16588" fmla="*/ 340576 w 8267681"/>
              <a:gd name="connsiteY16588" fmla="*/ 3182622 h 6698675"/>
              <a:gd name="connsiteX16589" fmla="*/ 324134 w 8267681"/>
              <a:gd name="connsiteY16589" fmla="*/ 3173228 h 6698675"/>
              <a:gd name="connsiteX16590" fmla="*/ 291248 w 8267681"/>
              <a:gd name="connsiteY16590" fmla="*/ 3180274 h 6698675"/>
              <a:gd name="connsiteX16591" fmla="*/ 321784 w 8267681"/>
              <a:gd name="connsiteY16591" fmla="*/ 3189668 h 6698675"/>
              <a:gd name="connsiteX16592" fmla="*/ 319434 w 8267681"/>
              <a:gd name="connsiteY16592" fmla="*/ 3199057 h 6698675"/>
              <a:gd name="connsiteX16593" fmla="*/ 347620 w 8267681"/>
              <a:gd name="connsiteY16593" fmla="*/ 3201406 h 6698675"/>
              <a:gd name="connsiteX16594" fmla="*/ 357014 w 8267681"/>
              <a:gd name="connsiteY16594" fmla="*/ 3201406 h 6698675"/>
              <a:gd name="connsiteX16595" fmla="*/ 373456 w 8267681"/>
              <a:gd name="connsiteY16595" fmla="*/ 3217848 h 6698675"/>
              <a:gd name="connsiteX16596" fmla="*/ 371112 w 8267681"/>
              <a:gd name="connsiteY16596" fmla="*/ 3234296 h 6698675"/>
              <a:gd name="connsiteX16597" fmla="*/ 382854 w 8267681"/>
              <a:gd name="connsiteY16597" fmla="*/ 3241348 h 6698675"/>
              <a:gd name="connsiteX16598" fmla="*/ 396941 w 8267681"/>
              <a:gd name="connsiteY16598" fmla="*/ 3224895 h 6698675"/>
              <a:gd name="connsiteX16599" fmla="*/ 401641 w 8267681"/>
              <a:gd name="connsiteY16599" fmla="*/ 3220195 h 6698675"/>
              <a:gd name="connsiteX16600" fmla="*/ 415734 w 8267681"/>
              <a:gd name="connsiteY16600" fmla="*/ 3241348 h 6698675"/>
              <a:gd name="connsiteX16601" fmla="*/ 408689 w 8267681"/>
              <a:gd name="connsiteY16601" fmla="*/ 3253094 h 6698675"/>
              <a:gd name="connsiteX16602" fmla="*/ 399291 w 8267681"/>
              <a:gd name="connsiteY16602" fmla="*/ 3257798 h 6698675"/>
              <a:gd name="connsiteX16603" fmla="*/ 387548 w 8267681"/>
              <a:gd name="connsiteY16603" fmla="*/ 3257798 h 6698675"/>
              <a:gd name="connsiteX16604" fmla="*/ 406339 w 8267681"/>
              <a:gd name="connsiteY16604" fmla="*/ 3274273 h 6698675"/>
              <a:gd name="connsiteX16605" fmla="*/ 401641 w 8267681"/>
              <a:gd name="connsiteY16605" fmla="*/ 3290651 h 6698675"/>
              <a:gd name="connsiteX16606" fmla="*/ 425132 w 8267681"/>
              <a:gd name="connsiteY16606" fmla="*/ 3285961 h 6698675"/>
              <a:gd name="connsiteX16607" fmla="*/ 425132 w 8267681"/>
              <a:gd name="connsiteY16607" fmla="*/ 3304700 h 6698675"/>
              <a:gd name="connsiteX16608" fmla="*/ 382854 w 8267681"/>
              <a:gd name="connsiteY16608" fmla="*/ 3304700 h 6698675"/>
              <a:gd name="connsiteX16609" fmla="*/ 357014 w 8267681"/>
              <a:gd name="connsiteY16609" fmla="*/ 3316463 h 6698675"/>
              <a:gd name="connsiteX16610" fmla="*/ 349970 w 8267681"/>
              <a:gd name="connsiteY16610" fmla="*/ 3311755 h 6698675"/>
              <a:gd name="connsiteX16611" fmla="*/ 342922 w 8267681"/>
              <a:gd name="connsiteY16611" fmla="*/ 3316463 h 6698675"/>
              <a:gd name="connsiteX16612" fmla="*/ 345271 w 8267681"/>
              <a:gd name="connsiteY16612" fmla="*/ 3325857 h 6698675"/>
              <a:gd name="connsiteX16613" fmla="*/ 324134 w 8267681"/>
              <a:gd name="connsiteY16613" fmla="*/ 3325857 h 6698675"/>
              <a:gd name="connsiteX16614" fmla="*/ 307691 w 8267681"/>
              <a:gd name="connsiteY16614" fmla="*/ 3311755 h 6698675"/>
              <a:gd name="connsiteX16615" fmla="*/ 300644 w 8267681"/>
              <a:gd name="connsiteY16615" fmla="*/ 3316463 h 6698675"/>
              <a:gd name="connsiteX16616" fmla="*/ 314736 w 8267681"/>
              <a:gd name="connsiteY16616" fmla="*/ 3347004 h 6698675"/>
              <a:gd name="connsiteX16617" fmla="*/ 314736 w 8267681"/>
              <a:gd name="connsiteY16617" fmla="*/ 3361060 h 6698675"/>
              <a:gd name="connsiteX16618" fmla="*/ 310041 w 8267681"/>
              <a:gd name="connsiteY16618" fmla="*/ 3368107 h 6698675"/>
              <a:gd name="connsiteX16619" fmla="*/ 331178 w 8267681"/>
              <a:gd name="connsiteY16619" fmla="*/ 3361060 h 6698675"/>
              <a:gd name="connsiteX16620" fmla="*/ 345271 w 8267681"/>
              <a:gd name="connsiteY16620" fmla="*/ 3370455 h 6698675"/>
              <a:gd name="connsiteX16621" fmla="*/ 331178 w 8267681"/>
              <a:gd name="connsiteY16621" fmla="*/ 3386897 h 6698675"/>
              <a:gd name="connsiteX16622" fmla="*/ 338226 w 8267681"/>
              <a:gd name="connsiteY16622" fmla="*/ 3403339 h 6698675"/>
              <a:gd name="connsiteX16623" fmla="*/ 331178 w 8267681"/>
              <a:gd name="connsiteY16623" fmla="*/ 3410385 h 6698675"/>
              <a:gd name="connsiteX16624" fmla="*/ 331178 w 8267681"/>
              <a:gd name="connsiteY16624" fmla="*/ 3429175 h 6698675"/>
              <a:gd name="connsiteX16625" fmla="*/ 340576 w 8267681"/>
              <a:gd name="connsiteY16625" fmla="*/ 3429175 h 6698675"/>
              <a:gd name="connsiteX16626" fmla="*/ 345271 w 8267681"/>
              <a:gd name="connsiteY16626" fmla="*/ 3462058 h 6698675"/>
              <a:gd name="connsiteX16627" fmla="*/ 347620 w 8267681"/>
              <a:gd name="connsiteY16627" fmla="*/ 3464407 h 6698675"/>
              <a:gd name="connsiteX16628" fmla="*/ 361714 w 8267681"/>
              <a:gd name="connsiteY16628" fmla="*/ 3445616 h 6698675"/>
              <a:gd name="connsiteX16629" fmla="*/ 359363 w 8267681"/>
              <a:gd name="connsiteY16629" fmla="*/ 3436221 h 6698675"/>
              <a:gd name="connsiteX16630" fmla="*/ 359363 w 8267681"/>
              <a:gd name="connsiteY16630" fmla="*/ 3426826 h 6698675"/>
              <a:gd name="connsiteX16631" fmla="*/ 392247 w 8267681"/>
              <a:gd name="connsiteY16631" fmla="*/ 3410385 h 6698675"/>
              <a:gd name="connsiteX16632" fmla="*/ 418084 w 8267681"/>
              <a:gd name="connsiteY16632" fmla="*/ 3419780 h 6698675"/>
              <a:gd name="connsiteX16633" fmla="*/ 425132 w 8267681"/>
              <a:gd name="connsiteY16633" fmla="*/ 3429175 h 6698675"/>
              <a:gd name="connsiteX16634" fmla="*/ 399291 w 8267681"/>
              <a:gd name="connsiteY16634" fmla="*/ 3445616 h 6698675"/>
              <a:gd name="connsiteX16635" fmla="*/ 392247 w 8267681"/>
              <a:gd name="connsiteY16635" fmla="*/ 3447965 h 6698675"/>
              <a:gd name="connsiteX16636" fmla="*/ 392247 w 8267681"/>
              <a:gd name="connsiteY16636" fmla="*/ 3457360 h 6698675"/>
              <a:gd name="connsiteX16637" fmla="*/ 413389 w 8267681"/>
              <a:gd name="connsiteY16637" fmla="*/ 3471453 h 6698675"/>
              <a:gd name="connsiteX16638" fmla="*/ 413389 w 8267681"/>
              <a:gd name="connsiteY16638" fmla="*/ 3480848 h 6698675"/>
              <a:gd name="connsiteX16639" fmla="*/ 408091 w 8267681"/>
              <a:gd name="connsiteY16639" fmla="*/ 3485263 h 6698675"/>
              <a:gd name="connsiteX16640" fmla="*/ 415718 w 8267681"/>
              <a:gd name="connsiteY16640" fmla="*/ 3485546 h 6698675"/>
              <a:gd name="connsiteX16641" fmla="*/ 420415 w 8267681"/>
              <a:gd name="connsiteY16641" fmla="*/ 3490243 h 6698675"/>
              <a:gd name="connsiteX16642" fmla="*/ 425115 w 8267681"/>
              <a:gd name="connsiteY16642" fmla="*/ 3492592 h 6698675"/>
              <a:gd name="connsiteX16643" fmla="*/ 434508 w 8267681"/>
              <a:gd name="connsiteY16643" fmla="*/ 3490243 h 6698675"/>
              <a:gd name="connsiteX16644" fmla="*/ 436857 w 8267681"/>
              <a:gd name="connsiteY16644" fmla="*/ 3480848 h 6698675"/>
              <a:gd name="connsiteX16645" fmla="*/ 472088 w 8267681"/>
              <a:gd name="connsiteY16645" fmla="*/ 3464407 h 6698675"/>
              <a:gd name="connsiteX16646" fmla="*/ 488530 w 8267681"/>
              <a:gd name="connsiteY16646" fmla="*/ 3464407 h 6698675"/>
              <a:gd name="connsiteX16647" fmla="*/ 500278 w 8267681"/>
              <a:gd name="connsiteY16647" fmla="*/ 3478499 h 6698675"/>
              <a:gd name="connsiteX16648" fmla="*/ 509670 w 8267681"/>
              <a:gd name="connsiteY16648" fmla="*/ 3476151 h 6698675"/>
              <a:gd name="connsiteX16649" fmla="*/ 519064 w 8267681"/>
              <a:gd name="connsiteY16649" fmla="*/ 3478499 h 6698675"/>
              <a:gd name="connsiteX16650" fmla="*/ 519064 w 8267681"/>
              <a:gd name="connsiteY16650" fmla="*/ 3487894 h 6698675"/>
              <a:gd name="connsiteX16651" fmla="*/ 512020 w 8267681"/>
              <a:gd name="connsiteY16651" fmla="*/ 3494941 h 6698675"/>
              <a:gd name="connsiteX16652" fmla="*/ 516715 w 8267681"/>
              <a:gd name="connsiteY16652" fmla="*/ 3504336 h 6698675"/>
              <a:gd name="connsiteX16653" fmla="*/ 587183 w 8267681"/>
              <a:gd name="connsiteY16653" fmla="*/ 3509034 h 6698675"/>
              <a:gd name="connsiteX16654" fmla="*/ 638853 w 8267681"/>
              <a:gd name="connsiteY16654" fmla="*/ 3501987 h 6698675"/>
              <a:gd name="connsiteX16655" fmla="*/ 664688 w 8267681"/>
              <a:gd name="connsiteY16655" fmla="*/ 3506685 h 6698675"/>
              <a:gd name="connsiteX16656" fmla="*/ 674083 w 8267681"/>
              <a:gd name="connsiteY16656" fmla="*/ 3499638 h 6698675"/>
              <a:gd name="connsiteX16657" fmla="*/ 810314 w 8267681"/>
              <a:gd name="connsiteY16657" fmla="*/ 3511382 h 6698675"/>
              <a:gd name="connsiteX16658" fmla="*/ 878427 w 8267681"/>
              <a:gd name="connsiteY16658" fmla="*/ 3499638 h 6698675"/>
              <a:gd name="connsiteX16659" fmla="*/ 819707 w 8267681"/>
              <a:gd name="connsiteY16659" fmla="*/ 3490243 h 6698675"/>
              <a:gd name="connsiteX16660" fmla="*/ 768037 w 8267681"/>
              <a:gd name="connsiteY16660" fmla="*/ 3494941 h 6698675"/>
              <a:gd name="connsiteX16661" fmla="*/ 742197 w 8267681"/>
              <a:gd name="connsiteY16661" fmla="*/ 3487894 h 6698675"/>
              <a:gd name="connsiteX16662" fmla="*/ 667039 w 8267681"/>
              <a:gd name="connsiteY16662" fmla="*/ 3492592 h 6698675"/>
              <a:gd name="connsiteX16663" fmla="*/ 544901 w 8267681"/>
              <a:gd name="connsiteY16663" fmla="*/ 3487894 h 6698675"/>
              <a:gd name="connsiteX16664" fmla="*/ 540205 w 8267681"/>
              <a:gd name="connsiteY16664" fmla="*/ 3471453 h 6698675"/>
              <a:gd name="connsiteX16665" fmla="*/ 549598 w 8267681"/>
              <a:gd name="connsiteY16665" fmla="*/ 3457360 h 6698675"/>
              <a:gd name="connsiteX16666" fmla="*/ 575435 w 8267681"/>
              <a:gd name="connsiteY16666" fmla="*/ 3459709 h 6698675"/>
              <a:gd name="connsiteX16667" fmla="*/ 584833 w 8267681"/>
              <a:gd name="connsiteY16667" fmla="*/ 3457360 h 6698675"/>
              <a:gd name="connsiteX16668" fmla="*/ 610668 w 8267681"/>
              <a:gd name="connsiteY16668" fmla="*/ 3476151 h 6698675"/>
              <a:gd name="connsiteX16669" fmla="*/ 620060 w 8267681"/>
              <a:gd name="connsiteY16669" fmla="*/ 3471453 h 6698675"/>
              <a:gd name="connsiteX16670" fmla="*/ 624761 w 8267681"/>
              <a:gd name="connsiteY16670" fmla="*/ 3462058 h 6698675"/>
              <a:gd name="connsiteX16671" fmla="*/ 925405 w 8267681"/>
              <a:gd name="connsiteY16671" fmla="*/ 3457360 h 6698675"/>
              <a:gd name="connsiteX16672" fmla="*/ 927750 w 8267681"/>
              <a:gd name="connsiteY16672" fmla="*/ 3457360 h 6698675"/>
              <a:gd name="connsiteX16673" fmla="*/ 934798 w 8267681"/>
              <a:gd name="connsiteY16673" fmla="*/ 3447965 h 6698675"/>
              <a:gd name="connsiteX16674" fmla="*/ 887821 w 8267681"/>
              <a:gd name="connsiteY16674" fmla="*/ 3438570 h 6698675"/>
              <a:gd name="connsiteX16675" fmla="*/ 873728 w 8267681"/>
              <a:gd name="connsiteY16675" fmla="*/ 3443268 h 6698675"/>
              <a:gd name="connsiteX16676" fmla="*/ 768037 w 8267681"/>
              <a:gd name="connsiteY16676" fmla="*/ 3429175 h 6698675"/>
              <a:gd name="connsiteX16677" fmla="*/ 678781 w 8267681"/>
              <a:gd name="connsiteY16677" fmla="*/ 3433872 h 6698675"/>
              <a:gd name="connsiteX16678" fmla="*/ 674083 w 8267681"/>
              <a:gd name="connsiteY16678" fmla="*/ 3436221 h 6698675"/>
              <a:gd name="connsiteX16679" fmla="*/ 657641 w 8267681"/>
              <a:gd name="connsiteY16679" fmla="*/ 3436221 h 6698675"/>
              <a:gd name="connsiteX16680" fmla="*/ 636503 w 8267681"/>
              <a:gd name="connsiteY16680" fmla="*/ 3426826 h 6698675"/>
              <a:gd name="connsiteX16681" fmla="*/ 610668 w 8267681"/>
              <a:gd name="connsiteY16681" fmla="*/ 3431524 h 6698675"/>
              <a:gd name="connsiteX16682" fmla="*/ 563691 w 8267681"/>
              <a:gd name="connsiteY16682" fmla="*/ 3408036 h 6698675"/>
              <a:gd name="connsiteX16683" fmla="*/ 568391 w 8267681"/>
              <a:gd name="connsiteY16683" fmla="*/ 3398641 h 6698675"/>
              <a:gd name="connsiteX16684" fmla="*/ 594225 w 8267681"/>
              <a:gd name="connsiteY16684" fmla="*/ 3403339 h 6698675"/>
              <a:gd name="connsiteX16685" fmla="*/ 636503 w 8267681"/>
              <a:gd name="connsiteY16685" fmla="*/ 3391595 h 6698675"/>
              <a:gd name="connsiteX16686" fmla="*/ 629456 w 8267681"/>
              <a:gd name="connsiteY16686" fmla="*/ 3386897 h 6698675"/>
              <a:gd name="connsiteX16687" fmla="*/ 622411 w 8267681"/>
              <a:gd name="connsiteY16687" fmla="*/ 3382199 h 6698675"/>
              <a:gd name="connsiteX16688" fmla="*/ 638853 w 8267681"/>
              <a:gd name="connsiteY16688" fmla="*/ 3375153 h 6698675"/>
              <a:gd name="connsiteX16689" fmla="*/ 648246 w 8267681"/>
              <a:gd name="connsiteY16689" fmla="*/ 3375153 h 6698675"/>
              <a:gd name="connsiteX16690" fmla="*/ 648246 w 8267681"/>
              <a:gd name="connsiteY16690" fmla="*/ 3361061 h 6698675"/>
              <a:gd name="connsiteX16691" fmla="*/ 613018 w 8267681"/>
              <a:gd name="connsiteY16691" fmla="*/ 3356363 h 6698675"/>
              <a:gd name="connsiteX16692" fmla="*/ 622411 w 8267681"/>
              <a:gd name="connsiteY16692" fmla="*/ 3342305 h 6698675"/>
              <a:gd name="connsiteX16693" fmla="*/ 638853 w 8267681"/>
              <a:gd name="connsiteY16693" fmla="*/ 3354014 h 6698675"/>
              <a:gd name="connsiteX16694" fmla="*/ 655296 w 8267681"/>
              <a:gd name="connsiteY16694" fmla="*/ 3349336 h 6698675"/>
              <a:gd name="connsiteX16695" fmla="*/ 798572 w 8267681"/>
              <a:gd name="connsiteY16695" fmla="*/ 3354014 h 6698675"/>
              <a:gd name="connsiteX16696" fmla="*/ 815010 w 8267681"/>
              <a:gd name="connsiteY16696" fmla="*/ 3349336 h 6698675"/>
              <a:gd name="connsiteX16697" fmla="*/ 824407 w 8267681"/>
              <a:gd name="connsiteY16697" fmla="*/ 3349336 h 6698675"/>
              <a:gd name="connsiteX16698" fmla="*/ 829102 w 8267681"/>
              <a:gd name="connsiteY16698" fmla="*/ 3345827 h 6698675"/>
              <a:gd name="connsiteX16699" fmla="*/ 832133 w 8267681"/>
              <a:gd name="connsiteY16699" fmla="*/ 3343559 h 6698675"/>
              <a:gd name="connsiteX16700" fmla="*/ 810323 w 8267681"/>
              <a:gd name="connsiteY16700" fmla="*/ 3337608 h 6698675"/>
              <a:gd name="connsiteX16701" fmla="*/ 803277 w 8267681"/>
              <a:gd name="connsiteY16701" fmla="*/ 3335256 h 6698675"/>
              <a:gd name="connsiteX16702" fmla="*/ 810323 w 8267681"/>
              <a:gd name="connsiteY16702" fmla="*/ 3330561 h 6698675"/>
              <a:gd name="connsiteX16703" fmla="*/ 836160 w 8267681"/>
              <a:gd name="connsiteY16703" fmla="*/ 3328206 h 6698675"/>
              <a:gd name="connsiteX16704" fmla="*/ 852601 w 8267681"/>
              <a:gd name="connsiteY16704" fmla="*/ 3335256 h 6698675"/>
              <a:gd name="connsiteX16705" fmla="*/ 848784 w 8267681"/>
              <a:gd name="connsiteY16705" fmla="*/ 3337315 h 6698675"/>
              <a:gd name="connsiteX16706" fmla="*/ 839067 w 8267681"/>
              <a:gd name="connsiteY16706" fmla="*/ 3342966 h 6698675"/>
              <a:gd name="connsiteX16707" fmla="*/ 854942 w 8267681"/>
              <a:gd name="connsiteY16707" fmla="*/ 3344947 h 6698675"/>
              <a:gd name="connsiteX16708" fmla="*/ 876077 w 8267681"/>
              <a:gd name="connsiteY16708" fmla="*/ 3349336 h 6698675"/>
              <a:gd name="connsiteX16709" fmla="*/ 918355 w 8267681"/>
              <a:gd name="connsiteY16709" fmla="*/ 3349336 h 6698675"/>
              <a:gd name="connsiteX16710" fmla="*/ 923055 w 8267681"/>
              <a:gd name="connsiteY16710" fmla="*/ 3344658 h 6698675"/>
              <a:gd name="connsiteX16711" fmla="*/ 918355 w 8267681"/>
              <a:gd name="connsiteY16711" fmla="*/ 3342305 h 6698675"/>
              <a:gd name="connsiteX16712" fmla="*/ 913658 w 8267681"/>
              <a:gd name="connsiteY16712" fmla="*/ 3339957 h 6698675"/>
              <a:gd name="connsiteX16713" fmla="*/ 1028748 w 8267681"/>
              <a:gd name="connsiteY16713" fmla="*/ 3361061 h 6698675"/>
              <a:gd name="connsiteX16714" fmla="*/ 1148537 w 8267681"/>
              <a:gd name="connsiteY16714" fmla="*/ 3356363 h 6698675"/>
              <a:gd name="connsiteX16715" fmla="*/ 1155587 w 8267681"/>
              <a:gd name="connsiteY16715" fmla="*/ 3356363 h 6698675"/>
              <a:gd name="connsiteX16716" fmla="*/ 1157931 w 8267681"/>
              <a:gd name="connsiteY16716" fmla="*/ 3354014 h 6698675"/>
              <a:gd name="connsiteX16717" fmla="*/ 1186117 w 8267681"/>
              <a:gd name="connsiteY16717" fmla="*/ 3349336 h 6698675"/>
              <a:gd name="connsiteX16718" fmla="*/ 1188465 w 8267681"/>
              <a:gd name="connsiteY16718" fmla="*/ 3354014 h 6698675"/>
              <a:gd name="connsiteX16719" fmla="*/ 1197864 w 8267681"/>
              <a:gd name="connsiteY16719" fmla="*/ 3356363 h 6698675"/>
              <a:gd name="connsiteX16720" fmla="*/ 1207257 w 8267681"/>
              <a:gd name="connsiteY16720" fmla="*/ 3356363 h 6698675"/>
              <a:gd name="connsiteX16721" fmla="*/ 1209607 w 8267681"/>
              <a:gd name="connsiteY16721" fmla="*/ 3349336 h 6698675"/>
              <a:gd name="connsiteX16722" fmla="*/ 1207257 w 8267681"/>
              <a:gd name="connsiteY16722" fmla="*/ 3347004 h 6698675"/>
              <a:gd name="connsiteX16723" fmla="*/ 1204906 w 8267681"/>
              <a:gd name="connsiteY16723" fmla="*/ 3347004 h 6698675"/>
              <a:gd name="connsiteX16724" fmla="*/ 1261277 w 8267681"/>
              <a:gd name="connsiteY16724" fmla="*/ 3328206 h 6698675"/>
              <a:gd name="connsiteX16725" fmla="*/ 1327043 w 8267681"/>
              <a:gd name="connsiteY16725" fmla="*/ 3330561 h 6698675"/>
              <a:gd name="connsiteX16726" fmla="*/ 1331741 w 8267681"/>
              <a:gd name="connsiteY16726" fmla="*/ 3325857 h 6698675"/>
              <a:gd name="connsiteX16727" fmla="*/ 1317649 w 8267681"/>
              <a:gd name="connsiteY16727" fmla="*/ 3318807 h 6698675"/>
              <a:gd name="connsiteX16728" fmla="*/ 1301206 w 8267681"/>
              <a:gd name="connsiteY16728" fmla="*/ 3318807 h 6698675"/>
              <a:gd name="connsiteX16729" fmla="*/ 1284765 w 8267681"/>
              <a:gd name="connsiteY16729" fmla="*/ 3318807 h 6698675"/>
              <a:gd name="connsiteX16730" fmla="*/ 1352883 w 8267681"/>
              <a:gd name="connsiteY16730" fmla="*/ 3283629 h 6698675"/>
              <a:gd name="connsiteX16731" fmla="*/ 1524344 w 8267681"/>
              <a:gd name="connsiteY16731" fmla="*/ 3100401 h 6698675"/>
              <a:gd name="connsiteX16732" fmla="*/ 1529038 w 8267681"/>
              <a:gd name="connsiteY16732" fmla="*/ 3095704 h 6698675"/>
              <a:gd name="connsiteX16733" fmla="*/ 1493808 w 8267681"/>
              <a:gd name="connsiteY16733" fmla="*/ 3093357 h 6698675"/>
              <a:gd name="connsiteX16734" fmla="*/ 1432739 w 8267681"/>
              <a:gd name="connsiteY16734" fmla="*/ 3091003 h 6698675"/>
              <a:gd name="connsiteX16735" fmla="*/ 1303555 w 8267681"/>
              <a:gd name="connsiteY16735" fmla="*/ 3229593 h 6698675"/>
              <a:gd name="connsiteX16736" fmla="*/ 1223699 w 8267681"/>
              <a:gd name="connsiteY16736" fmla="*/ 3271915 h 6698675"/>
              <a:gd name="connsiteX16737" fmla="*/ 1209607 w 8267681"/>
              <a:gd name="connsiteY16737" fmla="*/ 3271915 h 6698675"/>
              <a:gd name="connsiteX16738" fmla="*/ 1188465 w 8267681"/>
              <a:gd name="connsiteY16738" fmla="*/ 3278939 h 6698675"/>
              <a:gd name="connsiteX16739" fmla="*/ 1186117 w 8267681"/>
              <a:gd name="connsiteY16739" fmla="*/ 3285961 h 6698675"/>
              <a:gd name="connsiteX16740" fmla="*/ 1014655 w 8267681"/>
              <a:gd name="connsiteY16740" fmla="*/ 3304700 h 6698675"/>
              <a:gd name="connsiteX16741" fmla="*/ 887821 w 8267681"/>
              <a:gd name="connsiteY16741" fmla="*/ 3281270 h 6698675"/>
              <a:gd name="connsiteX16742" fmla="*/ 892520 w 8267681"/>
              <a:gd name="connsiteY16742" fmla="*/ 3271915 h 6698675"/>
              <a:gd name="connsiteX16743" fmla="*/ 883127 w 8267681"/>
              <a:gd name="connsiteY16743" fmla="*/ 3269552 h 6698675"/>
              <a:gd name="connsiteX16744" fmla="*/ 873728 w 8267681"/>
              <a:gd name="connsiteY16744" fmla="*/ 3271915 h 6698675"/>
              <a:gd name="connsiteX16745" fmla="*/ 866685 w 8267681"/>
              <a:gd name="connsiteY16745" fmla="*/ 3274248 h 6698675"/>
              <a:gd name="connsiteX16746" fmla="*/ 869035 w 8267681"/>
              <a:gd name="connsiteY16746" fmla="*/ 3276607 h 6698675"/>
              <a:gd name="connsiteX16747" fmla="*/ 784479 w 8267681"/>
              <a:gd name="connsiteY16747" fmla="*/ 3227241 h 6698675"/>
              <a:gd name="connsiteX16748" fmla="*/ 789174 w 8267681"/>
              <a:gd name="connsiteY16748" fmla="*/ 3224895 h 6698675"/>
              <a:gd name="connsiteX16749" fmla="*/ 791521 w 8267681"/>
              <a:gd name="connsiteY16749" fmla="*/ 3220195 h 6698675"/>
              <a:gd name="connsiteX16750" fmla="*/ 775080 w 8267681"/>
              <a:gd name="connsiteY16750" fmla="*/ 3217847 h 6698675"/>
              <a:gd name="connsiteX16751" fmla="*/ 749244 w 8267681"/>
              <a:gd name="connsiteY16751" fmla="*/ 3189660 h 6698675"/>
              <a:gd name="connsiteX16752" fmla="*/ 744547 w 8267681"/>
              <a:gd name="connsiteY16752" fmla="*/ 3184961 h 6698675"/>
              <a:gd name="connsiteX16753" fmla="*/ 746895 w 8267681"/>
              <a:gd name="connsiteY16753" fmla="*/ 3182612 h 6698675"/>
              <a:gd name="connsiteX16754" fmla="*/ 751594 w 8267681"/>
              <a:gd name="connsiteY16754" fmla="*/ 3177914 h 6698675"/>
              <a:gd name="connsiteX16755" fmla="*/ 746895 w 8267681"/>
              <a:gd name="connsiteY16755" fmla="*/ 3170868 h 6698675"/>
              <a:gd name="connsiteX16756" fmla="*/ 735152 w 8267681"/>
              <a:gd name="connsiteY16756" fmla="*/ 3170868 h 6698675"/>
              <a:gd name="connsiteX16757" fmla="*/ 742197 w 8267681"/>
              <a:gd name="connsiteY16757" fmla="*/ 2743386 h 6698675"/>
              <a:gd name="connsiteX16758" fmla="*/ 744547 w 8267681"/>
              <a:gd name="connsiteY16758" fmla="*/ 2743386 h 6698675"/>
              <a:gd name="connsiteX16759" fmla="*/ 770382 w 8267681"/>
              <a:gd name="connsiteY16759" fmla="*/ 2717548 h 6698675"/>
              <a:gd name="connsiteX16760" fmla="*/ 768037 w 8267681"/>
              <a:gd name="connsiteY16760" fmla="*/ 2715199 h 6698675"/>
              <a:gd name="connsiteX16761" fmla="*/ 786824 w 8267681"/>
              <a:gd name="connsiteY16761" fmla="*/ 2698757 h 6698675"/>
              <a:gd name="connsiteX16762" fmla="*/ 786824 w 8267681"/>
              <a:gd name="connsiteY16762" fmla="*/ 2701106 h 6698675"/>
              <a:gd name="connsiteX16763" fmla="*/ 786824 w 8267681"/>
              <a:gd name="connsiteY16763" fmla="*/ 2717548 h 6698675"/>
              <a:gd name="connsiteX16764" fmla="*/ 805614 w 8267681"/>
              <a:gd name="connsiteY16764" fmla="*/ 2738688 h 6698675"/>
              <a:gd name="connsiteX16765" fmla="*/ 812665 w 8267681"/>
              <a:gd name="connsiteY16765" fmla="*/ 2717548 h 6698675"/>
              <a:gd name="connsiteX16766" fmla="*/ 822057 w 8267681"/>
              <a:gd name="connsiteY16766" fmla="*/ 2708153 h 6698675"/>
              <a:gd name="connsiteX16767" fmla="*/ 831452 w 8267681"/>
              <a:gd name="connsiteY16767" fmla="*/ 2708153 h 6698675"/>
              <a:gd name="connsiteX16768" fmla="*/ 873728 w 8267681"/>
              <a:gd name="connsiteY16768" fmla="*/ 2731642 h 6698675"/>
              <a:gd name="connsiteX16769" fmla="*/ 883127 w 8267681"/>
              <a:gd name="connsiteY16769" fmla="*/ 2708153 h 6698675"/>
              <a:gd name="connsiteX16770" fmla="*/ 892520 w 8267681"/>
              <a:gd name="connsiteY16770" fmla="*/ 2710502 h 6698675"/>
              <a:gd name="connsiteX16771" fmla="*/ 901914 w 8267681"/>
              <a:gd name="connsiteY16771" fmla="*/ 2710502 h 6698675"/>
              <a:gd name="connsiteX16772" fmla="*/ 908962 w 8267681"/>
              <a:gd name="connsiteY16772" fmla="*/ 2717548 h 6698675"/>
              <a:gd name="connsiteX16773" fmla="*/ 897220 w 8267681"/>
              <a:gd name="connsiteY16773" fmla="*/ 2726944 h 6698675"/>
              <a:gd name="connsiteX16774" fmla="*/ 894870 w 8267681"/>
              <a:gd name="connsiteY16774" fmla="*/ 2736337 h 6698675"/>
              <a:gd name="connsiteX16775" fmla="*/ 916007 w 8267681"/>
              <a:gd name="connsiteY16775" fmla="*/ 2748077 h 6698675"/>
              <a:gd name="connsiteX16776" fmla="*/ 887821 w 8267681"/>
              <a:gd name="connsiteY16776" fmla="*/ 2755127 h 6698675"/>
              <a:gd name="connsiteX16777" fmla="*/ 887821 w 8267681"/>
              <a:gd name="connsiteY16777" fmla="*/ 2752777 h 6698675"/>
              <a:gd name="connsiteX16778" fmla="*/ 876077 w 8267681"/>
              <a:gd name="connsiteY16778" fmla="*/ 2743386 h 6698675"/>
              <a:gd name="connsiteX16779" fmla="*/ 833800 w 8267681"/>
              <a:gd name="connsiteY16779" fmla="*/ 2738688 h 6698675"/>
              <a:gd name="connsiteX16780" fmla="*/ 829102 w 8267681"/>
              <a:gd name="connsiteY16780" fmla="*/ 2741036 h 6698675"/>
              <a:gd name="connsiteX16781" fmla="*/ 854942 w 8267681"/>
              <a:gd name="connsiteY16781" fmla="*/ 2757477 h 6698675"/>
              <a:gd name="connsiteX16782" fmla="*/ 871380 w 8267681"/>
              <a:gd name="connsiteY16782" fmla="*/ 2757477 h 6698675"/>
              <a:gd name="connsiteX16783" fmla="*/ 866685 w 8267681"/>
              <a:gd name="connsiteY16783" fmla="*/ 2759827 h 6698675"/>
              <a:gd name="connsiteX16784" fmla="*/ 843195 w 8267681"/>
              <a:gd name="connsiteY16784" fmla="*/ 2773917 h 6698675"/>
              <a:gd name="connsiteX16785" fmla="*/ 824407 w 8267681"/>
              <a:gd name="connsiteY16785" fmla="*/ 2750429 h 6698675"/>
              <a:gd name="connsiteX16786" fmla="*/ 812665 w 8267681"/>
              <a:gd name="connsiteY16786" fmla="*/ 2750429 h 6698675"/>
              <a:gd name="connsiteX16787" fmla="*/ 796222 w 8267681"/>
              <a:gd name="connsiteY16787" fmla="*/ 2733988 h 6698675"/>
              <a:gd name="connsiteX16788" fmla="*/ 760987 w 8267681"/>
              <a:gd name="connsiteY16788" fmla="*/ 2766863 h 6698675"/>
              <a:gd name="connsiteX16789" fmla="*/ 735152 w 8267681"/>
              <a:gd name="connsiteY16789" fmla="*/ 2766863 h 6698675"/>
              <a:gd name="connsiteX16790" fmla="*/ 763336 w 8267681"/>
              <a:gd name="connsiteY16790" fmla="*/ 2783310 h 6698675"/>
              <a:gd name="connsiteX16791" fmla="*/ 779779 w 8267681"/>
              <a:gd name="connsiteY16791" fmla="*/ 2776265 h 6698675"/>
              <a:gd name="connsiteX16792" fmla="*/ 796222 w 8267681"/>
              <a:gd name="connsiteY16792" fmla="*/ 2773917 h 6698675"/>
              <a:gd name="connsiteX16793" fmla="*/ 819707 w 8267681"/>
              <a:gd name="connsiteY16793" fmla="*/ 2792709 h 6698675"/>
              <a:gd name="connsiteX16794" fmla="*/ 812665 w 8267681"/>
              <a:gd name="connsiteY16794" fmla="*/ 2802108 h 6698675"/>
              <a:gd name="connsiteX16795" fmla="*/ 812665 w 8267681"/>
              <a:gd name="connsiteY16795" fmla="*/ 2804448 h 6698675"/>
              <a:gd name="connsiteX16796" fmla="*/ 777429 w 8267681"/>
              <a:gd name="connsiteY16796" fmla="*/ 2865511 h 6698675"/>
              <a:gd name="connsiteX16797" fmla="*/ 772731 w 8267681"/>
              <a:gd name="connsiteY16797" fmla="*/ 2879603 h 6698675"/>
              <a:gd name="connsiteX16798" fmla="*/ 690524 w 8267681"/>
              <a:gd name="connsiteY16798" fmla="*/ 2940682 h 6698675"/>
              <a:gd name="connsiteX16799" fmla="*/ 768037 w 8267681"/>
              <a:gd name="connsiteY16799" fmla="*/ 2898397 h 6698675"/>
              <a:gd name="connsiteX16800" fmla="*/ 772731 w 8267681"/>
              <a:gd name="connsiteY16800" fmla="*/ 3013491 h 6698675"/>
              <a:gd name="connsiteX16801" fmla="*/ 880777 w 8267681"/>
              <a:gd name="connsiteY16801" fmla="*/ 3145031 h 6698675"/>
              <a:gd name="connsiteX16802" fmla="*/ 1056934 w 8267681"/>
              <a:gd name="connsiteY16802" fmla="*/ 3180267 h 6698675"/>
              <a:gd name="connsiteX16803" fmla="*/ 1228395 w 8267681"/>
              <a:gd name="connsiteY16803" fmla="*/ 3074565 h 6698675"/>
              <a:gd name="connsiteX16804" fmla="*/ 1273021 w 8267681"/>
              <a:gd name="connsiteY16804" fmla="*/ 2943031 h 6698675"/>
              <a:gd name="connsiteX16805" fmla="*/ 1270672 w 8267681"/>
              <a:gd name="connsiteY16805" fmla="*/ 2928935 h 6698675"/>
              <a:gd name="connsiteX16806" fmla="*/ 1270672 w 8267681"/>
              <a:gd name="connsiteY16806" fmla="*/ 2910142 h 6698675"/>
              <a:gd name="connsiteX16807" fmla="*/ 1270672 w 8267681"/>
              <a:gd name="connsiteY16807" fmla="*/ 2908969 h 6698675"/>
              <a:gd name="connsiteX16808" fmla="*/ 1275370 w 8267681"/>
              <a:gd name="connsiteY16808" fmla="*/ 2940682 h 6698675"/>
              <a:gd name="connsiteX16809" fmla="*/ 1275370 w 8267681"/>
              <a:gd name="connsiteY16809" fmla="*/ 2870211 h 6698675"/>
              <a:gd name="connsiteX16810" fmla="*/ 1240142 w 8267681"/>
              <a:gd name="connsiteY16810" fmla="*/ 2752777 h 6698675"/>
              <a:gd name="connsiteX16811" fmla="*/ 955940 w 8267681"/>
              <a:gd name="connsiteY16811" fmla="*/ 2597748 h 6698675"/>
              <a:gd name="connsiteX16812" fmla="*/ 932448 w 8267681"/>
              <a:gd name="connsiteY16812" fmla="*/ 2482647 h 6698675"/>
              <a:gd name="connsiteX16813" fmla="*/ 934798 w 8267681"/>
              <a:gd name="connsiteY16813" fmla="*/ 2459156 h 6698675"/>
              <a:gd name="connsiteX16814" fmla="*/ 967683 w 8267681"/>
              <a:gd name="connsiteY16814" fmla="*/ 2499091 h 6698675"/>
              <a:gd name="connsiteX16815" fmla="*/ 977076 w 8267681"/>
              <a:gd name="connsiteY16815" fmla="*/ 2489695 h 6698675"/>
              <a:gd name="connsiteX16816" fmla="*/ 972378 w 8267681"/>
              <a:gd name="connsiteY16816" fmla="*/ 2447413 h 6698675"/>
              <a:gd name="connsiteX16817" fmla="*/ 979425 w 8267681"/>
              <a:gd name="connsiteY16817" fmla="*/ 2393386 h 6698675"/>
              <a:gd name="connsiteX16818" fmla="*/ 972378 w 8267681"/>
              <a:gd name="connsiteY16818" fmla="*/ 2388703 h 6698675"/>
              <a:gd name="connsiteX16819" fmla="*/ 979425 w 8267681"/>
              <a:gd name="connsiteY16819" fmla="*/ 2381650 h 6698675"/>
              <a:gd name="connsiteX16820" fmla="*/ 981775 w 8267681"/>
              <a:gd name="connsiteY16820" fmla="*/ 2383997 h 6698675"/>
              <a:gd name="connsiteX16821" fmla="*/ 1031098 w 8267681"/>
              <a:gd name="connsiteY16821" fmla="*/ 2306488 h 6698675"/>
              <a:gd name="connsiteX16822" fmla="*/ 1047539 w 8267681"/>
              <a:gd name="connsiteY16822" fmla="*/ 2313539 h 6698675"/>
              <a:gd name="connsiteX16823" fmla="*/ 1059282 w 8267681"/>
              <a:gd name="connsiteY16823" fmla="*/ 2311189 h 6698675"/>
              <a:gd name="connsiteX16824" fmla="*/ 1054584 w 8267681"/>
              <a:gd name="connsiteY16824" fmla="*/ 2301787 h 6698675"/>
              <a:gd name="connsiteX16825" fmla="*/ 1063981 w 8267681"/>
              <a:gd name="connsiteY16825" fmla="*/ 2292396 h 6698675"/>
              <a:gd name="connsiteX16826" fmla="*/ 1089817 w 8267681"/>
              <a:gd name="connsiteY16826" fmla="*/ 2301787 h 6698675"/>
              <a:gd name="connsiteX16827" fmla="*/ 1106259 w 8267681"/>
              <a:gd name="connsiteY16827" fmla="*/ 2304141 h 6698675"/>
              <a:gd name="connsiteX16828" fmla="*/ 1115654 w 8267681"/>
              <a:gd name="connsiteY16828" fmla="*/ 2304141 h 6698675"/>
              <a:gd name="connsiteX16829" fmla="*/ 1120351 w 8267681"/>
              <a:gd name="connsiteY16829" fmla="*/ 2311189 h 6698675"/>
              <a:gd name="connsiteX16830" fmla="*/ 1115654 w 8267681"/>
              <a:gd name="connsiteY16830" fmla="*/ 2320594 h 6698675"/>
              <a:gd name="connsiteX16831" fmla="*/ 1118002 w 8267681"/>
              <a:gd name="connsiteY16831" fmla="*/ 2337017 h 6698675"/>
              <a:gd name="connsiteX16832" fmla="*/ 1136794 w 8267681"/>
              <a:gd name="connsiteY16832" fmla="*/ 2329971 h 6698675"/>
              <a:gd name="connsiteX16833" fmla="*/ 1143839 w 8267681"/>
              <a:gd name="connsiteY16833" fmla="*/ 2322938 h 6698675"/>
              <a:gd name="connsiteX16834" fmla="*/ 1153236 w 8267681"/>
              <a:gd name="connsiteY16834" fmla="*/ 2325277 h 6698675"/>
              <a:gd name="connsiteX16835" fmla="*/ 1169679 w 8267681"/>
              <a:gd name="connsiteY16835" fmla="*/ 2320594 h 6698675"/>
              <a:gd name="connsiteX16836" fmla="*/ 1174373 w 8267681"/>
              <a:gd name="connsiteY16836" fmla="*/ 2327617 h 6698675"/>
              <a:gd name="connsiteX16837" fmla="*/ 1169679 w 8267681"/>
              <a:gd name="connsiteY16837" fmla="*/ 2341718 h 6698675"/>
              <a:gd name="connsiteX16838" fmla="*/ 1139144 w 8267681"/>
              <a:gd name="connsiteY16838" fmla="*/ 2369902 h 6698675"/>
              <a:gd name="connsiteX16839" fmla="*/ 1153236 w 8267681"/>
              <a:gd name="connsiteY16839" fmla="*/ 2386351 h 6698675"/>
              <a:gd name="connsiteX16840" fmla="*/ 1153236 w 8267681"/>
              <a:gd name="connsiteY16840" fmla="*/ 2369902 h 6698675"/>
              <a:gd name="connsiteX16841" fmla="*/ 1162629 w 8267681"/>
              <a:gd name="connsiteY16841" fmla="*/ 2367555 h 6698675"/>
              <a:gd name="connsiteX16842" fmla="*/ 1172024 w 8267681"/>
              <a:gd name="connsiteY16842" fmla="*/ 2376947 h 6698675"/>
              <a:gd name="connsiteX16843" fmla="*/ 1176721 w 8267681"/>
              <a:gd name="connsiteY16843" fmla="*/ 2372252 h 6698675"/>
              <a:gd name="connsiteX16844" fmla="*/ 1172024 w 8267681"/>
              <a:gd name="connsiteY16844" fmla="*/ 2362860 h 6698675"/>
              <a:gd name="connsiteX16845" fmla="*/ 1188465 w 8267681"/>
              <a:gd name="connsiteY16845" fmla="*/ 2362860 h 6698675"/>
              <a:gd name="connsiteX16846" fmla="*/ 1197864 w 8267681"/>
              <a:gd name="connsiteY16846" fmla="*/ 2369902 h 6698675"/>
              <a:gd name="connsiteX16847" fmla="*/ 1183772 w 8267681"/>
              <a:gd name="connsiteY16847" fmla="*/ 2412180 h 6698675"/>
              <a:gd name="connsiteX16848" fmla="*/ 1186117 w 8267681"/>
              <a:gd name="connsiteY16848" fmla="*/ 2421576 h 6698675"/>
              <a:gd name="connsiteX16849" fmla="*/ 1179071 w 8267681"/>
              <a:gd name="connsiteY16849" fmla="*/ 2426276 h 6698675"/>
              <a:gd name="connsiteX16850" fmla="*/ 1169679 w 8267681"/>
              <a:gd name="connsiteY16850" fmla="*/ 2414529 h 6698675"/>
              <a:gd name="connsiteX16851" fmla="*/ 1160280 w 8267681"/>
              <a:gd name="connsiteY16851" fmla="*/ 2405140 h 6698675"/>
              <a:gd name="connsiteX16852" fmla="*/ 1150886 w 8267681"/>
              <a:gd name="connsiteY16852" fmla="*/ 2409828 h 6698675"/>
              <a:gd name="connsiteX16853" fmla="*/ 1169679 w 8267681"/>
              <a:gd name="connsiteY16853" fmla="*/ 2426276 h 6698675"/>
              <a:gd name="connsiteX16854" fmla="*/ 1176721 w 8267681"/>
              <a:gd name="connsiteY16854" fmla="*/ 2442714 h 6698675"/>
              <a:gd name="connsiteX16855" fmla="*/ 1188465 w 8267681"/>
              <a:gd name="connsiteY16855" fmla="*/ 2452110 h 6698675"/>
              <a:gd name="connsiteX16856" fmla="*/ 1181422 w 8267681"/>
              <a:gd name="connsiteY16856" fmla="*/ 2477949 h 6698675"/>
              <a:gd name="connsiteX16857" fmla="*/ 1186117 w 8267681"/>
              <a:gd name="connsiteY16857" fmla="*/ 2484996 h 6698675"/>
              <a:gd name="connsiteX16858" fmla="*/ 1221349 w 8267681"/>
              <a:gd name="connsiteY16858" fmla="*/ 2447413 h 6698675"/>
              <a:gd name="connsiteX16859" fmla="*/ 1221349 w 8267681"/>
              <a:gd name="connsiteY16859" fmla="*/ 2433321 h 6698675"/>
              <a:gd name="connsiteX16860" fmla="*/ 1204906 w 8267681"/>
              <a:gd name="connsiteY16860" fmla="*/ 2435668 h 6698675"/>
              <a:gd name="connsiteX16861" fmla="*/ 1200209 w 8267681"/>
              <a:gd name="connsiteY16861" fmla="*/ 2426276 h 6698675"/>
              <a:gd name="connsiteX16862" fmla="*/ 1214301 w 8267681"/>
              <a:gd name="connsiteY16862" fmla="*/ 2407487 h 6698675"/>
              <a:gd name="connsiteX16863" fmla="*/ 1216650 w 8267681"/>
              <a:gd name="connsiteY16863" fmla="*/ 2409828 h 6698675"/>
              <a:gd name="connsiteX16864" fmla="*/ 1223699 w 8267681"/>
              <a:gd name="connsiteY16864" fmla="*/ 2423923 h 6698675"/>
              <a:gd name="connsiteX16865" fmla="*/ 1230743 w 8267681"/>
              <a:gd name="connsiteY16865" fmla="*/ 2419225 h 6698675"/>
              <a:gd name="connsiteX16866" fmla="*/ 1244836 w 8267681"/>
              <a:gd name="connsiteY16866" fmla="*/ 2428622 h 6698675"/>
              <a:gd name="connsiteX16867" fmla="*/ 1242488 w 8267681"/>
              <a:gd name="connsiteY16867" fmla="*/ 2445068 h 6698675"/>
              <a:gd name="connsiteX16868" fmla="*/ 1256579 w 8267681"/>
              <a:gd name="connsiteY16868" fmla="*/ 2452110 h 6698675"/>
              <a:gd name="connsiteX16869" fmla="*/ 1265977 w 8267681"/>
              <a:gd name="connsiteY16869" fmla="*/ 2449762 h 6698675"/>
              <a:gd name="connsiteX16870" fmla="*/ 1270672 w 8267681"/>
              <a:gd name="connsiteY16870" fmla="*/ 2445068 h 6698675"/>
              <a:gd name="connsiteX16871" fmla="*/ 1233092 w 8267681"/>
              <a:gd name="connsiteY16871" fmla="*/ 2402786 h 6698675"/>
              <a:gd name="connsiteX16872" fmla="*/ 1237792 w 8267681"/>
              <a:gd name="connsiteY16872" fmla="*/ 2393386 h 6698675"/>
              <a:gd name="connsiteX16873" fmla="*/ 1317649 w 8267681"/>
              <a:gd name="connsiteY16873" fmla="*/ 2398089 h 6698675"/>
              <a:gd name="connsiteX16874" fmla="*/ 1322347 w 8267681"/>
              <a:gd name="connsiteY16874" fmla="*/ 2402786 h 6698675"/>
              <a:gd name="connsiteX16875" fmla="*/ 1305905 w 8267681"/>
              <a:gd name="connsiteY16875" fmla="*/ 2419225 h 6698675"/>
              <a:gd name="connsiteX16876" fmla="*/ 1308255 w 8267681"/>
              <a:gd name="connsiteY16876" fmla="*/ 2428622 h 6698675"/>
              <a:gd name="connsiteX16877" fmla="*/ 1291812 w 8267681"/>
              <a:gd name="connsiteY16877" fmla="*/ 2438019 h 6698675"/>
              <a:gd name="connsiteX16878" fmla="*/ 1298858 w 8267681"/>
              <a:gd name="connsiteY16878" fmla="*/ 2447413 h 6698675"/>
              <a:gd name="connsiteX16879" fmla="*/ 1310605 w 8267681"/>
              <a:gd name="connsiteY16879" fmla="*/ 2449762 h 6698675"/>
              <a:gd name="connsiteX16880" fmla="*/ 1317649 w 8267681"/>
              <a:gd name="connsiteY16880" fmla="*/ 2496742 h 6698675"/>
              <a:gd name="connsiteX16881" fmla="*/ 1317649 w 8267681"/>
              <a:gd name="connsiteY16881" fmla="*/ 2499091 h 6698675"/>
              <a:gd name="connsiteX16882" fmla="*/ 1324697 w 8267681"/>
              <a:gd name="connsiteY16882" fmla="*/ 2506137 h 6698675"/>
              <a:gd name="connsiteX16883" fmla="*/ 1334090 w 8267681"/>
              <a:gd name="connsiteY16883" fmla="*/ 2501439 h 6698675"/>
              <a:gd name="connsiteX16884" fmla="*/ 1329393 w 8267681"/>
              <a:gd name="connsiteY16884" fmla="*/ 2475601 h 6698675"/>
              <a:gd name="connsiteX16885" fmla="*/ 1334090 w 8267681"/>
              <a:gd name="connsiteY16885" fmla="*/ 2470902 h 6698675"/>
              <a:gd name="connsiteX16886" fmla="*/ 1350532 w 8267681"/>
              <a:gd name="connsiteY16886" fmla="*/ 2482647 h 6698675"/>
              <a:gd name="connsiteX16887" fmla="*/ 1355228 w 8267681"/>
              <a:gd name="connsiteY16887" fmla="*/ 2475601 h 6698675"/>
              <a:gd name="connsiteX16888" fmla="*/ 1336440 w 8267681"/>
              <a:gd name="connsiteY16888" fmla="*/ 2433321 h 6698675"/>
              <a:gd name="connsiteX16889" fmla="*/ 1341135 w 8267681"/>
              <a:gd name="connsiteY16889" fmla="*/ 2421576 h 6698675"/>
              <a:gd name="connsiteX16890" fmla="*/ 1355228 w 8267681"/>
              <a:gd name="connsiteY16890" fmla="*/ 2435668 h 6698675"/>
              <a:gd name="connsiteX16891" fmla="*/ 1362275 w 8267681"/>
              <a:gd name="connsiteY16891" fmla="*/ 2459156 h 6698675"/>
              <a:gd name="connsiteX16892" fmla="*/ 1374019 w 8267681"/>
              <a:gd name="connsiteY16892" fmla="*/ 2492043 h 6698675"/>
              <a:gd name="connsiteX16893" fmla="*/ 1371671 w 8267681"/>
              <a:gd name="connsiteY16893" fmla="*/ 2501439 h 6698675"/>
              <a:gd name="connsiteX16894" fmla="*/ 1381068 w 8267681"/>
              <a:gd name="connsiteY16894" fmla="*/ 2517883 h 6698675"/>
              <a:gd name="connsiteX16895" fmla="*/ 1376368 w 8267681"/>
              <a:gd name="connsiteY16895" fmla="*/ 2501439 h 6698675"/>
              <a:gd name="connsiteX16896" fmla="*/ 1374019 w 8267681"/>
              <a:gd name="connsiteY16896" fmla="*/ 2492043 h 6698675"/>
              <a:gd name="connsiteX16897" fmla="*/ 1381068 w 8267681"/>
              <a:gd name="connsiteY16897" fmla="*/ 2482647 h 6698675"/>
              <a:gd name="connsiteX16898" fmla="*/ 1376368 w 8267681"/>
              <a:gd name="connsiteY16898" fmla="*/ 2466204 h 6698675"/>
              <a:gd name="connsiteX16899" fmla="*/ 1378718 w 8267681"/>
              <a:gd name="connsiteY16899" fmla="*/ 2463855 h 6698675"/>
              <a:gd name="connsiteX16900" fmla="*/ 1407885 w 8267681"/>
              <a:gd name="connsiteY16900" fmla="*/ 2510837 h 6698675"/>
              <a:gd name="connsiteX16901" fmla="*/ 1399856 w 8267681"/>
              <a:gd name="connsiteY16901" fmla="*/ 2510837 h 6698675"/>
              <a:gd name="connsiteX16902" fmla="*/ 1395160 w 8267681"/>
              <a:gd name="connsiteY16902" fmla="*/ 2515534 h 6698675"/>
              <a:gd name="connsiteX16903" fmla="*/ 1399856 w 8267681"/>
              <a:gd name="connsiteY16903" fmla="*/ 2522580 h 6698675"/>
              <a:gd name="connsiteX16904" fmla="*/ 1402205 w 8267681"/>
              <a:gd name="connsiteY16904" fmla="*/ 2524930 h 6698675"/>
              <a:gd name="connsiteX16905" fmla="*/ 1406903 w 8267681"/>
              <a:gd name="connsiteY16905" fmla="*/ 2522580 h 6698675"/>
              <a:gd name="connsiteX16906" fmla="*/ 1409253 w 8267681"/>
              <a:gd name="connsiteY16906" fmla="*/ 2520232 h 6698675"/>
              <a:gd name="connsiteX16907" fmla="*/ 1410811 w 8267681"/>
              <a:gd name="connsiteY16907" fmla="*/ 2515551 h 6698675"/>
              <a:gd name="connsiteX16908" fmla="*/ 1445070 w 8267681"/>
              <a:gd name="connsiteY16908" fmla="*/ 2570735 h 6698675"/>
              <a:gd name="connsiteX16909" fmla="*/ 1486761 w 8267681"/>
              <a:gd name="connsiteY16909" fmla="*/ 2698757 h 6698675"/>
              <a:gd name="connsiteX16910" fmla="*/ 1491458 w 8267681"/>
              <a:gd name="connsiteY16910" fmla="*/ 2696407 h 6698675"/>
              <a:gd name="connsiteX16911" fmla="*/ 1531386 w 8267681"/>
              <a:gd name="connsiteY16911" fmla="*/ 2691710 h 6698675"/>
              <a:gd name="connsiteX16912" fmla="*/ 1594806 w 8267681"/>
              <a:gd name="connsiteY16912" fmla="*/ 2689360 h 6698675"/>
              <a:gd name="connsiteX16913" fmla="*/ 1590107 w 8267681"/>
              <a:gd name="connsiteY16913" fmla="*/ 2663521 h 6698675"/>
              <a:gd name="connsiteX16914" fmla="*/ 1540786 w 8267681"/>
              <a:gd name="connsiteY16914" fmla="*/ 2684662 h 6698675"/>
              <a:gd name="connsiteX16915" fmla="*/ 1587757 w 8267681"/>
              <a:gd name="connsiteY16915" fmla="*/ 2654125 h 6698675"/>
              <a:gd name="connsiteX16916" fmla="*/ 1571316 w 8267681"/>
              <a:gd name="connsiteY16916" fmla="*/ 2581307 h 6698675"/>
              <a:gd name="connsiteX16917" fmla="*/ 1559573 w 8267681"/>
              <a:gd name="connsiteY16917" fmla="*/ 2604796 h 6698675"/>
              <a:gd name="connsiteX16918" fmla="*/ 1547828 w 8267681"/>
              <a:gd name="connsiteY16918" fmla="*/ 2539024 h 6698675"/>
              <a:gd name="connsiteX16919" fmla="*/ 1545479 w 8267681"/>
              <a:gd name="connsiteY16919" fmla="*/ 2564863 h 6698675"/>
              <a:gd name="connsiteX16920" fmla="*/ 1521993 w 8267681"/>
              <a:gd name="connsiteY16920" fmla="*/ 2548420 h 6698675"/>
              <a:gd name="connsiteX16921" fmla="*/ 1529038 w 8267681"/>
              <a:gd name="connsiteY16921" fmla="*/ 2609494 h 6698675"/>
              <a:gd name="connsiteX16922" fmla="*/ 1521993 w 8267681"/>
              <a:gd name="connsiteY16922" fmla="*/ 2560165 h 6698675"/>
              <a:gd name="connsiteX16923" fmla="*/ 1484412 w 8267681"/>
              <a:gd name="connsiteY16923" fmla="*/ 2623588 h 6698675"/>
              <a:gd name="connsiteX16924" fmla="*/ 1493808 w 8267681"/>
              <a:gd name="connsiteY16924" fmla="*/ 2576607 h 6698675"/>
              <a:gd name="connsiteX16925" fmla="*/ 1465623 w 8267681"/>
              <a:gd name="connsiteY16925" fmla="*/ 2597748 h 6698675"/>
              <a:gd name="connsiteX16926" fmla="*/ 1496158 w 8267681"/>
              <a:gd name="connsiteY16926" fmla="*/ 2569561 h 6698675"/>
              <a:gd name="connsiteX16927" fmla="*/ 1529038 w 8267681"/>
              <a:gd name="connsiteY16927" fmla="*/ 2470902 h 6698675"/>
              <a:gd name="connsiteX16928" fmla="*/ 1526694 w 8267681"/>
              <a:gd name="connsiteY16928" fmla="*/ 2470902 h 6698675"/>
              <a:gd name="connsiteX16929" fmla="*/ 1524344 w 8267681"/>
              <a:gd name="connsiteY16929" fmla="*/ 2473251 h 6698675"/>
              <a:gd name="connsiteX16930" fmla="*/ 1524344 w 8267681"/>
              <a:gd name="connsiteY16930" fmla="*/ 2470902 h 6698675"/>
              <a:gd name="connsiteX16931" fmla="*/ 1517295 w 8267681"/>
              <a:gd name="connsiteY16931" fmla="*/ 2470902 h 6698675"/>
              <a:gd name="connsiteX16932" fmla="*/ 1482066 w 8267681"/>
              <a:gd name="connsiteY16932" fmla="*/ 2470902 h 6698675"/>
              <a:gd name="connsiteX16933" fmla="*/ 1456226 w 8267681"/>
              <a:gd name="connsiteY16933" fmla="*/ 2466204 h 6698675"/>
              <a:gd name="connsiteX16934" fmla="*/ 1423345 w 8267681"/>
              <a:gd name="connsiteY16934" fmla="*/ 2454459 h 6698675"/>
              <a:gd name="connsiteX16935" fmla="*/ 1388112 w 8267681"/>
              <a:gd name="connsiteY16935" fmla="*/ 2423923 h 6698675"/>
              <a:gd name="connsiteX16936" fmla="*/ 1371671 w 8267681"/>
              <a:gd name="connsiteY16936" fmla="*/ 2405140 h 6698675"/>
              <a:gd name="connsiteX16937" fmla="*/ 1352883 w 8267681"/>
              <a:gd name="connsiteY16937" fmla="*/ 2381650 h 6698675"/>
              <a:gd name="connsiteX16938" fmla="*/ 1315299 w 8267681"/>
              <a:gd name="connsiteY16938" fmla="*/ 2306488 h 6698675"/>
              <a:gd name="connsiteX16939" fmla="*/ 1308255 w 8267681"/>
              <a:gd name="connsiteY16939" fmla="*/ 2278306 h 6698675"/>
              <a:gd name="connsiteX16940" fmla="*/ 1305905 w 8267681"/>
              <a:gd name="connsiteY16940" fmla="*/ 2247765 h 6698675"/>
              <a:gd name="connsiteX16941" fmla="*/ 1305905 w 8267681"/>
              <a:gd name="connsiteY16941" fmla="*/ 2236029 h 6698675"/>
              <a:gd name="connsiteX16942" fmla="*/ 1275370 w 8267681"/>
              <a:gd name="connsiteY16942" fmla="*/ 2217233 h 6698675"/>
              <a:gd name="connsiteX16943" fmla="*/ 1294162 w 8267681"/>
              <a:gd name="connsiteY16943" fmla="*/ 2205490 h 6698675"/>
              <a:gd name="connsiteX16944" fmla="*/ 1310605 w 8267681"/>
              <a:gd name="connsiteY16944" fmla="*/ 2214885 h 6698675"/>
              <a:gd name="connsiteX16945" fmla="*/ 1310605 w 8267681"/>
              <a:gd name="connsiteY16945" fmla="*/ 2212534 h 6698675"/>
              <a:gd name="connsiteX16946" fmla="*/ 1315299 w 8267681"/>
              <a:gd name="connsiteY16946" fmla="*/ 2193745 h 6698675"/>
              <a:gd name="connsiteX16947" fmla="*/ 1312950 w 8267681"/>
              <a:gd name="connsiteY16947" fmla="*/ 2196093 h 6698675"/>
              <a:gd name="connsiteX16948" fmla="*/ 1308255 w 8267681"/>
              <a:gd name="connsiteY16948" fmla="*/ 2191392 h 6698675"/>
              <a:gd name="connsiteX16949" fmla="*/ 1310605 w 8267681"/>
              <a:gd name="connsiteY16949" fmla="*/ 2186696 h 6698675"/>
              <a:gd name="connsiteX16950" fmla="*/ 1315299 w 8267681"/>
              <a:gd name="connsiteY16950" fmla="*/ 2191392 h 6698675"/>
              <a:gd name="connsiteX16951" fmla="*/ 1319997 w 8267681"/>
              <a:gd name="connsiteY16951" fmla="*/ 2172581 h 6698675"/>
              <a:gd name="connsiteX16952" fmla="*/ 1338790 w 8267681"/>
              <a:gd name="connsiteY16952" fmla="*/ 2135051 h 6698675"/>
              <a:gd name="connsiteX16953" fmla="*/ 1348182 w 8267681"/>
              <a:gd name="connsiteY16953" fmla="*/ 2123298 h 6698675"/>
              <a:gd name="connsiteX16954" fmla="*/ 1341135 w 8267681"/>
              <a:gd name="connsiteY16954" fmla="*/ 2116253 h 6698675"/>
              <a:gd name="connsiteX16955" fmla="*/ 1343485 w 8267681"/>
              <a:gd name="connsiteY16955" fmla="*/ 2102159 h 6698675"/>
              <a:gd name="connsiteX16956" fmla="*/ 1352883 w 8267681"/>
              <a:gd name="connsiteY16956" fmla="*/ 2106854 h 6698675"/>
              <a:gd name="connsiteX16957" fmla="*/ 1355228 w 8267681"/>
              <a:gd name="connsiteY16957" fmla="*/ 2102159 h 6698675"/>
              <a:gd name="connsiteX16958" fmla="*/ 1376368 w 8267681"/>
              <a:gd name="connsiteY16958" fmla="*/ 2083361 h 6698675"/>
              <a:gd name="connsiteX16959" fmla="*/ 1399856 w 8267681"/>
              <a:gd name="connsiteY16959" fmla="*/ 2066928 h 6698675"/>
              <a:gd name="connsiteX16960" fmla="*/ 1402205 w 8267681"/>
              <a:gd name="connsiteY16960" fmla="*/ 2066928 h 6698675"/>
              <a:gd name="connsiteX16961" fmla="*/ 1402205 w 8267681"/>
              <a:gd name="connsiteY16961" fmla="*/ 2057527 h 6698675"/>
              <a:gd name="connsiteX16962" fmla="*/ 1411603 w 8267681"/>
              <a:gd name="connsiteY16962" fmla="*/ 2059879 h 6698675"/>
              <a:gd name="connsiteX16963" fmla="*/ 1413948 w 8267681"/>
              <a:gd name="connsiteY16963" fmla="*/ 2062226 h 6698675"/>
              <a:gd name="connsiteX16964" fmla="*/ 1446832 w 8267681"/>
              <a:gd name="connsiteY16964" fmla="*/ 2050485 h 6698675"/>
              <a:gd name="connsiteX16965" fmla="*/ 1449180 w 8267681"/>
              <a:gd name="connsiteY16965" fmla="*/ 2041086 h 6698675"/>
              <a:gd name="connsiteX16966" fmla="*/ 1472668 w 8267681"/>
              <a:gd name="connsiteY16966" fmla="*/ 2038738 h 6698675"/>
              <a:gd name="connsiteX16967" fmla="*/ 1489110 w 8267681"/>
              <a:gd name="connsiteY16967" fmla="*/ 2031688 h 6698675"/>
              <a:gd name="connsiteX16968" fmla="*/ 1493808 w 8267681"/>
              <a:gd name="connsiteY16968" fmla="*/ 2034040 h 6698675"/>
              <a:gd name="connsiteX16969" fmla="*/ 1498509 w 8267681"/>
              <a:gd name="connsiteY16969" fmla="*/ 2043438 h 6698675"/>
              <a:gd name="connsiteX16970" fmla="*/ 1486761 w 8267681"/>
              <a:gd name="connsiteY16970" fmla="*/ 2048132 h 6698675"/>
              <a:gd name="connsiteX16971" fmla="*/ 1521993 w 8267681"/>
              <a:gd name="connsiteY16971" fmla="*/ 2050485 h 6698675"/>
              <a:gd name="connsiteX16972" fmla="*/ 1550179 w 8267681"/>
              <a:gd name="connsiteY16972" fmla="*/ 2055183 h 6698675"/>
              <a:gd name="connsiteX16973" fmla="*/ 1564271 w 8267681"/>
              <a:gd name="connsiteY16973" fmla="*/ 2059879 h 6698675"/>
              <a:gd name="connsiteX16974" fmla="*/ 1571316 w 8267681"/>
              <a:gd name="connsiteY16974" fmla="*/ 2062226 h 6698675"/>
              <a:gd name="connsiteX16975" fmla="*/ 1578364 w 8267681"/>
              <a:gd name="connsiteY16975" fmla="*/ 2064576 h 6698675"/>
              <a:gd name="connsiteX16976" fmla="*/ 1564271 w 8267681"/>
              <a:gd name="connsiteY16976" fmla="*/ 2076312 h 6698675"/>
              <a:gd name="connsiteX16977" fmla="*/ 1587757 w 8267681"/>
              <a:gd name="connsiteY16977" fmla="*/ 2083361 h 6698675"/>
              <a:gd name="connsiteX16978" fmla="*/ 1615942 w 8267681"/>
              <a:gd name="connsiteY16978" fmla="*/ 2081017 h 6698675"/>
              <a:gd name="connsiteX16979" fmla="*/ 1625342 w 8267681"/>
              <a:gd name="connsiteY16979" fmla="*/ 2092760 h 6698675"/>
              <a:gd name="connsiteX16980" fmla="*/ 1634734 w 8267681"/>
              <a:gd name="connsiteY16980" fmla="*/ 2083361 h 6698675"/>
              <a:gd name="connsiteX16981" fmla="*/ 1667619 w 8267681"/>
              <a:gd name="connsiteY16981" fmla="*/ 2088061 h 6698675"/>
              <a:gd name="connsiteX16982" fmla="*/ 1662919 w 8267681"/>
              <a:gd name="connsiteY16982" fmla="*/ 2085713 h 6698675"/>
              <a:gd name="connsiteX16983" fmla="*/ 1674663 w 8267681"/>
              <a:gd name="connsiteY16983" fmla="*/ 2085713 h 6698675"/>
              <a:gd name="connsiteX16984" fmla="*/ 1702848 w 8267681"/>
              <a:gd name="connsiteY16984" fmla="*/ 2099806 h 6698675"/>
              <a:gd name="connsiteX16985" fmla="*/ 1712247 w 8267681"/>
              <a:gd name="connsiteY16985" fmla="*/ 2099806 h 6698675"/>
              <a:gd name="connsiteX16986" fmla="*/ 1738082 w 8267681"/>
              <a:gd name="connsiteY16986" fmla="*/ 2116253 h 6698675"/>
              <a:gd name="connsiteX16987" fmla="*/ 1768613 w 8267681"/>
              <a:gd name="connsiteY16987" fmla="*/ 2130345 h 6698675"/>
              <a:gd name="connsiteX16988" fmla="*/ 1754520 w 8267681"/>
              <a:gd name="connsiteY16988" fmla="*/ 2125650 h 6698675"/>
              <a:gd name="connsiteX16989" fmla="*/ 1738082 w 8267681"/>
              <a:gd name="connsiteY16989" fmla="*/ 2137393 h 6698675"/>
              <a:gd name="connsiteX16990" fmla="*/ 1787404 w 8267681"/>
              <a:gd name="connsiteY16990" fmla="*/ 2163216 h 6698675"/>
              <a:gd name="connsiteX16991" fmla="*/ 1907193 w 8267681"/>
              <a:gd name="connsiteY16991" fmla="*/ 2174939 h 6698675"/>
              <a:gd name="connsiteX16992" fmla="*/ 1975307 w 8267681"/>
              <a:gd name="connsiteY16992" fmla="*/ 2158534 h 6698675"/>
              <a:gd name="connsiteX16993" fmla="*/ 1986573 w 8267681"/>
              <a:gd name="connsiteY16993" fmla="*/ 2147360 h 6698675"/>
              <a:gd name="connsiteX16994" fmla="*/ 1977656 w 8267681"/>
              <a:gd name="connsiteY16994" fmla="*/ 2158534 h 6698675"/>
              <a:gd name="connsiteX16995" fmla="*/ 2022284 w 8267681"/>
              <a:gd name="connsiteY16995" fmla="*/ 2099806 h 6698675"/>
              <a:gd name="connsiteX16996" fmla="*/ 2029329 w 8267681"/>
              <a:gd name="connsiteY16996" fmla="*/ 2069276 h 6698675"/>
              <a:gd name="connsiteX16997" fmla="*/ 2031677 w 8267681"/>
              <a:gd name="connsiteY16997" fmla="*/ 2055183 h 6698675"/>
              <a:gd name="connsiteX16998" fmla="*/ 2026980 w 8267681"/>
              <a:gd name="connsiteY16998" fmla="*/ 2048132 h 6698675"/>
              <a:gd name="connsiteX16999" fmla="*/ 2022284 w 8267681"/>
              <a:gd name="connsiteY16999" fmla="*/ 2064576 h 6698675"/>
              <a:gd name="connsiteX17000" fmla="*/ 2012887 w 8267681"/>
              <a:gd name="connsiteY17000" fmla="*/ 2099806 h 6698675"/>
              <a:gd name="connsiteX17001" fmla="*/ 1996152 w 8267681"/>
              <a:gd name="connsiteY17001" fmla="*/ 2135344 h 6698675"/>
              <a:gd name="connsiteX17002" fmla="*/ 1992664 w 8267681"/>
              <a:gd name="connsiteY17002" fmla="*/ 2139718 h 6698675"/>
              <a:gd name="connsiteX17003" fmla="*/ 1997329 w 8267681"/>
              <a:gd name="connsiteY17003" fmla="*/ 2132110 h 6698675"/>
              <a:gd name="connsiteX17004" fmla="*/ 1996449 w 8267681"/>
              <a:gd name="connsiteY17004" fmla="*/ 2123298 h 6698675"/>
              <a:gd name="connsiteX17005" fmla="*/ 1963563 w 8267681"/>
              <a:gd name="connsiteY17005" fmla="*/ 2144444 h 6698675"/>
              <a:gd name="connsiteX17006" fmla="*/ 1937729 w 8267681"/>
              <a:gd name="connsiteY17006" fmla="*/ 2149152 h 6698675"/>
              <a:gd name="connsiteX17007" fmla="*/ 1916587 w 8267681"/>
              <a:gd name="connsiteY17007" fmla="*/ 2149152 h 6698675"/>
              <a:gd name="connsiteX17008" fmla="*/ 1895451 w 8267681"/>
              <a:gd name="connsiteY17008" fmla="*/ 2149152 h 6698675"/>
              <a:gd name="connsiteX17009" fmla="*/ 1836730 w 8267681"/>
              <a:gd name="connsiteY17009" fmla="*/ 2137393 h 6698675"/>
              <a:gd name="connsiteX17010" fmla="*/ 1888402 w 8267681"/>
              <a:gd name="connsiteY17010" fmla="*/ 2146800 h 6698675"/>
              <a:gd name="connsiteX17011" fmla="*/ 1914238 w 8267681"/>
              <a:gd name="connsiteY17011" fmla="*/ 2146800 h 6698675"/>
              <a:gd name="connsiteX17012" fmla="*/ 1925982 w 8267681"/>
              <a:gd name="connsiteY17012" fmla="*/ 2146800 h 6698675"/>
              <a:gd name="connsiteX17013" fmla="*/ 1935378 w 8267681"/>
              <a:gd name="connsiteY17013" fmla="*/ 2144444 h 6698675"/>
              <a:gd name="connsiteX17014" fmla="*/ 1980006 w 8267681"/>
              <a:gd name="connsiteY17014" fmla="*/ 2116253 h 6698675"/>
              <a:gd name="connsiteX17015" fmla="*/ 1996449 w 8267681"/>
              <a:gd name="connsiteY17015" fmla="*/ 2088061 h 6698675"/>
              <a:gd name="connsiteX17016" fmla="*/ 2001143 w 8267681"/>
              <a:gd name="connsiteY17016" fmla="*/ 2071617 h 6698675"/>
              <a:gd name="connsiteX17017" fmla="*/ 2003492 w 8267681"/>
              <a:gd name="connsiteY17017" fmla="*/ 2059879 h 6698675"/>
              <a:gd name="connsiteX17018" fmla="*/ 2005841 w 8267681"/>
              <a:gd name="connsiteY17018" fmla="*/ 2038738 h 6698675"/>
              <a:gd name="connsiteX17019" fmla="*/ 2015236 w 8267681"/>
              <a:gd name="connsiteY17019" fmla="*/ 2059879 h 6698675"/>
              <a:gd name="connsiteX17020" fmla="*/ 2012887 w 8267681"/>
              <a:gd name="connsiteY17020" fmla="*/ 2071617 h 6698675"/>
              <a:gd name="connsiteX17021" fmla="*/ 2010542 w 8267681"/>
              <a:gd name="connsiteY17021" fmla="*/ 2088061 h 6698675"/>
              <a:gd name="connsiteX17022" fmla="*/ 1998794 w 8267681"/>
              <a:gd name="connsiteY17022" fmla="*/ 2118599 h 6698675"/>
              <a:gd name="connsiteX17023" fmla="*/ 2015236 w 8267681"/>
              <a:gd name="connsiteY17023" fmla="*/ 2083361 h 6698675"/>
              <a:gd name="connsiteX17024" fmla="*/ 2019934 w 8267681"/>
              <a:gd name="connsiteY17024" fmla="*/ 2066928 h 6698675"/>
              <a:gd name="connsiteX17025" fmla="*/ 2022284 w 8267681"/>
              <a:gd name="connsiteY17025" fmla="*/ 2057527 h 6698675"/>
              <a:gd name="connsiteX17026" fmla="*/ 2022284 w 8267681"/>
              <a:gd name="connsiteY17026" fmla="*/ 2041086 h 6698675"/>
              <a:gd name="connsiteX17027" fmla="*/ 2015236 w 8267681"/>
              <a:gd name="connsiteY17027" fmla="*/ 2029341 h 6698675"/>
              <a:gd name="connsiteX17028" fmla="*/ 2001143 w 8267681"/>
              <a:gd name="connsiteY17028" fmla="*/ 2026993 h 6698675"/>
              <a:gd name="connsiteX17029" fmla="*/ 1980006 w 8267681"/>
              <a:gd name="connsiteY17029" fmla="*/ 2022296 h 6698675"/>
              <a:gd name="connsiteX17030" fmla="*/ 1928331 w 8267681"/>
              <a:gd name="connsiteY17030" fmla="*/ 2015247 h 6698675"/>
              <a:gd name="connsiteX17031" fmla="*/ 1850823 w 8267681"/>
              <a:gd name="connsiteY17031" fmla="*/ 2005860 h 6698675"/>
              <a:gd name="connsiteX17032" fmla="*/ 1700499 w 8267681"/>
              <a:gd name="connsiteY17032" fmla="*/ 1968277 h 6698675"/>
              <a:gd name="connsiteX17033" fmla="*/ 1904843 w 8267681"/>
              <a:gd name="connsiteY17033" fmla="*/ 1987067 h 6698675"/>
              <a:gd name="connsiteX17034" fmla="*/ 1721640 w 8267681"/>
              <a:gd name="connsiteY17034" fmla="*/ 1963579 h 6698675"/>
              <a:gd name="connsiteX17035" fmla="*/ 1742778 w 8267681"/>
              <a:gd name="connsiteY17035" fmla="*/ 1958881 h 6698675"/>
              <a:gd name="connsiteX17036" fmla="*/ 1533736 w 8267681"/>
              <a:gd name="connsiteY17036" fmla="*/ 1942441 h 6698675"/>
              <a:gd name="connsiteX17037" fmla="*/ 1536086 w 8267681"/>
              <a:gd name="connsiteY17037" fmla="*/ 1942441 h 6698675"/>
              <a:gd name="connsiteX17038" fmla="*/ 1233092 w 8267681"/>
              <a:gd name="connsiteY17038" fmla="*/ 1897815 h 6698675"/>
              <a:gd name="connsiteX17039" fmla="*/ 1221349 w 8267681"/>
              <a:gd name="connsiteY17039" fmla="*/ 1890769 h 6698675"/>
              <a:gd name="connsiteX17040" fmla="*/ 1002912 w 8267681"/>
              <a:gd name="connsiteY17040" fmla="*/ 1864933 h 6698675"/>
              <a:gd name="connsiteX17041" fmla="*/ 906612 w 8267681"/>
              <a:gd name="connsiteY17041" fmla="*/ 1839098 h 6698675"/>
              <a:gd name="connsiteX17042" fmla="*/ 749244 w 8267681"/>
              <a:gd name="connsiteY17042" fmla="*/ 1815611 h 6698675"/>
              <a:gd name="connsiteX17043" fmla="*/ 659991 w 8267681"/>
              <a:gd name="connsiteY17043" fmla="*/ 1810914 h 6698675"/>
              <a:gd name="connsiteX17044" fmla="*/ 573086 w 8267681"/>
              <a:gd name="connsiteY17044" fmla="*/ 1799170 h 6698675"/>
              <a:gd name="connsiteX17045" fmla="*/ 556648 w 8267681"/>
              <a:gd name="connsiteY17045" fmla="*/ 1794472 h 6698675"/>
              <a:gd name="connsiteX17046" fmla="*/ 540205 w 8267681"/>
              <a:gd name="connsiteY17046" fmla="*/ 1787426 h 6698675"/>
              <a:gd name="connsiteX17047" fmla="*/ 502623 w 8267681"/>
              <a:gd name="connsiteY17047" fmla="*/ 1759241 h 6698675"/>
              <a:gd name="connsiteX17048" fmla="*/ 474437 w 8267681"/>
              <a:gd name="connsiteY17048" fmla="*/ 1712268 h 6698675"/>
              <a:gd name="connsiteX17049" fmla="*/ 462693 w 8267681"/>
              <a:gd name="connsiteY17049" fmla="*/ 1658247 h 6698675"/>
              <a:gd name="connsiteX17050" fmla="*/ 474437 w 8267681"/>
              <a:gd name="connsiteY17050" fmla="*/ 1705222 h 6698675"/>
              <a:gd name="connsiteX17051" fmla="*/ 504971 w 8267681"/>
              <a:gd name="connsiteY17051" fmla="*/ 1754544 h 6698675"/>
              <a:gd name="connsiteX17052" fmla="*/ 469743 w 8267681"/>
              <a:gd name="connsiteY17052" fmla="*/ 1672340 h 6698675"/>
              <a:gd name="connsiteX17053" fmla="*/ 467392 w 8267681"/>
              <a:gd name="connsiteY17053" fmla="*/ 1653550 h 6698675"/>
              <a:gd name="connsiteX17054" fmla="*/ 467392 w 8267681"/>
              <a:gd name="connsiteY17054" fmla="*/ 1632411 h 6698675"/>
              <a:gd name="connsiteX17055" fmla="*/ 469743 w 8267681"/>
              <a:gd name="connsiteY17055" fmla="*/ 1611273 h 6698675"/>
              <a:gd name="connsiteX17056" fmla="*/ 476786 w 8267681"/>
              <a:gd name="connsiteY17056" fmla="*/ 1587786 h 6698675"/>
              <a:gd name="connsiteX17057" fmla="*/ 493227 w 8267681"/>
              <a:gd name="connsiteY17057" fmla="*/ 1533763 h 6698675"/>
              <a:gd name="connsiteX17058" fmla="*/ 591875 w 8267681"/>
              <a:gd name="connsiteY17058" fmla="*/ 1460947 h 6698675"/>
              <a:gd name="connsiteX17059" fmla="*/ 735152 w 8267681"/>
              <a:gd name="connsiteY17059" fmla="*/ 1460947 h 6698675"/>
              <a:gd name="connsiteX17060" fmla="*/ 866685 w 8267681"/>
              <a:gd name="connsiteY17060" fmla="*/ 1519669 h 6698675"/>
              <a:gd name="connsiteX17061" fmla="*/ 923055 w 8267681"/>
              <a:gd name="connsiteY17061" fmla="*/ 1557251 h 6698675"/>
              <a:gd name="connsiteX17062" fmla="*/ 970028 w 8267681"/>
              <a:gd name="connsiteY17062" fmla="*/ 1590135 h 6698675"/>
              <a:gd name="connsiteX17063" fmla="*/ 1014655 w 8267681"/>
              <a:gd name="connsiteY17063" fmla="*/ 1615971 h 6698675"/>
              <a:gd name="connsiteX17064" fmla="*/ 1056934 w 8267681"/>
              <a:gd name="connsiteY17064" fmla="*/ 1637109 h 6698675"/>
              <a:gd name="connsiteX17065" fmla="*/ 1125051 w 8267681"/>
              <a:gd name="connsiteY17065" fmla="*/ 1665293 h 6698675"/>
              <a:gd name="connsiteX17066" fmla="*/ 1160280 w 8267681"/>
              <a:gd name="connsiteY17066" fmla="*/ 1669991 h 6698675"/>
              <a:gd name="connsiteX17067" fmla="*/ 1190814 w 8267681"/>
              <a:gd name="connsiteY17067" fmla="*/ 1693478 h 6698675"/>
              <a:gd name="connsiteX17068" fmla="*/ 986470 w 8267681"/>
              <a:gd name="connsiteY17068" fmla="*/ 1608924 h 6698675"/>
              <a:gd name="connsiteX17069" fmla="*/ 1125051 w 8267681"/>
              <a:gd name="connsiteY17069" fmla="*/ 1691129 h 6698675"/>
              <a:gd name="connsiteX17070" fmla="*/ 955940 w 8267681"/>
              <a:gd name="connsiteY17070" fmla="*/ 1604227 h 6698675"/>
              <a:gd name="connsiteX17071" fmla="*/ 1228395 w 8267681"/>
              <a:gd name="connsiteY17071" fmla="*/ 1735755 h 6698675"/>
              <a:gd name="connsiteX17072" fmla="*/ 1456226 w 8267681"/>
              <a:gd name="connsiteY17072" fmla="*/ 1785077 h 6698675"/>
              <a:gd name="connsiteX17073" fmla="*/ 1482066 w 8267681"/>
              <a:gd name="connsiteY17073" fmla="*/ 1803867 h 6698675"/>
              <a:gd name="connsiteX17074" fmla="*/ 1507901 w 8267681"/>
              <a:gd name="connsiteY17074" fmla="*/ 1815611 h 6698675"/>
              <a:gd name="connsiteX17075" fmla="*/ 1620641 w 8267681"/>
              <a:gd name="connsiteY17075" fmla="*/ 1834400 h 6698675"/>
              <a:gd name="connsiteX17076" fmla="*/ 1714591 w 8267681"/>
              <a:gd name="connsiteY17076" fmla="*/ 1836749 h 6698675"/>
              <a:gd name="connsiteX17077" fmla="*/ 1756869 w 8267681"/>
              <a:gd name="connsiteY17077" fmla="*/ 1834400 h 6698675"/>
              <a:gd name="connsiteX17078" fmla="*/ 1740433 w 8267681"/>
              <a:gd name="connsiteY17078" fmla="*/ 1825005 h 6698675"/>
              <a:gd name="connsiteX17079" fmla="*/ 1759219 w 8267681"/>
              <a:gd name="connsiteY17079" fmla="*/ 1813261 h 6698675"/>
              <a:gd name="connsiteX17080" fmla="*/ 1904843 w 8267681"/>
              <a:gd name="connsiteY17080" fmla="*/ 1832051 h 6698675"/>
              <a:gd name="connsiteX17081" fmla="*/ 1951821 w 8267681"/>
              <a:gd name="connsiteY17081" fmla="*/ 1829703 h 6698675"/>
              <a:gd name="connsiteX17082" fmla="*/ 1972958 w 8267681"/>
              <a:gd name="connsiteY17082" fmla="*/ 1827354 h 6698675"/>
              <a:gd name="connsiteX17083" fmla="*/ 1980006 w 8267681"/>
              <a:gd name="connsiteY17083" fmla="*/ 1825005 h 6698675"/>
              <a:gd name="connsiteX17084" fmla="*/ 2003492 w 8267681"/>
              <a:gd name="connsiteY17084" fmla="*/ 1820308 h 6698675"/>
              <a:gd name="connsiteX17085" fmla="*/ 2010542 w 8267681"/>
              <a:gd name="connsiteY17085" fmla="*/ 1813261 h 6698675"/>
              <a:gd name="connsiteX17086" fmla="*/ 2008192 w 8267681"/>
              <a:gd name="connsiteY17086" fmla="*/ 1801518 h 6698675"/>
              <a:gd name="connsiteX17087" fmla="*/ 1994099 w 8267681"/>
              <a:gd name="connsiteY17087" fmla="*/ 1785077 h 6698675"/>
              <a:gd name="connsiteX17088" fmla="*/ 1984702 w 8267681"/>
              <a:gd name="connsiteY17088" fmla="*/ 1778032 h 6698675"/>
              <a:gd name="connsiteX17089" fmla="*/ 1954171 w 8267681"/>
              <a:gd name="connsiteY17089" fmla="*/ 1761590 h 6698675"/>
              <a:gd name="connsiteX17090" fmla="*/ 1890751 w 8267681"/>
              <a:gd name="connsiteY17090" fmla="*/ 1735755 h 6698675"/>
              <a:gd name="connsiteX17091" fmla="*/ 1822638 w 8267681"/>
              <a:gd name="connsiteY17091" fmla="*/ 1724011 h 6698675"/>
              <a:gd name="connsiteX17092" fmla="*/ 1778010 w 8267681"/>
              <a:gd name="connsiteY17092" fmla="*/ 1721662 h 6698675"/>
              <a:gd name="connsiteX17093" fmla="*/ 1719290 w 8267681"/>
              <a:gd name="connsiteY17093" fmla="*/ 1705222 h 6698675"/>
              <a:gd name="connsiteX17094" fmla="*/ 1646477 w 8267681"/>
              <a:gd name="connsiteY17094" fmla="*/ 1644155 h 6698675"/>
              <a:gd name="connsiteX17095" fmla="*/ 1627686 w 8267681"/>
              <a:gd name="connsiteY17095" fmla="*/ 1599529 h 6698675"/>
              <a:gd name="connsiteX17096" fmla="*/ 1644128 w 8267681"/>
              <a:gd name="connsiteY17096" fmla="*/ 1470344 h 6698675"/>
              <a:gd name="connsiteX17097" fmla="*/ 1742778 w 8267681"/>
              <a:gd name="connsiteY17097" fmla="*/ 1376389 h 6698675"/>
              <a:gd name="connsiteX17098" fmla="*/ 1815590 w 8267681"/>
              <a:gd name="connsiteY17098" fmla="*/ 1366993 h 6698675"/>
              <a:gd name="connsiteX17099" fmla="*/ 1881358 w 8267681"/>
              <a:gd name="connsiteY17099" fmla="*/ 1385785 h 6698675"/>
              <a:gd name="connsiteX17100" fmla="*/ 1909543 w 8267681"/>
              <a:gd name="connsiteY17100" fmla="*/ 1399877 h 6698675"/>
              <a:gd name="connsiteX17101" fmla="*/ 1928331 w 8267681"/>
              <a:gd name="connsiteY17101" fmla="*/ 1411622 h 6698675"/>
              <a:gd name="connsiteX17102" fmla="*/ 1942424 w 8267681"/>
              <a:gd name="connsiteY17102" fmla="*/ 1418668 h 6698675"/>
              <a:gd name="connsiteX17103" fmla="*/ 1923636 w 8267681"/>
              <a:gd name="connsiteY17103" fmla="*/ 1388133 h 6698675"/>
              <a:gd name="connsiteX17104" fmla="*/ 1883704 w 8267681"/>
              <a:gd name="connsiteY17104" fmla="*/ 1366993 h 6698675"/>
              <a:gd name="connsiteX17105" fmla="*/ 1942424 w 8267681"/>
              <a:gd name="connsiteY17105" fmla="*/ 1345854 h 6698675"/>
              <a:gd name="connsiteX17106" fmla="*/ 1949471 w 8267681"/>
              <a:gd name="connsiteY17106" fmla="*/ 1371692 h 6698675"/>
              <a:gd name="connsiteX17107" fmla="*/ 1991749 w 8267681"/>
              <a:gd name="connsiteY17107" fmla="*/ 1416320 h 6698675"/>
              <a:gd name="connsiteX17108" fmla="*/ 2019934 w 8267681"/>
              <a:gd name="connsiteY17108" fmla="*/ 1411622 h 6698675"/>
              <a:gd name="connsiteX17109" fmla="*/ 2005841 w 8267681"/>
              <a:gd name="connsiteY17109" fmla="*/ 1366993 h 6698675"/>
              <a:gd name="connsiteX17110" fmla="*/ 2069258 w 8267681"/>
              <a:gd name="connsiteY17110" fmla="*/ 1336458 h 6698675"/>
              <a:gd name="connsiteX17111" fmla="*/ 2062212 w 8267681"/>
              <a:gd name="connsiteY17111" fmla="*/ 1315319 h 6698675"/>
              <a:gd name="connsiteX17112" fmla="*/ 2066912 w 8267681"/>
              <a:gd name="connsiteY17112" fmla="*/ 1312970 h 6698675"/>
              <a:gd name="connsiteX17113" fmla="*/ 2066912 w 8267681"/>
              <a:gd name="connsiteY17113" fmla="*/ 1310622 h 6698675"/>
              <a:gd name="connsiteX17114" fmla="*/ 2062212 w 8267681"/>
              <a:gd name="connsiteY17114" fmla="*/ 1280087 h 6698675"/>
              <a:gd name="connsiteX17115" fmla="*/ 2064562 w 8267681"/>
              <a:gd name="connsiteY17115" fmla="*/ 1242505 h 6698675"/>
              <a:gd name="connsiteX17116" fmla="*/ 2064562 w 8267681"/>
              <a:gd name="connsiteY17116" fmla="*/ 1240155 h 6698675"/>
              <a:gd name="connsiteX17117" fmla="*/ 2043421 w 8267681"/>
              <a:gd name="connsiteY17117" fmla="*/ 1320017 h 6698675"/>
              <a:gd name="connsiteX17118" fmla="*/ 1989399 w 8267681"/>
              <a:gd name="connsiteY17118" fmla="*/ 1322366 h 6698675"/>
              <a:gd name="connsiteX17119" fmla="*/ 2008192 w 8267681"/>
              <a:gd name="connsiteY17119" fmla="*/ 1334109 h 6698675"/>
              <a:gd name="connsiteX17120" fmla="*/ 2008192 w 8267681"/>
              <a:gd name="connsiteY17120" fmla="*/ 1359947 h 6698675"/>
              <a:gd name="connsiteX17121" fmla="*/ 1989399 w 8267681"/>
              <a:gd name="connsiteY17121" fmla="*/ 1362296 h 6698675"/>
              <a:gd name="connsiteX17122" fmla="*/ 1937729 w 8267681"/>
              <a:gd name="connsiteY17122" fmla="*/ 1301225 h 6698675"/>
              <a:gd name="connsiteX17123" fmla="*/ 1933029 w 8267681"/>
              <a:gd name="connsiteY17123" fmla="*/ 1284784 h 6698675"/>
              <a:gd name="connsiteX17124" fmla="*/ 1918936 w 8267681"/>
              <a:gd name="connsiteY17124" fmla="*/ 1289482 h 6698675"/>
              <a:gd name="connsiteX17125" fmla="*/ 1921286 w 8267681"/>
              <a:gd name="connsiteY17125" fmla="*/ 1324714 h 6698675"/>
              <a:gd name="connsiteX17126" fmla="*/ 1907193 w 8267681"/>
              <a:gd name="connsiteY17126" fmla="*/ 1327063 h 6698675"/>
              <a:gd name="connsiteX17127" fmla="*/ 1897797 w 8267681"/>
              <a:gd name="connsiteY17127" fmla="*/ 1315319 h 6698675"/>
              <a:gd name="connsiteX17128" fmla="*/ 1874309 w 8267681"/>
              <a:gd name="connsiteY17128" fmla="*/ 1324714 h 6698675"/>
              <a:gd name="connsiteX17129" fmla="*/ 1871960 w 8267681"/>
              <a:gd name="connsiteY17129" fmla="*/ 1296528 h 6698675"/>
              <a:gd name="connsiteX17130" fmla="*/ 1902495 w 8267681"/>
              <a:gd name="connsiteY17130" fmla="*/ 1308272 h 6698675"/>
              <a:gd name="connsiteX17131" fmla="*/ 1911894 w 8267681"/>
              <a:gd name="connsiteY17131" fmla="*/ 1305923 h 6698675"/>
              <a:gd name="connsiteX17132" fmla="*/ 1916587 w 8267681"/>
              <a:gd name="connsiteY17132" fmla="*/ 1240155 h 6698675"/>
              <a:gd name="connsiteX17133" fmla="*/ 1947121 w 8267681"/>
              <a:gd name="connsiteY17133" fmla="*/ 1237807 h 6698675"/>
              <a:gd name="connsiteX17134" fmla="*/ 1944772 w 8267681"/>
              <a:gd name="connsiteY17134" fmla="*/ 1183783 h 6698675"/>
              <a:gd name="connsiteX17135" fmla="*/ 1925982 w 8267681"/>
              <a:gd name="connsiteY17135" fmla="*/ 1195527 h 6698675"/>
              <a:gd name="connsiteX17136" fmla="*/ 1928331 w 8267681"/>
              <a:gd name="connsiteY17136" fmla="*/ 1230760 h 6698675"/>
              <a:gd name="connsiteX17137" fmla="*/ 1881358 w 8267681"/>
              <a:gd name="connsiteY17137" fmla="*/ 1228411 h 6698675"/>
              <a:gd name="connsiteX17138" fmla="*/ 1874309 w 8267681"/>
              <a:gd name="connsiteY17138" fmla="*/ 1214318 h 6698675"/>
              <a:gd name="connsiteX17139" fmla="*/ 1940079 w 8267681"/>
              <a:gd name="connsiteY17139" fmla="*/ 1150899 h 6698675"/>
              <a:gd name="connsiteX17140" fmla="*/ 1994099 w 8267681"/>
              <a:gd name="connsiteY17140" fmla="*/ 1155597 h 6698675"/>
              <a:gd name="connsiteX17141" fmla="*/ 2001143 w 8267681"/>
              <a:gd name="connsiteY17141" fmla="*/ 1200225 h 6698675"/>
              <a:gd name="connsiteX17142" fmla="*/ 2038727 w 8267681"/>
              <a:gd name="connsiteY17142" fmla="*/ 1195527 h 6698675"/>
              <a:gd name="connsiteX17143" fmla="*/ 2059862 w 8267681"/>
              <a:gd name="connsiteY17143" fmla="*/ 1226063 h 6698675"/>
              <a:gd name="connsiteX17144" fmla="*/ 2083350 w 8267681"/>
              <a:gd name="connsiteY17144" fmla="*/ 1188481 h 6698675"/>
              <a:gd name="connsiteX17145" fmla="*/ 2024634 w 8267681"/>
              <a:gd name="connsiteY17145" fmla="*/ 1190830 h 6698675"/>
              <a:gd name="connsiteX17146" fmla="*/ 2008192 w 8267681"/>
              <a:gd name="connsiteY17146" fmla="*/ 1127413 h 6698675"/>
              <a:gd name="connsiteX17147" fmla="*/ 2012887 w 8267681"/>
              <a:gd name="connsiteY17147" fmla="*/ 1125064 h 6698675"/>
              <a:gd name="connsiteX17148" fmla="*/ 2029329 w 8267681"/>
              <a:gd name="connsiteY17148" fmla="*/ 1125064 h 6698675"/>
              <a:gd name="connsiteX17149" fmla="*/ 2073955 w 8267681"/>
              <a:gd name="connsiteY17149" fmla="*/ 1150899 h 6698675"/>
              <a:gd name="connsiteX17150" fmla="*/ 2092747 w 8267681"/>
              <a:gd name="connsiteY17150" fmla="*/ 1136809 h 6698675"/>
              <a:gd name="connsiteX17151" fmla="*/ 2109190 w 8267681"/>
              <a:gd name="connsiteY17151" fmla="*/ 1110971 h 6698675"/>
              <a:gd name="connsiteX17152" fmla="*/ 2142069 w 8267681"/>
              <a:gd name="connsiteY17152" fmla="*/ 1132108 h 6698675"/>
              <a:gd name="connsiteX17153" fmla="*/ 2144419 w 8267681"/>
              <a:gd name="connsiteY17153" fmla="*/ 1157946 h 6698675"/>
              <a:gd name="connsiteX17154" fmla="*/ 2177302 w 8267681"/>
              <a:gd name="connsiteY17154" fmla="*/ 1132108 h 6698675"/>
              <a:gd name="connsiteX17155" fmla="*/ 2135025 w 8267681"/>
              <a:gd name="connsiteY17155" fmla="*/ 1087490 h 6698675"/>
              <a:gd name="connsiteX17156" fmla="*/ 2151467 w 8267681"/>
              <a:gd name="connsiteY17156" fmla="*/ 1066348 h 6698675"/>
              <a:gd name="connsiteX17157" fmla="*/ 2152402 w 8267681"/>
              <a:gd name="connsiteY17157" fmla="*/ 1064350 h 6698675"/>
              <a:gd name="connsiteX17158" fmla="*/ 2150878 w 8267681"/>
              <a:gd name="connsiteY17158" fmla="*/ 1074864 h 6698675"/>
              <a:gd name="connsiteX17159" fmla="*/ 2158511 w 8267681"/>
              <a:gd name="connsiteY17159" fmla="*/ 1089838 h 6698675"/>
              <a:gd name="connsiteX17160" fmla="*/ 2191395 w 8267681"/>
              <a:gd name="connsiteY17160" fmla="*/ 1094535 h 6698675"/>
              <a:gd name="connsiteX17161" fmla="*/ 2254808 w 8267681"/>
              <a:gd name="connsiteY17161" fmla="*/ 1120367 h 6698675"/>
              <a:gd name="connsiteX17162" fmla="*/ 2259506 w 8267681"/>
              <a:gd name="connsiteY17162" fmla="*/ 1106282 h 6698675"/>
              <a:gd name="connsiteX17163" fmla="*/ 2271250 w 8267681"/>
              <a:gd name="connsiteY17163" fmla="*/ 1096878 h 6698675"/>
              <a:gd name="connsiteX17164" fmla="*/ 2273598 w 8267681"/>
              <a:gd name="connsiteY17164" fmla="*/ 1073396 h 6698675"/>
              <a:gd name="connsiteX17165" fmla="*/ 2252460 w 8267681"/>
              <a:gd name="connsiteY17165" fmla="*/ 1080442 h 6698675"/>
              <a:gd name="connsiteX17166" fmla="*/ 2233673 w 8267681"/>
              <a:gd name="connsiteY17166" fmla="*/ 1082792 h 6698675"/>
              <a:gd name="connsiteX17167" fmla="*/ 2212863 w 8267681"/>
              <a:gd name="connsiteY17167" fmla="*/ 1073212 h 6698675"/>
              <a:gd name="connsiteX17168" fmla="*/ 2208225 w 8267681"/>
              <a:gd name="connsiteY17168" fmla="*/ 1060377 h 6698675"/>
              <a:gd name="connsiteX17169" fmla="*/ 2221930 w 8267681"/>
              <a:gd name="connsiteY17169" fmla="*/ 1056951 h 6698675"/>
              <a:gd name="connsiteX17170" fmla="*/ 2221930 w 8267681"/>
              <a:gd name="connsiteY17170" fmla="*/ 1040505 h 6698675"/>
              <a:gd name="connsiteX17171" fmla="*/ 2200789 w 8267681"/>
              <a:gd name="connsiteY17171" fmla="*/ 1012320 h 6698675"/>
              <a:gd name="connsiteX17172" fmla="*/ 2233673 w 8267681"/>
              <a:gd name="connsiteY17172" fmla="*/ 986487 h 6698675"/>
              <a:gd name="connsiteX17173" fmla="*/ 2247762 w 8267681"/>
              <a:gd name="connsiteY17173" fmla="*/ 963003 h 6698675"/>
              <a:gd name="connsiteX17174" fmla="*/ 2240723 w 8267681"/>
              <a:gd name="connsiteY17174" fmla="*/ 932459 h 6698675"/>
              <a:gd name="connsiteX17175" fmla="*/ 2275947 w 8267681"/>
              <a:gd name="connsiteY17175" fmla="*/ 937157 h 6698675"/>
              <a:gd name="connsiteX17176" fmla="*/ 2297086 w 8267681"/>
              <a:gd name="connsiteY17176" fmla="*/ 908971 h 6698675"/>
              <a:gd name="connsiteX17177" fmla="*/ 2304133 w 8267681"/>
              <a:gd name="connsiteY17177" fmla="*/ 920715 h 6698675"/>
              <a:gd name="connsiteX17178" fmla="*/ 2304428 w 8267681"/>
              <a:gd name="connsiteY17178" fmla="*/ 941854 h 6698675"/>
              <a:gd name="connsiteX17179" fmla="*/ 2301561 w 8267681"/>
              <a:gd name="connsiteY17179" fmla="*/ 953991 h 6698675"/>
              <a:gd name="connsiteX17180" fmla="*/ 2299435 w 8267681"/>
              <a:gd name="connsiteY17180" fmla="*/ 946552 h 6698675"/>
              <a:gd name="connsiteX17181" fmla="*/ 2282994 w 8267681"/>
              <a:gd name="connsiteY17181" fmla="*/ 948901 h 6698675"/>
              <a:gd name="connsiteX17182" fmla="*/ 2273598 w 8267681"/>
              <a:gd name="connsiteY17182" fmla="*/ 960655 h 6698675"/>
              <a:gd name="connsiteX17183" fmla="*/ 2280645 w 8267681"/>
              <a:gd name="connsiteY17183" fmla="*/ 974745 h 6698675"/>
              <a:gd name="connsiteX17184" fmla="*/ 2292389 w 8267681"/>
              <a:gd name="connsiteY17184" fmla="*/ 972396 h 6698675"/>
              <a:gd name="connsiteX17185" fmla="*/ 2304133 w 8267681"/>
              <a:gd name="connsiteY17185" fmla="*/ 963003 h 6698675"/>
              <a:gd name="connsiteX17186" fmla="*/ 2303458 w 8267681"/>
              <a:gd name="connsiteY17186" fmla="*/ 960638 h 6698675"/>
              <a:gd name="connsiteX17187" fmla="*/ 2337897 w 8267681"/>
              <a:gd name="connsiteY17187" fmla="*/ 940386 h 6698675"/>
              <a:gd name="connsiteX17188" fmla="*/ 2367550 w 8267681"/>
              <a:gd name="connsiteY17188" fmla="*/ 937157 h 6698675"/>
              <a:gd name="connsiteX17189" fmla="*/ 2388689 w 8267681"/>
              <a:gd name="connsiteY17189" fmla="*/ 972396 h 6698675"/>
              <a:gd name="connsiteX17190" fmla="*/ 2379293 w 8267681"/>
              <a:gd name="connsiteY17190" fmla="*/ 984138 h 6698675"/>
              <a:gd name="connsiteX17191" fmla="*/ 2386340 w 8267681"/>
              <a:gd name="connsiteY17191" fmla="*/ 993532 h 6698675"/>
              <a:gd name="connsiteX17192" fmla="*/ 2423920 w 8267681"/>
              <a:gd name="connsiteY17192" fmla="*/ 991184 h 6698675"/>
              <a:gd name="connsiteX17193" fmla="*/ 2409828 w 8267681"/>
              <a:gd name="connsiteY17193" fmla="*/ 1054601 h 6698675"/>
              <a:gd name="connsiteX17194" fmla="*/ 2400433 w 8267681"/>
              <a:gd name="connsiteY17194" fmla="*/ 1066348 h 6698675"/>
              <a:gd name="connsiteX17195" fmla="*/ 2402781 w 8267681"/>
              <a:gd name="connsiteY17195" fmla="*/ 1108624 h 6698675"/>
              <a:gd name="connsiteX17196" fmla="*/ 2407479 w 8267681"/>
              <a:gd name="connsiteY17196" fmla="*/ 1157946 h 6698675"/>
              <a:gd name="connsiteX17197" fmla="*/ 2421572 w 8267681"/>
              <a:gd name="connsiteY17197" fmla="*/ 1148552 h 6698675"/>
              <a:gd name="connsiteX17198" fmla="*/ 2426269 w 8267681"/>
              <a:gd name="connsiteY17198" fmla="*/ 1082792 h 6698675"/>
              <a:gd name="connsiteX17199" fmla="*/ 2480291 w 8267681"/>
              <a:gd name="connsiteY17199" fmla="*/ 1040505 h 6698675"/>
              <a:gd name="connsiteX17200" fmla="*/ 2494384 w 8267681"/>
              <a:gd name="connsiteY17200" fmla="*/ 1045204 h 6698675"/>
              <a:gd name="connsiteX17201" fmla="*/ 2494384 w 8267681"/>
              <a:gd name="connsiteY17201" fmla="*/ 1087490 h 6698675"/>
              <a:gd name="connsiteX17202" fmla="*/ 2454455 w 8267681"/>
              <a:gd name="connsiteY17202" fmla="*/ 1096878 h 6698675"/>
              <a:gd name="connsiteX17203" fmla="*/ 2466198 w 8267681"/>
              <a:gd name="connsiteY17203" fmla="*/ 1139158 h 6698675"/>
              <a:gd name="connsiteX17204" fmla="*/ 2468547 w 8267681"/>
              <a:gd name="connsiteY17204" fmla="*/ 1146203 h 6698675"/>
              <a:gd name="connsiteX17205" fmla="*/ 2487337 w 8267681"/>
              <a:gd name="connsiteY17205" fmla="*/ 1167341 h 6698675"/>
              <a:gd name="connsiteX17206" fmla="*/ 2449757 w 8267681"/>
              <a:gd name="connsiteY17206" fmla="*/ 1179085 h 6698675"/>
              <a:gd name="connsiteX17207" fmla="*/ 2454455 w 8267681"/>
              <a:gd name="connsiteY17207" fmla="*/ 1195527 h 6698675"/>
              <a:gd name="connsiteX17208" fmla="*/ 2470896 w 8267681"/>
              <a:gd name="connsiteY17208" fmla="*/ 1190830 h 6698675"/>
              <a:gd name="connsiteX17209" fmla="*/ 2487337 w 8267681"/>
              <a:gd name="connsiteY17209" fmla="*/ 1228411 h 6698675"/>
              <a:gd name="connsiteX17210" fmla="*/ 2539011 w 8267681"/>
              <a:gd name="connsiteY17210" fmla="*/ 1228411 h 6698675"/>
              <a:gd name="connsiteX17211" fmla="*/ 2543709 w 8267681"/>
              <a:gd name="connsiteY17211" fmla="*/ 1235458 h 6698675"/>
              <a:gd name="connsiteX17212" fmla="*/ 2513174 w 8267681"/>
              <a:gd name="connsiteY17212" fmla="*/ 1251900 h 6698675"/>
              <a:gd name="connsiteX17213" fmla="*/ 2466198 w 8267681"/>
              <a:gd name="connsiteY17213" fmla="*/ 1258946 h 6698675"/>
              <a:gd name="connsiteX17214" fmla="*/ 2456803 w 8267681"/>
              <a:gd name="connsiteY17214" fmla="*/ 1270690 h 6698675"/>
              <a:gd name="connsiteX17215" fmla="*/ 2477942 w 8267681"/>
              <a:gd name="connsiteY17215" fmla="*/ 1273039 h 6698675"/>
              <a:gd name="connsiteX17216" fmla="*/ 2489686 w 8267681"/>
              <a:gd name="connsiteY17216" fmla="*/ 1308272 h 6698675"/>
              <a:gd name="connsiteX17217" fmla="*/ 2510825 w 8267681"/>
              <a:gd name="connsiteY17217" fmla="*/ 1301225 h 6698675"/>
              <a:gd name="connsiteX17218" fmla="*/ 2510825 w 8267681"/>
              <a:gd name="connsiteY17218" fmla="*/ 1329412 h 6698675"/>
              <a:gd name="connsiteX17219" fmla="*/ 2531964 w 8267681"/>
              <a:gd name="connsiteY17219" fmla="*/ 1322366 h 6698675"/>
              <a:gd name="connsiteX17220" fmla="*/ 2541359 w 8267681"/>
              <a:gd name="connsiteY17220" fmla="*/ 1341156 h 6698675"/>
              <a:gd name="connsiteX17221" fmla="*/ 2482640 w 8267681"/>
              <a:gd name="connsiteY17221" fmla="*/ 1345854 h 6698675"/>
              <a:gd name="connsiteX17222" fmla="*/ 2477942 w 8267681"/>
              <a:gd name="connsiteY17222" fmla="*/ 1324714 h 6698675"/>
              <a:gd name="connsiteX17223" fmla="*/ 2466198 w 8267681"/>
              <a:gd name="connsiteY17223" fmla="*/ 1329412 h 6698675"/>
              <a:gd name="connsiteX17224" fmla="*/ 2473246 w 8267681"/>
              <a:gd name="connsiteY17224" fmla="*/ 1350552 h 6698675"/>
              <a:gd name="connsiteX17225" fmla="*/ 2477942 w 8267681"/>
              <a:gd name="connsiteY17225" fmla="*/ 1357598 h 6698675"/>
              <a:gd name="connsiteX17226" fmla="*/ 2494384 w 8267681"/>
              <a:gd name="connsiteY17226" fmla="*/ 1355249 h 6698675"/>
              <a:gd name="connsiteX17227" fmla="*/ 2480291 w 8267681"/>
              <a:gd name="connsiteY17227" fmla="*/ 1359947 h 6698675"/>
              <a:gd name="connsiteX17228" fmla="*/ 2492035 w 8267681"/>
              <a:gd name="connsiteY17228" fmla="*/ 1378738 h 6698675"/>
              <a:gd name="connsiteX17229" fmla="*/ 2499082 w 8267681"/>
              <a:gd name="connsiteY17229" fmla="*/ 1376389 h 6698675"/>
              <a:gd name="connsiteX17230" fmla="*/ 2524918 w 8267681"/>
              <a:gd name="connsiteY17230" fmla="*/ 1366993 h 6698675"/>
              <a:gd name="connsiteX17231" fmla="*/ 2520220 w 8267681"/>
              <a:gd name="connsiteY17231" fmla="*/ 1359947 h 6698675"/>
              <a:gd name="connsiteX17232" fmla="*/ 2534313 w 8267681"/>
              <a:gd name="connsiteY17232" fmla="*/ 1362296 h 6698675"/>
              <a:gd name="connsiteX17233" fmla="*/ 2548406 w 8267681"/>
              <a:gd name="connsiteY17233" fmla="*/ 1352901 h 6698675"/>
              <a:gd name="connsiteX17234" fmla="*/ 2560150 w 8267681"/>
              <a:gd name="connsiteY17234" fmla="*/ 1338808 h 6698675"/>
              <a:gd name="connsiteX17235" fmla="*/ 2553103 w 8267681"/>
              <a:gd name="connsiteY17235" fmla="*/ 1336458 h 6698675"/>
              <a:gd name="connsiteX17236" fmla="*/ 2560150 w 8267681"/>
              <a:gd name="connsiteY17236" fmla="*/ 1331761 h 6698675"/>
              <a:gd name="connsiteX17237" fmla="*/ 2571893 w 8267681"/>
              <a:gd name="connsiteY17237" fmla="*/ 1320017 h 6698675"/>
              <a:gd name="connsiteX17238" fmla="*/ 2595381 w 8267681"/>
              <a:gd name="connsiteY17238" fmla="*/ 1298877 h 6698675"/>
              <a:gd name="connsiteX17239" fmla="*/ 2635310 w 8267681"/>
              <a:gd name="connsiteY17239" fmla="*/ 1261295 h 6698675"/>
              <a:gd name="connsiteX17240" fmla="*/ 2698728 w 8267681"/>
              <a:gd name="connsiteY17240" fmla="*/ 1193179 h 6698675"/>
              <a:gd name="connsiteX17241" fmla="*/ 2745703 w 8267681"/>
              <a:gd name="connsiteY17241" fmla="*/ 1120367 h 6698675"/>
              <a:gd name="connsiteX17242" fmla="*/ 2752749 w 8267681"/>
              <a:gd name="connsiteY17242" fmla="*/ 1101580 h 6698675"/>
              <a:gd name="connsiteX17243" fmla="*/ 2755098 w 8267681"/>
              <a:gd name="connsiteY17243" fmla="*/ 1089838 h 6698675"/>
              <a:gd name="connsiteX17244" fmla="*/ 2745703 w 8267681"/>
              <a:gd name="connsiteY17244" fmla="*/ 1068697 h 6698675"/>
              <a:gd name="connsiteX17245" fmla="*/ 2764493 w 8267681"/>
              <a:gd name="connsiteY17245" fmla="*/ 1075745 h 6698675"/>
              <a:gd name="connsiteX17246" fmla="*/ 2736308 w 8267681"/>
              <a:gd name="connsiteY17246" fmla="*/ 1049902 h 6698675"/>
              <a:gd name="connsiteX17247" fmla="*/ 2698728 w 8267681"/>
              <a:gd name="connsiteY17247" fmla="*/ 1040505 h 6698675"/>
              <a:gd name="connsiteX17248" fmla="*/ 2649403 w 8267681"/>
              <a:gd name="connsiteY17248" fmla="*/ 1024062 h 6698675"/>
              <a:gd name="connsiteX17249" fmla="*/ 2670543 w 8267681"/>
              <a:gd name="connsiteY17249" fmla="*/ 1031108 h 6698675"/>
              <a:gd name="connsiteX17250" fmla="*/ 2691681 w 8267681"/>
              <a:gd name="connsiteY17250" fmla="*/ 1035806 h 6698675"/>
              <a:gd name="connsiteX17251" fmla="*/ 2729262 w 8267681"/>
              <a:gd name="connsiteY17251" fmla="*/ 1042854 h 6698675"/>
              <a:gd name="connsiteX17252" fmla="*/ 2736308 w 8267681"/>
              <a:gd name="connsiteY17252" fmla="*/ 1042854 h 6698675"/>
              <a:gd name="connsiteX17253" fmla="*/ 2741006 w 8267681"/>
              <a:gd name="connsiteY17253" fmla="*/ 1042854 h 6698675"/>
              <a:gd name="connsiteX17254" fmla="*/ 2750401 w 8267681"/>
              <a:gd name="connsiteY17254" fmla="*/ 1045204 h 6698675"/>
              <a:gd name="connsiteX17255" fmla="*/ 2769191 w 8267681"/>
              <a:gd name="connsiteY17255" fmla="*/ 1054601 h 6698675"/>
              <a:gd name="connsiteX17256" fmla="*/ 2741006 w 8267681"/>
              <a:gd name="connsiteY17256" fmla="*/ 1035806 h 6698675"/>
              <a:gd name="connsiteX17257" fmla="*/ 2722215 w 8267681"/>
              <a:gd name="connsiteY17257" fmla="*/ 1031108 h 6698675"/>
              <a:gd name="connsiteX17258" fmla="*/ 2701076 w 8267681"/>
              <a:gd name="connsiteY17258" fmla="*/ 1024062 h 6698675"/>
              <a:gd name="connsiteX17259" fmla="*/ 2640008 w 8267681"/>
              <a:gd name="connsiteY17259" fmla="*/ 1000578 h 6698675"/>
              <a:gd name="connsiteX17260" fmla="*/ 2609474 w 8267681"/>
              <a:gd name="connsiteY17260" fmla="*/ 984138 h 6698675"/>
              <a:gd name="connsiteX17261" fmla="*/ 2590684 w 8267681"/>
              <a:gd name="connsiteY17261" fmla="*/ 974745 h 6698675"/>
              <a:gd name="connsiteX17262" fmla="*/ 2571893 w 8267681"/>
              <a:gd name="connsiteY17262" fmla="*/ 960655 h 6698675"/>
              <a:gd name="connsiteX17263" fmla="*/ 2543709 w 8267681"/>
              <a:gd name="connsiteY17263" fmla="*/ 923064 h 6698675"/>
              <a:gd name="connsiteX17264" fmla="*/ 2529615 w 8267681"/>
              <a:gd name="connsiteY17264" fmla="*/ 887832 h 6698675"/>
              <a:gd name="connsiteX17265" fmla="*/ 2522569 w 8267681"/>
              <a:gd name="connsiteY17265" fmla="*/ 838509 h 6698675"/>
              <a:gd name="connsiteX17266" fmla="*/ 2562498 w 8267681"/>
              <a:gd name="connsiteY17266" fmla="*/ 704629 h 6698675"/>
              <a:gd name="connsiteX17267" fmla="*/ 2571893 w 8267681"/>
              <a:gd name="connsiteY17267" fmla="*/ 709326 h 6698675"/>
              <a:gd name="connsiteX17268" fmla="*/ 2656449 w 8267681"/>
              <a:gd name="connsiteY17268" fmla="*/ 629469 h 6698675"/>
              <a:gd name="connsiteX17269" fmla="*/ 2679937 w 8267681"/>
              <a:gd name="connsiteY17269" fmla="*/ 620074 h 6698675"/>
              <a:gd name="connsiteX17270" fmla="*/ 2705774 w 8267681"/>
              <a:gd name="connsiteY17270" fmla="*/ 615376 h 6698675"/>
              <a:gd name="connsiteX17271" fmla="*/ 2731610 w 8267681"/>
              <a:gd name="connsiteY17271" fmla="*/ 615376 h 6698675"/>
              <a:gd name="connsiteX17272" fmla="*/ 2745703 w 8267681"/>
              <a:gd name="connsiteY17272" fmla="*/ 615376 h 6698675"/>
              <a:gd name="connsiteX17273" fmla="*/ 2757447 w 8267681"/>
              <a:gd name="connsiteY17273" fmla="*/ 617725 h 6698675"/>
              <a:gd name="connsiteX17274" fmla="*/ 2802074 w 8267681"/>
              <a:gd name="connsiteY17274" fmla="*/ 641213 h 6698675"/>
              <a:gd name="connsiteX17275" fmla="*/ 2820864 w 8267681"/>
              <a:gd name="connsiteY17275" fmla="*/ 660003 h 6698675"/>
              <a:gd name="connsiteX17276" fmla="*/ 2834957 w 8267681"/>
              <a:gd name="connsiteY17276" fmla="*/ 678793 h 6698675"/>
              <a:gd name="connsiteX17277" fmla="*/ 2867840 w 8267681"/>
              <a:gd name="connsiteY17277" fmla="*/ 763348 h 6698675"/>
              <a:gd name="connsiteX17278" fmla="*/ 2879583 w 8267681"/>
              <a:gd name="connsiteY17278" fmla="*/ 789185 h 6698675"/>
              <a:gd name="connsiteX17279" fmla="*/ 2867840 w 8267681"/>
              <a:gd name="connsiteY17279" fmla="*/ 730465 h 6698675"/>
              <a:gd name="connsiteX17280" fmla="*/ 2863142 w 8267681"/>
              <a:gd name="connsiteY17280" fmla="*/ 709326 h 6698675"/>
              <a:gd name="connsiteX17281" fmla="*/ 2905420 w 8267681"/>
              <a:gd name="connsiteY17281" fmla="*/ 852602 h 6698675"/>
              <a:gd name="connsiteX17282" fmla="*/ 2910118 w 8267681"/>
              <a:gd name="connsiteY17282" fmla="*/ 906623 h 6698675"/>
              <a:gd name="connsiteX17283" fmla="*/ 2914815 w 8267681"/>
              <a:gd name="connsiteY17283" fmla="*/ 981791 h 6698675"/>
              <a:gd name="connsiteX17284" fmla="*/ 2917164 w 8267681"/>
              <a:gd name="connsiteY17284" fmla="*/ 1014669 h 6698675"/>
              <a:gd name="connsiteX17285" fmla="*/ 2900723 w 8267681"/>
              <a:gd name="connsiteY17285" fmla="*/ 1033457 h 6698675"/>
              <a:gd name="connsiteX17286" fmla="*/ 2919514 w 8267681"/>
              <a:gd name="connsiteY17286" fmla="*/ 1033457 h 6698675"/>
              <a:gd name="connsiteX17287" fmla="*/ 2921861 w 8267681"/>
              <a:gd name="connsiteY17287" fmla="*/ 1047553 h 6698675"/>
              <a:gd name="connsiteX17288" fmla="*/ 2940652 w 8267681"/>
              <a:gd name="connsiteY17288" fmla="*/ 1089838 h 6698675"/>
              <a:gd name="connsiteX17289" fmla="*/ 2947698 w 8267681"/>
              <a:gd name="connsiteY17289" fmla="*/ 1094535 h 6698675"/>
              <a:gd name="connsiteX17290" fmla="*/ 2952395 w 8267681"/>
              <a:gd name="connsiteY17290" fmla="*/ 1096878 h 6698675"/>
              <a:gd name="connsiteX17291" fmla="*/ 2954744 w 8267681"/>
              <a:gd name="connsiteY17291" fmla="*/ 1096878 h 6698675"/>
              <a:gd name="connsiteX17292" fmla="*/ 2950047 w 8267681"/>
              <a:gd name="connsiteY17292" fmla="*/ 1092184 h 6698675"/>
              <a:gd name="connsiteX17293" fmla="*/ 2943000 w 8267681"/>
              <a:gd name="connsiteY17293" fmla="*/ 1082792 h 6698675"/>
              <a:gd name="connsiteX17294" fmla="*/ 2941537 w 8267681"/>
              <a:gd name="connsiteY17294" fmla="*/ 1079559 h 6698675"/>
              <a:gd name="connsiteX17295" fmla="*/ 2943000 w 8267681"/>
              <a:gd name="connsiteY17295" fmla="*/ 1078094 h 6698675"/>
              <a:gd name="connsiteX17296" fmla="*/ 2950047 w 8267681"/>
              <a:gd name="connsiteY17296" fmla="*/ 1085140 h 6698675"/>
              <a:gd name="connsiteX17297" fmla="*/ 2971186 w 8267681"/>
              <a:gd name="connsiteY17297" fmla="*/ 1096878 h 6698675"/>
              <a:gd name="connsiteX17298" fmla="*/ 2973535 w 8267681"/>
              <a:gd name="connsiteY17298" fmla="*/ 1085140 h 6698675"/>
              <a:gd name="connsiteX17299" fmla="*/ 2980581 w 8267681"/>
              <a:gd name="connsiteY17299" fmla="*/ 1038155 h 6698675"/>
              <a:gd name="connsiteX17300" fmla="*/ 2973535 w 8267681"/>
              <a:gd name="connsiteY17300" fmla="*/ 925413 h 6698675"/>
              <a:gd name="connsiteX17301" fmla="*/ 2905420 w 8267681"/>
              <a:gd name="connsiteY17301" fmla="*/ 709326 h 6698675"/>
              <a:gd name="connsiteX17302" fmla="*/ 2905420 w 8267681"/>
              <a:gd name="connsiteY17302" fmla="*/ 749255 h 6698675"/>
              <a:gd name="connsiteX17303" fmla="*/ 2910118 w 8267681"/>
              <a:gd name="connsiteY17303" fmla="*/ 775092 h 6698675"/>
              <a:gd name="connsiteX17304" fmla="*/ 2952395 w 8267681"/>
              <a:gd name="connsiteY17304" fmla="*/ 927762 h 6698675"/>
              <a:gd name="connsiteX17305" fmla="*/ 2776237 w 8267681"/>
              <a:gd name="connsiteY17305" fmla="*/ 465055 h 6698675"/>
              <a:gd name="connsiteX17306" fmla="*/ 2839654 w 8267681"/>
              <a:gd name="connsiteY17306" fmla="*/ 559005 h 6698675"/>
              <a:gd name="connsiteX17307" fmla="*/ 2755098 w 8267681"/>
              <a:gd name="connsiteY17307" fmla="*/ 415731 h 6698675"/>
              <a:gd name="connsiteX17308" fmla="*/ 2771540 w 8267681"/>
              <a:gd name="connsiteY17308" fmla="*/ 422777 h 6698675"/>
              <a:gd name="connsiteX17309" fmla="*/ 2748053 w 8267681"/>
              <a:gd name="connsiteY17309" fmla="*/ 389894 h 6698675"/>
              <a:gd name="connsiteX17310" fmla="*/ 2724564 w 8267681"/>
              <a:gd name="connsiteY17310" fmla="*/ 354664 h 6698675"/>
              <a:gd name="connsiteX17311" fmla="*/ 2686984 w 8267681"/>
              <a:gd name="connsiteY17311" fmla="*/ 279503 h 6698675"/>
              <a:gd name="connsiteX17312" fmla="*/ 2663496 w 8267681"/>
              <a:gd name="connsiteY17312" fmla="*/ 197296 h 6698675"/>
              <a:gd name="connsiteX17313" fmla="*/ 2665845 w 8267681"/>
              <a:gd name="connsiteY17313" fmla="*/ 110392 h 6698675"/>
              <a:gd name="connsiteX17314" fmla="*/ 2717518 w 8267681"/>
              <a:gd name="connsiteY17314" fmla="*/ 28185 h 6698675"/>
              <a:gd name="connsiteX17315" fmla="*/ 2804424 w 8267681"/>
              <a:gd name="connsiteY17315" fmla="*/ 0 h 66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 ang="0">
                <a:pos x="connsiteX16542" y="connsiteY16542"/>
              </a:cxn>
              <a:cxn ang="0">
                <a:pos x="connsiteX16543" y="connsiteY16543"/>
              </a:cxn>
              <a:cxn ang="0">
                <a:pos x="connsiteX16544" y="connsiteY16544"/>
              </a:cxn>
              <a:cxn ang="0">
                <a:pos x="connsiteX16545" y="connsiteY16545"/>
              </a:cxn>
              <a:cxn ang="0">
                <a:pos x="connsiteX16546" y="connsiteY16546"/>
              </a:cxn>
              <a:cxn ang="0">
                <a:pos x="connsiteX16547" y="connsiteY16547"/>
              </a:cxn>
              <a:cxn ang="0">
                <a:pos x="connsiteX16548" y="connsiteY16548"/>
              </a:cxn>
              <a:cxn ang="0">
                <a:pos x="connsiteX16549" y="connsiteY16549"/>
              </a:cxn>
              <a:cxn ang="0">
                <a:pos x="connsiteX16550" y="connsiteY16550"/>
              </a:cxn>
              <a:cxn ang="0">
                <a:pos x="connsiteX16551" y="connsiteY16551"/>
              </a:cxn>
              <a:cxn ang="0">
                <a:pos x="connsiteX16552" y="connsiteY16552"/>
              </a:cxn>
              <a:cxn ang="0">
                <a:pos x="connsiteX16553" y="connsiteY16553"/>
              </a:cxn>
              <a:cxn ang="0">
                <a:pos x="connsiteX16554" y="connsiteY16554"/>
              </a:cxn>
              <a:cxn ang="0">
                <a:pos x="connsiteX16555" y="connsiteY16555"/>
              </a:cxn>
              <a:cxn ang="0">
                <a:pos x="connsiteX16556" y="connsiteY16556"/>
              </a:cxn>
              <a:cxn ang="0">
                <a:pos x="connsiteX16557" y="connsiteY16557"/>
              </a:cxn>
              <a:cxn ang="0">
                <a:pos x="connsiteX16558" y="connsiteY16558"/>
              </a:cxn>
              <a:cxn ang="0">
                <a:pos x="connsiteX16559" y="connsiteY16559"/>
              </a:cxn>
              <a:cxn ang="0">
                <a:pos x="connsiteX16560" y="connsiteY16560"/>
              </a:cxn>
              <a:cxn ang="0">
                <a:pos x="connsiteX16561" y="connsiteY16561"/>
              </a:cxn>
              <a:cxn ang="0">
                <a:pos x="connsiteX16562" y="connsiteY16562"/>
              </a:cxn>
              <a:cxn ang="0">
                <a:pos x="connsiteX16563" y="connsiteY16563"/>
              </a:cxn>
              <a:cxn ang="0">
                <a:pos x="connsiteX16564" y="connsiteY16564"/>
              </a:cxn>
              <a:cxn ang="0">
                <a:pos x="connsiteX16565" y="connsiteY16565"/>
              </a:cxn>
              <a:cxn ang="0">
                <a:pos x="connsiteX16566" y="connsiteY16566"/>
              </a:cxn>
              <a:cxn ang="0">
                <a:pos x="connsiteX16567" y="connsiteY16567"/>
              </a:cxn>
              <a:cxn ang="0">
                <a:pos x="connsiteX16568" y="connsiteY16568"/>
              </a:cxn>
              <a:cxn ang="0">
                <a:pos x="connsiteX16569" y="connsiteY16569"/>
              </a:cxn>
              <a:cxn ang="0">
                <a:pos x="connsiteX16570" y="connsiteY16570"/>
              </a:cxn>
              <a:cxn ang="0">
                <a:pos x="connsiteX16571" y="connsiteY16571"/>
              </a:cxn>
              <a:cxn ang="0">
                <a:pos x="connsiteX16572" y="connsiteY16572"/>
              </a:cxn>
              <a:cxn ang="0">
                <a:pos x="connsiteX16573" y="connsiteY16573"/>
              </a:cxn>
              <a:cxn ang="0">
                <a:pos x="connsiteX16574" y="connsiteY16574"/>
              </a:cxn>
              <a:cxn ang="0">
                <a:pos x="connsiteX16575" y="connsiteY16575"/>
              </a:cxn>
              <a:cxn ang="0">
                <a:pos x="connsiteX16576" y="connsiteY16576"/>
              </a:cxn>
              <a:cxn ang="0">
                <a:pos x="connsiteX16577" y="connsiteY16577"/>
              </a:cxn>
              <a:cxn ang="0">
                <a:pos x="connsiteX16578" y="connsiteY16578"/>
              </a:cxn>
              <a:cxn ang="0">
                <a:pos x="connsiteX16579" y="connsiteY16579"/>
              </a:cxn>
              <a:cxn ang="0">
                <a:pos x="connsiteX16580" y="connsiteY16580"/>
              </a:cxn>
              <a:cxn ang="0">
                <a:pos x="connsiteX16581" y="connsiteY16581"/>
              </a:cxn>
              <a:cxn ang="0">
                <a:pos x="connsiteX16582" y="connsiteY16582"/>
              </a:cxn>
              <a:cxn ang="0">
                <a:pos x="connsiteX16583" y="connsiteY16583"/>
              </a:cxn>
              <a:cxn ang="0">
                <a:pos x="connsiteX16584" y="connsiteY16584"/>
              </a:cxn>
              <a:cxn ang="0">
                <a:pos x="connsiteX16585" y="connsiteY16585"/>
              </a:cxn>
              <a:cxn ang="0">
                <a:pos x="connsiteX16586" y="connsiteY16586"/>
              </a:cxn>
              <a:cxn ang="0">
                <a:pos x="connsiteX16587" y="connsiteY16587"/>
              </a:cxn>
              <a:cxn ang="0">
                <a:pos x="connsiteX16588" y="connsiteY16588"/>
              </a:cxn>
              <a:cxn ang="0">
                <a:pos x="connsiteX16589" y="connsiteY16589"/>
              </a:cxn>
              <a:cxn ang="0">
                <a:pos x="connsiteX16590" y="connsiteY16590"/>
              </a:cxn>
              <a:cxn ang="0">
                <a:pos x="connsiteX16591" y="connsiteY16591"/>
              </a:cxn>
              <a:cxn ang="0">
                <a:pos x="connsiteX16592" y="connsiteY16592"/>
              </a:cxn>
              <a:cxn ang="0">
                <a:pos x="connsiteX16593" y="connsiteY16593"/>
              </a:cxn>
              <a:cxn ang="0">
                <a:pos x="connsiteX16594" y="connsiteY16594"/>
              </a:cxn>
              <a:cxn ang="0">
                <a:pos x="connsiteX16595" y="connsiteY16595"/>
              </a:cxn>
              <a:cxn ang="0">
                <a:pos x="connsiteX16596" y="connsiteY16596"/>
              </a:cxn>
              <a:cxn ang="0">
                <a:pos x="connsiteX16597" y="connsiteY16597"/>
              </a:cxn>
              <a:cxn ang="0">
                <a:pos x="connsiteX16598" y="connsiteY16598"/>
              </a:cxn>
              <a:cxn ang="0">
                <a:pos x="connsiteX16599" y="connsiteY16599"/>
              </a:cxn>
              <a:cxn ang="0">
                <a:pos x="connsiteX16600" y="connsiteY16600"/>
              </a:cxn>
              <a:cxn ang="0">
                <a:pos x="connsiteX16601" y="connsiteY16601"/>
              </a:cxn>
              <a:cxn ang="0">
                <a:pos x="connsiteX16602" y="connsiteY16602"/>
              </a:cxn>
              <a:cxn ang="0">
                <a:pos x="connsiteX16603" y="connsiteY16603"/>
              </a:cxn>
              <a:cxn ang="0">
                <a:pos x="connsiteX16604" y="connsiteY16604"/>
              </a:cxn>
              <a:cxn ang="0">
                <a:pos x="connsiteX16605" y="connsiteY16605"/>
              </a:cxn>
              <a:cxn ang="0">
                <a:pos x="connsiteX16606" y="connsiteY16606"/>
              </a:cxn>
              <a:cxn ang="0">
                <a:pos x="connsiteX16607" y="connsiteY16607"/>
              </a:cxn>
              <a:cxn ang="0">
                <a:pos x="connsiteX16608" y="connsiteY16608"/>
              </a:cxn>
              <a:cxn ang="0">
                <a:pos x="connsiteX16609" y="connsiteY16609"/>
              </a:cxn>
              <a:cxn ang="0">
                <a:pos x="connsiteX16610" y="connsiteY16610"/>
              </a:cxn>
              <a:cxn ang="0">
                <a:pos x="connsiteX16611" y="connsiteY16611"/>
              </a:cxn>
              <a:cxn ang="0">
                <a:pos x="connsiteX16612" y="connsiteY16612"/>
              </a:cxn>
              <a:cxn ang="0">
                <a:pos x="connsiteX16613" y="connsiteY16613"/>
              </a:cxn>
              <a:cxn ang="0">
                <a:pos x="connsiteX16614" y="connsiteY16614"/>
              </a:cxn>
              <a:cxn ang="0">
                <a:pos x="connsiteX16615" y="connsiteY16615"/>
              </a:cxn>
              <a:cxn ang="0">
                <a:pos x="connsiteX16616" y="connsiteY16616"/>
              </a:cxn>
              <a:cxn ang="0">
                <a:pos x="connsiteX16617" y="connsiteY16617"/>
              </a:cxn>
              <a:cxn ang="0">
                <a:pos x="connsiteX16618" y="connsiteY16618"/>
              </a:cxn>
              <a:cxn ang="0">
                <a:pos x="connsiteX16619" y="connsiteY16619"/>
              </a:cxn>
              <a:cxn ang="0">
                <a:pos x="connsiteX16620" y="connsiteY16620"/>
              </a:cxn>
              <a:cxn ang="0">
                <a:pos x="connsiteX16621" y="connsiteY16621"/>
              </a:cxn>
              <a:cxn ang="0">
                <a:pos x="connsiteX16622" y="connsiteY16622"/>
              </a:cxn>
              <a:cxn ang="0">
                <a:pos x="connsiteX16623" y="connsiteY16623"/>
              </a:cxn>
              <a:cxn ang="0">
                <a:pos x="connsiteX16624" y="connsiteY16624"/>
              </a:cxn>
              <a:cxn ang="0">
                <a:pos x="connsiteX16625" y="connsiteY16625"/>
              </a:cxn>
              <a:cxn ang="0">
                <a:pos x="connsiteX16626" y="connsiteY16626"/>
              </a:cxn>
              <a:cxn ang="0">
                <a:pos x="connsiteX16627" y="connsiteY16627"/>
              </a:cxn>
              <a:cxn ang="0">
                <a:pos x="connsiteX16628" y="connsiteY16628"/>
              </a:cxn>
              <a:cxn ang="0">
                <a:pos x="connsiteX16629" y="connsiteY16629"/>
              </a:cxn>
              <a:cxn ang="0">
                <a:pos x="connsiteX16630" y="connsiteY16630"/>
              </a:cxn>
              <a:cxn ang="0">
                <a:pos x="connsiteX16631" y="connsiteY16631"/>
              </a:cxn>
              <a:cxn ang="0">
                <a:pos x="connsiteX16632" y="connsiteY16632"/>
              </a:cxn>
              <a:cxn ang="0">
                <a:pos x="connsiteX16633" y="connsiteY16633"/>
              </a:cxn>
              <a:cxn ang="0">
                <a:pos x="connsiteX16634" y="connsiteY16634"/>
              </a:cxn>
              <a:cxn ang="0">
                <a:pos x="connsiteX16635" y="connsiteY16635"/>
              </a:cxn>
              <a:cxn ang="0">
                <a:pos x="connsiteX16636" y="connsiteY16636"/>
              </a:cxn>
              <a:cxn ang="0">
                <a:pos x="connsiteX16637" y="connsiteY16637"/>
              </a:cxn>
              <a:cxn ang="0">
                <a:pos x="connsiteX16638" y="connsiteY16638"/>
              </a:cxn>
              <a:cxn ang="0">
                <a:pos x="connsiteX16639" y="connsiteY16639"/>
              </a:cxn>
              <a:cxn ang="0">
                <a:pos x="connsiteX16640" y="connsiteY16640"/>
              </a:cxn>
              <a:cxn ang="0">
                <a:pos x="connsiteX16641" y="connsiteY16641"/>
              </a:cxn>
              <a:cxn ang="0">
                <a:pos x="connsiteX16642" y="connsiteY16642"/>
              </a:cxn>
              <a:cxn ang="0">
                <a:pos x="connsiteX16643" y="connsiteY16643"/>
              </a:cxn>
              <a:cxn ang="0">
                <a:pos x="connsiteX16644" y="connsiteY16644"/>
              </a:cxn>
              <a:cxn ang="0">
                <a:pos x="connsiteX16645" y="connsiteY16645"/>
              </a:cxn>
              <a:cxn ang="0">
                <a:pos x="connsiteX16646" y="connsiteY16646"/>
              </a:cxn>
              <a:cxn ang="0">
                <a:pos x="connsiteX16647" y="connsiteY16647"/>
              </a:cxn>
              <a:cxn ang="0">
                <a:pos x="connsiteX16648" y="connsiteY16648"/>
              </a:cxn>
              <a:cxn ang="0">
                <a:pos x="connsiteX16649" y="connsiteY16649"/>
              </a:cxn>
              <a:cxn ang="0">
                <a:pos x="connsiteX16650" y="connsiteY16650"/>
              </a:cxn>
              <a:cxn ang="0">
                <a:pos x="connsiteX16651" y="connsiteY16651"/>
              </a:cxn>
              <a:cxn ang="0">
                <a:pos x="connsiteX16652" y="connsiteY16652"/>
              </a:cxn>
              <a:cxn ang="0">
                <a:pos x="connsiteX16653" y="connsiteY16653"/>
              </a:cxn>
              <a:cxn ang="0">
                <a:pos x="connsiteX16654" y="connsiteY16654"/>
              </a:cxn>
              <a:cxn ang="0">
                <a:pos x="connsiteX16655" y="connsiteY16655"/>
              </a:cxn>
              <a:cxn ang="0">
                <a:pos x="connsiteX16656" y="connsiteY16656"/>
              </a:cxn>
              <a:cxn ang="0">
                <a:pos x="connsiteX16657" y="connsiteY16657"/>
              </a:cxn>
              <a:cxn ang="0">
                <a:pos x="connsiteX16658" y="connsiteY16658"/>
              </a:cxn>
              <a:cxn ang="0">
                <a:pos x="connsiteX16659" y="connsiteY16659"/>
              </a:cxn>
              <a:cxn ang="0">
                <a:pos x="connsiteX16660" y="connsiteY16660"/>
              </a:cxn>
              <a:cxn ang="0">
                <a:pos x="connsiteX16661" y="connsiteY16661"/>
              </a:cxn>
              <a:cxn ang="0">
                <a:pos x="connsiteX16662" y="connsiteY16662"/>
              </a:cxn>
              <a:cxn ang="0">
                <a:pos x="connsiteX16663" y="connsiteY16663"/>
              </a:cxn>
              <a:cxn ang="0">
                <a:pos x="connsiteX16664" y="connsiteY16664"/>
              </a:cxn>
              <a:cxn ang="0">
                <a:pos x="connsiteX16665" y="connsiteY16665"/>
              </a:cxn>
              <a:cxn ang="0">
                <a:pos x="connsiteX16666" y="connsiteY16666"/>
              </a:cxn>
              <a:cxn ang="0">
                <a:pos x="connsiteX16667" y="connsiteY16667"/>
              </a:cxn>
              <a:cxn ang="0">
                <a:pos x="connsiteX16668" y="connsiteY16668"/>
              </a:cxn>
              <a:cxn ang="0">
                <a:pos x="connsiteX16669" y="connsiteY16669"/>
              </a:cxn>
              <a:cxn ang="0">
                <a:pos x="connsiteX16670" y="connsiteY16670"/>
              </a:cxn>
              <a:cxn ang="0">
                <a:pos x="connsiteX16671" y="connsiteY16671"/>
              </a:cxn>
              <a:cxn ang="0">
                <a:pos x="connsiteX16672" y="connsiteY16672"/>
              </a:cxn>
              <a:cxn ang="0">
                <a:pos x="connsiteX16673" y="connsiteY16673"/>
              </a:cxn>
              <a:cxn ang="0">
                <a:pos x="connsiteX16674" y="connsiteY16674"/>
              </a:cxn>
              <a:cxn ang="0">
                <a:pos x="connsiteX16675" y="connsiteY16675"/>
              </a:cxn>
              <a:cxn ang="0">
                <a:pos x="connsiteX16676" y="connsiteY16676"/>
              </a:cxn>
              <a:cxn ang="0">
                <a:pos x="connsiteX16677" y="connsiteY16677"/>
              </a:cxn>
              <a:cxn ang="0">
                <a:pos x="connsiteX16678" y="connsiteY16678"/>
              </a:cxn>
              <a:cxn ang="0">
                <a:pos x="connsiteX16679" y="connsiteY16679"/>
              </a:cxn>
              <a:cxn ang="0">
                <a:pos x="connsiteX16680" y="connsiteY16680"/>
              </a:cxn>
              <a:cxn ang="0">
                <a:pos x="connsiteX16681" y="connsiteY16681"/>
              </a:cxn>
              <a:cxn ang="0">
                <a:pos x="connsiteX16682" y="connsiteY16682"/>
              </a:cxn>
              <a:cxn ang="0">
                <a:pos x="connsiteX16683" y="connsiteY16683"/>
              </a:cxn>
              <a:cxn ang="0">
                <a:pos x="connsiteX16684" y="connsiteY16684"/>
              </a:cxn>
              <a:cxn ang="0">
                <a:pos x="connsiteX16685" y="connsiteY16685"/>
              </a:cxn>
              <a:cxn ang="0">
                <a:pos x="connsiteX16686" y="connsiteY16686"/>
              </a:cxn>
              <a:cxn ang="0">
                <a:pos x="connsiteX16687" y="connsiteY16687"/>
              </a:cxn>
              <a:cxn ang="0">
                <a:pos x="connsiteX16688" y="connsiteY16688"/>
              </a:cxn>
              <a:cxn ang="0">
                <a:pos x="connsiteX16689" y="connsiteY16689"/>
              </a:cxn>
              <a:cxn ang="0">
                <a:pos x="connsiteX16690" y="connsiteY16690"/>
              </a:cxn>
              <a:cxn ang="0">
                <a:pos x="connsiteX16691" y="connsiteY16691"/>
              </a:cxn>
              <a:cxn ang="0">
                <a:pos x="connsiteX16692" y="connsiteY16692"/>
              </a:cxn>
              <a:cxn ang="0">
                <a:pos x="connsiteX16693" y="connsiteY16693"/>
              </a:cxn>
              <a:cxn ang="0">
                <a:pos x="connsiteX16694" y="connsiteY16694"/>
              </a:cxn>
              <a:cxn ang="0">
                <a:pos x="connsiteX16695" y="connsiteY16695"/>
              </a:cxn>
              <a:cxn ang="0">
                <a:pos x="connsiteX16696" y="connsiteY16696"/>
              </a:cxn>
              <a:cxn ang="0">
                <a:pos x="connsiteX16697" y="connsiteY16697"/>
              </a:cxn>
              <a:cxn ang="0">
                <a:pos x="connsiteX16698" y="connsiteY16698"/>
              </a:cxn>
              <a:cxn ang="0">
                <a:pos x="connsiteX16699" y="connsiteY16699"/>
              </a:cxn>
              <a:cxn ang="0">
                <a:pos x="connsiteX16700" y="connsiteY16700"/>
              </a:cxn>
              <a:cxn ang="0">
                <a:pos x="connsiteX16701" y="connsiteY16701"/>
              </a:cxn>
              <a:cxn ang="0">
                <a:pos x="connsiteX16702" y="connsiteY16702"/>
              </a:cxn>
              <a:cxn ang="0">
                <a:pos x="connsiteX16703" y="connsiteY16703"/>
              </a:cxn>
              <a:cxn ang="0">
                <a:pos x="connsiteX16704" y="connsiteY16704"/>
              </a:cxn>
              <a:cxn ang="0">
                <a:pos x="connsiteX16705" y="connsiteY16705"/>
              </a:cxn>
              <a:cxn ang="0">
                <a:pos x="connsiteX16706" y="connsiteY16706"/>
              </a:cxn>
              <a:cxn ang="0">
                <a:pos x="connsiteX16707" y="connsiteY16707"/>
              </a:cxn>
              <a:cxn ang="0">
                <a:pos x="connsiteX16708" y="connsiteY16708"/>
              </a:cxn>
              <a:cxn ang="0">
                <a:pos x="connsiteX16709" y="connsiteY16709"/>
              </a:cxn>
              <a:cxn ang="0">
                <a:pos x="connsiteX16710" y="connsiteY16710"/>
              </a:cxn>
              <a:cxn ang="0">
                <a:pos x="connsiteX16711" y="connsiteY16711"/>
              </a:cxn>
              <a:cxn ang="0">
                <a:pos x="connsiteX16712" y="connsiteY16712"/>
              </a:cxn>
              <a:cxn ang="0">
                <a:pos x="connsiteX16713" y="connsiteY16713"/>
              </a:cxn>
              <a:cxn ang="0">
                <a:pos x="connsiteX16714" y="connsiteY16714"/>
              </a:cxn>
              <a:cxn ang="0">
                <a:pos x="connsiteX16715" y="connsiteY16715"/>
              </a:cxn>
              <a:cxn ang="0">
                <a:pos x="connsiteX16716" y="connsiteY16716"/>
              </a:cxn>
              <a:cxn ang="0">
                <a:pos x="connsiteX16717" y="connsiteY16717"/>
              </a:cxn>
              <a:cxn ang="0">
                <a:pos x="connsiteX16718" y="connsiteY16718"/>
              </a:cxn>
              <a:cxn ang="0">
                <a:pos x="connsiteX16719" y="connsiteY16719"/>
              </a:cxn>
              <a:cxn ang="0">
                <a:pos x="connsiteX16720" y="connsiteY16720"/>
              </a:cxn>
              <a:cxn ang="0">
                <a:pos x="connsiteX16721" y="connsiteY16721"/>
              </a:cxn>
              <a:cxn ang="0">
                <a:pos x="connsiteX16722" y="connsiteY16722"/>
              </a:cxn>
              <a:cxn ang="0">
                <a:pos x="connsiteX16723" y="connsiteY16723"/>
              </a:cxn>
              <a:cxn ang="0">
                <a:pos x="connsiteX16724" y="connsiteY16724"/>
              </a:cxn>
              <a:cxn ang="0">
                <a:pos x="connsiteX16725" y="connsiteY16725"/>
              </a:cxn>
              <a:cxn ang="0">
                <a:pos x="connsiteX16726" y="connsiteY16726"/>
              </a:cxn>
              <a:cxn ang="0">
                <a:pos x="connsiteX16727" y="connsiteY16727"/>
              </a:cxn>
              <a:cxn ang="0">
                <a:pos x="connsiteX16728" y="connsiteY16728"/>
              </a:cxn>
              <a:cxn ang="0">
                <a:pos x="connsiteX16729" y="connsiteY16729"/>
              </a:cxn>
              <a:cxn ang="0">
                <a:pos x="connsiteX16730" y="connsiteY16730"/>
              </a:cxn>
              <a:cxn ang="0">
                <a:pos x="connsiteX16731" y="connsiteY16731"/>
              </a:cxn>
              <a:cxn ang="0">
                <a:pos x="connsiteX16732" y="connsiteY16732"/>
              </a:cxn>
              <a:cxn ang="0">
                <a:pos x="connsiteX16733" y="connsiteY16733"/>
              </a:cxn>
              <a:cxn ang="0">
                <a:pos x="connsiteX16734" y="connsiteY16734"/>
              </a:cxn>
              <a:cxn ang="0">
                <a:pos x="connsiteX16735" y="connsiteY16735"/>
              </a:cxn>
              <a:cxn ang="0">
                <a:pos x="connsiteX16736" y="connsiteY16736"/>
              </a:cxn>
              <a:cxn ang="0">
                <a:pos x="connsiteX16737" y="connsiteY16737"/>
              </a:cxn>
              <a:cxn ang="0">
                <a:pos x="connsiteX16738" y="connsiteY16738"/>
              </a:cxn>
              <a:cxn ang="0">
                <a:pos x="connsiteX16739" y="connsiteY16739"/>
              </a:cxn>
              <a:cxn ang="0">
                <a:pos x="connsiteX16740" y="connsiteY16740"/>
              </a:cxn>
              <a:cxn ang="0">
                <a:pos x="connsiteX16741" y="connsiteY16741"/>
              </a:cxn>
              <a:cxn ang="0">
                <a:pos x="connsiteX16742" y="connsiteY16742"/>
              </a:cxn>
              <a:cxn ang="0">
                <a:pos x="connsiteX16743" y="connsiteY16743"/>
              </a:cxn>
              <a:cxn ang="0">
                <a:pos x="connsiteX16744" y="connsiteY16744"/>
              </a:cxn>
              <a:cxn ang="0">
                <a:pos x="connsiteX16745" y="connsiteY16745"/>
              </a:cxn>
              <a:cxn ang="0">
                <a:pos x="connsiteX16746" y="connsiteY16746"/>
              </a:cxn>
              <a:cxn ang="0">
                <a:pos x="connsiteX16747" y="connsiteY16747"/>
              </a:cxn>
              <a:cxn ang="0">
                <a:pos x="connsiteX16748" y="connsiteY16748"/>
              </a:cxn>
              <a:cxn ang="0">
                <a:pos x="connsiteX16749" y="connsiteY16749"/>
              </a:cxn>
              <a:cxn ang="0">
                <a:pos x="connsiteX16750" y="connsiteY16750"/>
              </a:cxn>
              <a:cxn ang="0">
                <a:pos x="connsiteX16751" y="connsiteY16751"/>
              </a:cxn>
              <a:cxn ang="0">
                <a:pos x="connsiteX16752" y="connsiteY16752"/>
              </a:cxn>
              <a:cxn ang="0">
                <a:pos x="connsiteX16753" y="connsiteY16753"/>
              </a:cxn>
              <a:cxn ang="0">
                <a:pos x="connsiteX16754" y="connsiteY16754"/>
              </a:cxn>
              <a:cxn ang="0">
                <a:pos x="connsiteX16755" y="connsiteY16755"/>
              </a:cxn>
              <a:cxn ang="0">
                <a:pos x="connsiteX16756" y="connsiteY16756"/>
              </a:cxn>
              <a:cxn ang="0">
                <a:pos x="connsiteX16757" y="connsiteY16757"/>
              </a:cxn>
              <a:cxn ang="0">
                <a:pos x="connsiteX16758" y="connsiteY16758"/>
              </a:cxn>
              <a:cxn ang="0">
                <a:pos x="connsiteX16759" y="connsiteY16759"/>
              </a:cxn>
              <a:cxn ang="0">
                <a:pos x="connsiteX16760" y="connsiteY16760"/>
              </a:cxn>
              <a:cxn ang="0">
                <a:pos x="connsiteX16761" y="connsiteY16761"/>
              </a:cxn>
              <a:cxn ang="0">
                <a:pos x="connsiteX16762" y="connsiteY16762"/>
              </a:cxn>
              <a:cxn ang="0">
                <a:pos x="connsiteX16763" y="connsiteY16763"/>
              </a:cxn>
              <a:cxn ang="0">
                <a:pos x="connsiteX16764" y="connsiteY16764"/>
              </a:cxn>
              <a:cxn ang="0">
                <a:pos x="connsiteX16765" y="connsiteY16765"/>
              </a:cxn>
              <a:cxn ang="0">
                <a:pos x="connsiteX16766" y="connsiteY16766"/>
              </a:cxn>
              <a:cxn ang="0">
                <a:pos x="connsiteX16767" y="connsiteY16767"/>
              </a:cxn>
              <a:cxn ang="0">
                <a:pos x="connsiteX16768" y="connsiteY16768"/>
              </a:cxn>
              <a:cxn ang="0">
                <a:pos x="connsiteX16769" y="connsiteY16769"/>
              </a:cxn>
              <a:cxn ang="0">
                <a:pos x="connsiteX16770" y="connsiteY16770"/>
              </a:cxn>
              <a:cxn ang="0">
                <a:pos x="connsiteX16771" y="connsiteY16771"/>
              </a:cxn>
              <a:cxn ang="0">
                <a:pos x="connsiteX16772" y="connsiteY16772"/>
              </a:cxn>
              <a:cxn ang="0">
                <a:pos x="connsiteX16773" y="connsiteY16773"/>
              </a:cxn>
              <a:cxn ang="0">
                <a:pos x="connsiteX16774" y="connsiteY16774"/>
              </a:cxn>
              <a:cxn ang="0">
                <a:pos x="connsiteX16775" y="connsiteY16775"/>
              </a:cxn>
              <a:cxn ang="0">
                <a:pos x="connsiteX16776" y="connsiteY16776"/>
              </a:cxn>
              <a:cxn ang="0">
                <a:pos x="connsiteX16777" y="connsiteY16777"/>
              </a:cxn>
              <a:cxn ang="0">
                <a:pos x="connsiteX16778" y="connsiteY16778"/>
              </a:cxn>
              <a:cxn ang="0">
                <a:pos x="connsiteX16779" y="connsiteY16779"/>
              </a:cxn>
              <a:cxn ang="0">
                <a:pos x="connsiteX16780" y="connsiteY16780"/>
              </a:cxn>
              <a:cxn ang="0">
                <a:pos x="connsiteX16781" y="connsiteY16781"/>
              </a:cxn>
              <a:cxn ang="0">
                <a:pos x="connsiteX16782" y="connsiteY16782"/>
              </a:cxn>
              <a:cxn ang="0">
                <a:pos x="connsiteX16783" y="connsiteY16783"/>
              </a:cxn>
              <a:cxn ang="0">
                <a:pos x="connsiteX16784" y="connsiteY16784"/>
              </a:cxn>
              <a:cxn ang="0">
                <a:pos x="connsiteX16785" y="connsiteY16785"/>
              </a:cxn>
              <a:cxn ang="0">
                <a:pos x="connsiteX16786" y="connsiteY16786"/>
              </a:cxn>
              <a:cxn ang="0">
                <a:pos x="connsiteX16787" y="connsiteY16787"/>
              </a:cxn>
              <a:cxn ang="0">
                <a:pos x="connsiteX16788" y="connsiteY16788"/>
              </a:cxn>
              <a:cxn ang="0">
                <a:pos x="connsiteX16789" y="connsiteY16789"/>
              </a:cxn>
              <a:cxn ang="0">
                <a:pos x="connsiteX16790" y="connsiteY16790"/>
              </a:cxn>
              <a:cxn ang="0">
                <a:pos x="connsiteX16791" y="connsiteY16791"/>
              </a:cxn>
              <a:cxn ang="0">
                <a:pos x="connsiteX16792" y="connsiteY16792"/>
              </a:cxn>
              <a:cxn ang="0">
                <a:pos x="connsiteX16793" y="connsiteY16793"/>
              </a:cxn>
              <a:cxn ang="0">
                <a:pos x="connsiteX16794" y="connsiteY16794"/>
              </a:cxn>
              <a:cxn ang="0">
                <a:pos x="connsiteX16795" y="connsiteY16795"/>
              </a:cxn>
              <a:cxn ang="0">
                <a:pos x="connsiteX16796" y="connsiteY16796"/>
              </a:cxn>
              <a:cxn ang="0">
                <a:pos x="connsiteX16797" y="connsiteY16797"/>
              </a:cxn>
              <a:cxn ang="0">
                <a:pos x="connsiteX16798" y="connsiteY16798"/>
              </a:cxn>
              <a:cxn ang="0">
                <a:pos x="connsiteX16799" y="connsiteY16799"/>
              </a:cxn>
              <a:cxn ang="0">
                <a:pos x="connsiteX16800" y="connsiteY16800"/>
              </a:cxn>
              <a:cxn ang="0">
                <a:pos x="connsiteX16801" y="connsiteY16801"/>
              </a:cxn>
              <a:cxn ang="0">
                <a:pos x="connsiteX16802" y="connsiteY16802"/>
              </a:cxn>
              <a:cxn ang="0">
                <a:pos x="connsiteX16803" y="connsiteY16803"/>
              </a:cxn>
              <a:cxn ang="0">
                <a:pos x="connsiteX16804" y="connsiteY16804"/>
              </a:cxn>
              <a:cxn ang="0">
                <a:pos x="connsiteX16805" y="connsiteY16805"/>
              </a:cxn>
              <a:cxn ang="0">
                <a:pos x="connsiteX16806" y="connsiteY16806"/>
              </a:cxn>
              <a:cxn ang="0">
                <a:pos x="connsiteX16807" y="connsiteY16807"/>
              </a:cxn>
              <a:cxn ang="0">
                <a:pos x="connsiteX16808" y="connsiteY16808"/>
              </a:cxn>
              <a:cxn ang="0">
                <a:pos x="connsiteX16809" y="connsiteY16809"/>
              </a:cxn>
              <a:cxn ang="0">
                <a:pos x="connsiteX16810" y="connsiteY16810"/>
              </a:cxn>
              <a:cxn ang="0">
                <a:pos x="connsiteX16811" y="connsiteY16811"/>
              </a:cxn>
              <a:cxn ang="0">
                <a:pos x="connsiteX16812" y="connsiteY16812"/>
              </a:cxn>
              <a:cxn ang="0">
                <a:pos x="connsiteX16813" y="connsiteY16813"/>
              </a:cxn>
              <a:cxn ang="0">
                <a:pos x="connsiteX16814" y="connsiteY16814"/>
              </a:cxn>
              <a:cxn ang="0">
                <a:pos x="connsiteX16815" y="connsiteY16815"/>
              </a:cxn>
              <a:cxn ang="0">
                <a:pos x="connsiteX16816" y="connsiteY16816"/>
              </a:cxn>
              <a:cxn ang="0">
                <a:pos x="connsiteX16817" y="connsiteY16817"/>
              </a:cxn>
              <a:cxn ang="0">
                <a:pos x="connsiteX16818" y="connsiteY16818"/>
              </a:cxn>
              <a:cxn ang="0">
                <a:pos x="connsiteX16819" y="connsiteY16819"/>
              </a:cxn>
              <a:cxn ang="0">
                <a:pos x="connsiteX16820" y="connsiteY16820"/>
              </a:cxn>
              <a:cxn ang="0">
                <a:pos x="connsiteX16821" y="connsiteY16821"/>
              </a:cxn>
              <a:cxn ang="0">
                <a:pos x="connsiteX16822" y="connsiteY16822"/>
              </a:cxn>
              <a:cxn ang="0">
                <a:pos x="connsiteX16823" y="connsiteY16823"/>
              </a:cxn>
              <a:cxn ang="0">
                <a:pos x="connsiteX16824" y="connsiteY16824"/>
              </a:cxn>
              <a:cxn ang="0">
                <a:pos x="connsiteX16825" y="connsiteY16825"/>
              </a:cxn>
              <a:cxn ang="0">
                <a:pos x="connsiteX16826" y="connsiteY16826"/>
              </a:cxn>
              <a:cxn ang="0">
                <a:pos x="connsiteX16827" y="connsiteY16827"/>
              </a:cxn>
              <a:cxn ang="0">
                <a:pos x="connsiteX16828" y="connsiteY16828"/>
              </a:cxn>
              <a:cxn ang="0">
                <a:pos x="connsiteX16829" y="connsiteY16829"/>
              </a:cxn>
              <a:cxn ang="0">
                <a:pos x="connsiteX16830" y="connsiteY16830"/>
              </a:cxn>
              <a:cxn ang="0">
                <a:pos x="connsiteX16831" y="connsiteY16831"/>
              </a:cxn>
              <a:cxn ang="0">
                <a:pos x="connsiteX16832" y="connsiteY16832"/>
              </a:cxn>
              <a:cxn ang="0">
                <a:pos x="connsiteX16833" y="connsiteY16833"/>
              </a:cxn>
              <a:cxn ang="0">
                <a:pos x="connsiteX16834" y="connsiteY16834"/>
              </a:cxn>
              <a:cxn ang="0">
                <a:pos x="connsiteX16835" y="connsiteY16835"/>
              </a:cxn>
              <a:cxn ang="0">
                <a:pos x="connsiteX16836" y="connsiteY16836"/>
              </a:cxn>
              <a:cxn ang="0">
                <a:pos x="connsiteX16837" y="connsiteY16837"/>
              </a:cxn>
              <a:cxn ang="0">
                <a:pos x="connsiteX16838" y="connsiteY16838"/>
              </a:cxn>
              <a:cxn ang="0">
                <a:pos x="connsiteX16839" y="connsiteY16839"/>
              </a:cxn>
              <a:cxn ang="0">
                <a:pos x="connsiteX16840" y="connsiteY16840"/>
              </a:cxn>
              <a:cxn ang="0">
                <a:pos x="connsiteX16841" y="connsiteY16841"/>
              </a:cxn>
              <a:cxn ang="0">
                <a:pos x="connsiteX16842" y="connsiteY16842"/>
              </a:cxn>
              <a:cxn ang="0">
                <a:pos x="connsiteX16843" y="connsiteY16843"/>
              </a:cxn>
              <a:cxn ang="0">
                <a:pos x="connsiteX16844" y="connsiteY16844"/>
              </a:cxn>
              <a:cxn ang="0">
                <a:pos x="connsiteX16845" y="connsiteY16845"/>
              </a:cxn>
              <a:cxn ang="0">
                <a:pos x="connsiteX16846" y="connsiteY16846"/>
              </a:cxn>
              <a:cxn ang="0">
                <a:pos x="connsiteX16847" y="connsiteY16847"/>
              </a:cxn>
              <a:cxn ang="0">
                <a:pos x="connsiteX16848" y="connsiteY16848"/>
              </a:cxn>
              <a:cxn ang="0">
                <a:pos x="connsiteX16849" y="connsiteY16849"/>
              </a:cxn>
              <a:cxn ang="0">
                <a:pos x="connsiteX16850" y="connsiteY16850"/>
              </a:cxn>
              <a:cxn ang="0">
                <a:pos x="connsiteX16851" y="connsiteY16851"/>
              </a:cxn>
              <a:cxn ang="0">
                <a:pos x="connsiteX16852" y="connsiteY16852"/>
              </a:cxn>
              <a:cxn ang="0">
                <a:pos x="connsiteX16853" y="connsiteY16853"/>
              </a:cxn>
              <a:cxn ang="0">
                <a:pos x="connsiteX16854" y="connsiteY16854"/>
              </a:cxn>
              <a:cxn ang="0">
                <a:pos x="connsiteX16855" y="connsiteY16855"/>
              </a:cxn>
              <a:cxn ang="0">
                <a:pos x="connsiteX16856" y="connsiteY16856"/>
              </a:cxn>
              <a:cxn ang="0">
                <a:pos x="connsiteX16857" y="connsiteY16857"/>
              </a:cxn>
              <a:cxn ang="0">
                <a:pos x="connsiteX16858" y="connsiteY16858"/>
              </a:cxn>
              <a:cxn ang="0">
                <a:pos x="connsiteX16859" y="connsiteY16859"/>
              </a:cxn>
              <a:cxn ang="0">
                <a:pos x="connsiteX16860" y="connsiteY16860"/>
              </a:cxn>
              <a:cxn ang="0">
                <a:pos x="connsiteX16861" y="connsiteY16861"/>
              </a:cxn>
              <a:cxn ang="0">
                <a:pos x="connsiteX16862" y="connsiteY16862"/>
              </a:cxn>
              <a:cxn ang="0">
                <a:pos x="connsiteX16863" y="connsiteY16863"/>
              </a:cxn>
              <a:cxn ang="0">
                <a:pos x="connsiteX16864" y="connsiteY16864"/>
              </a:cxn>
              <a:cxn ang="0">
                <a:pos x="connsiteX16865" y="connsiteY16865"/>
              </a:cxn>
              <a:cxn ang="0">
                <a:pos x="connsiteX16866" y="connsiteY16866"/>
              </a:cxn>
              <a:cxn ang="0">
                <a:pos x="connsiteX16867" y="connsiteY16867"/>
              </a:cxn>
              <a:cxn ang="0">
                <a:pos x="connsiteX16868" y="connsiteY16868"/>
              </a:cxn>
              <a:cxn ang="0">
                <a:pos x="connsiteX16869" y="connsiteY16869"/>
              </a:cxn>
              <a:cxn ang="0">
                <a:pos x="connsiteX16870" y="connsiteY16870"/>
              </a:cxn>
              <a:cxn ang="0">
                <a:pos x="connsiteX16871" y="connsiteY16871"/>
              </a:cxn>
              <a:cxn ang="0">
                <a:pos x="connsiteX16872" y="connsiteY16872"/>
              </a:cxn>
              <a:cxn ang="0">
                <a:pos x="connsiteX16873" y="connsiteY16873"/>
              </a:cxn>
              <a:cxn ang="0">
                <a:pos x="connsiteX16874" y="connsiteY16874"/>
              </a:cxn>
              <a:cxn ang="0">
                <a:pos x="connsiteX16875" y="connsiteY16875"/>
              </a:cxn>
              <a:cxn ang="0">
                <a:pos x="connsiteX16876" y="connsiteY16876"/>
              </a:cxn>
              <a:cxn ang="0">
                <a:pos x="connsiteX16877" y="connsiteY16877"/>
              </a:cxn>
              <a:cxn ang="0">
                <a:pos x="connsiteX16878" y="connsiteY16878"/>
              </a:cxn>
              <a:cxn ang="0">
                <a:pos x="connsiteX16879" y="connsiteY16879"/>
              </a:cxn>
              <a:cxn ang="0">
                <a:pos x="connsiteX16880" y="connsiteY16880"/>
              </a:cxn>
              <a:cxn ang="0">
                <a:pos x="connsiteX16881" y="connsiteY16881"/>
              </a:cxn>
              <a:cxn ang="0">
                <a:pos x="connsiteX16882" y="connsiteY16882"/>
              </a:cxn>
              <a:cxn ang="0">
                <a:pos x="connsiteX16883" y="connsiteY16883"/>
              </a:cxn>
              <a:cxn ang="0">
                <a:pos x="connsiteX16884" y="connsiteY16884"/>
              </a:cxn>
              <a:cxn ang="0">
                <a:pos x="connsiteX16885" y="connsiteY16885"/>
              </a:cxn>
              <a:cxn ang="0">
                <a:pos x="connsiteX16886" y="connsiteY16886"/>
              </a:cxn>
              <a:cxn ang="0">
                <a:pos x="connsiteX16887" y="connsiteY16887"/>
              </a:cxn>
              <a:cxn ang="0">
                <a:pos x="connsiteX16888" y="connsiteY16888"/>
              </a:cxn>
              <a:cxn ang="0">
                <a:pos x="connsiteX16889" y="connsiteY16889"/>
              </a:cxn>
              <a:cxn ang="0">
                <a:pos x="connsiteX16890" y="connsiteY16890"/>
              </a:cxn>
              <a:cxn ang="0">
                <a:pos x="connsiteX16891" y="connsiteY16891"/>
              </a:cxn>
              <a:cxn ang="0">
                <a:pos x="connsiteX16892" y="connsiteY16892"/>
              </a:cxn>
              <a:cxn ang="0">
                <a:pos x="connsiteX16893" y="connsiteY16893"/>
              </a:cxn>
              <a:cxn ang="0">
                <a:pos x="connsiteX16894" y="connsiteY16894"/>
              </a:cxn>
              <a:cxn ang="0">
                <a:pos x="connsiteX16895" y="connsiteY16895"/>
              </a:cxn>
              <a:cxn ang="0">
                <a:pos x="connsiteX16896" y="connsiteY16896"/>
              </a:cxn>
              <a:cxn ang="0">
                <a:pos x="connsiteX16897" y="connsiteY16897"/>
              </a:cxn>
              <a:cxn ang="0">
                <a:pos x="connsiteX16898" y="connsiteY16898"/>
              </a:cxn>
              <a:cxn ang="0">
                <a:pos x="connsiteX16899" y="connsiteY16899"/>
              </a:cxn>
              <a:cxn ang="0">
                <a:pos x="connsiteX16900" y="connsiteY16900"/>
              </a:cxn>
              <a:cxn ang="0">
                <a:pos x="connsiteX16901" y="connsiteY16901"/>
              </a:cxn>
              <a:cxn ang="0">
                <a:pos x="connsiteX16902" y="connsiteY16902"/>
              </a:cxn>
              <a:cxn ang="0">
                <a:pos x="connsiteX16903" y="connsiteY16903"/>
              </a:cxn>
              <a:cxn ang="0">
                <a:pos x="connsiteX16904" y="connsiteY16904"/>
              </a:cxn>
              <a:cxn ang="0">
                <a:pos x="connsiteX16905" y="connsiteY16905"/>
              </a:cxn>
              <a:cxn ang="0">
                <a:pos x="connsiteX16906" y="connsiteY16906"/>
              </a:cxn>
              <a:cxn ang="0">
                <a:pos x="connsiteX16907" y="connsiteY16907"/>
              </a:cxn>
              <a:cxn ang="0">
                <a:pos x="connsiteX16908" y="connsiteY16908"/>
              </a:cxn>
              <a:cxn ang="0">
                <a:pos x="connsiteX16909" y="connsiteY16909"/>
              </a:cxn>
              <a:cxn ang="0">
                <a:pos x="connsiteX16910" y="connsiteY16910"/>
              </a:cxn>
              <a:cxn ang="0">
                <a:pos x="connsiteX16911" y="connsiteY16911"/>
              </a:cxn>
              <a:cxn ang="0">
                <a:pos x="connsiteX16912" y="connsiteY16912"/>
              </a:cxn>
              <a:cxn ang="0">
                <a:pos x="connsiteX16913" y="connsiteY16913"/>
              </a:cxn>
              <a:cxn ang="0">
                <a:pos x="connsiteX16914" y="connsiteY16914"/>
              </a:cxn>
              <a:cxn ang="0">
                <a:pos x="connsiteX16915" y="connsiteY16915"/>
              </a:cxn>
              <a:cxn ang="0">
                <a:pos x="connsiteX16916" y="connsiteY16916"/>
              </a:cxn>
              <a:cxn ang="0">
                <a:pos x="connsiteX16917" y="connsiteY16917"/>
              </a:cxn>
              <a:cxn ang="0">
                <a:pos x="connsiteX16918" y="connsiteY16918"/>
              </a:cxn>
              <a:cxn ang="0">
                <a:pos x="connsiteX16919" y="connsiteY16919"/>
              </a:cxn>
              <a:cxn ang="0">
                <a:pos x="connsiteX16920" y="connsiteY16920"/>
              </a:cxn>
              <a:cxn ang="0">
                <a:pos x="connsiteX16921" y="connsiteY16921"/>
              </a:cxn>
              <a:cxn ang="0">
                <a:pos x="connsiteX16922" y="connsiteY16922"/>
              </a:cxn>
              <a:cxn ang="0">
                <a:pos x="connsiteX16923" y="connsiteY16923"/>
              </a:cxn>
              <a:cxn ang="0">
                <a:pos x="connsiteX16924" y="connsiteY16924"/>
              </a:cxn>
              <a:cxn ang="0">
                <a:pos x="connsiteX16925" y="connsiteY16925"/>
              </a:cxn>
              <a:cxn ang="0">
                <a:pos x="connsiteX16926" y="connsiteY16926"/>
              </a:cxn>
              <a:cxn ang="0">
                <a:pos x="connsiteX16927" y="connsiteY16927"/>
              </a:cxn>
              <a:cxn ang="0">
                <a:pos x="connsiteX16928" y="connsiteY16928"/>
              </a:cxn>
              <a:cxn ang="0">
                <a:pos x="connsiteX16929" y="connsiteY16929"/>
              </a:cxn>
              <a:cxn ang="0">
                <a:pos x="connsiteX16930" y="connsiteY16930"/>
              </a:cxn>
              <a:cxn ang="0">
                <a:pos x="connsiteX16931" y="connsiteY16931"/>
              </a:cxn>
              <a:cxn ang="0">
                <a:pos x="connsiteX16932" y="connsiteY16932"/>
              </a:cxn>
              <a:cxn ang="0">
                <a:pos x="connsiteX16933" y="connsiteY16933"/>
              </a:cxn>
              <a:cxn ang="0">
                <a:pos x="connsiteX16934" y="connsiteY16934"/>
              </a:cxn>
              <a:cxn ang="0">
                <a:pos x="connsiteX16935" y="connsiteY16935"/>
              </a:cxn>
              <a:cxn ang="0">
                <a:pos x="connsiteX16936" y="connsiteY16936"/>
              </a:cxn>
              <a:cxn ang="0">
                <a:pos x="connsiteX16937" y="connsiteY16937"/>
              </a:cxn>
              <a:cxn ang="0">
                <a:pos x="connsiteX16938" y="connsiteY16938"/>
              </a:cxn>
              <a:cxn ang="0">
                <a:pos x="connsiteX16939" y="connsiteY16939"/>
              </a:cxn>
              <a:cxn ang="0">
                <a:pos x="connsiteX16940" y="connsiteY16940"/>
              </a:cxn>
              <a:cxn ang="0">
                <a:pos x="connsiteX16941" y="connsiteY16941"/>
              </a:cxn>
              <a:cxn ang="0">
                <a:pos x="connsiteX16942" y="connsiteY16942"/>
              </a:cxn>
              <a:cxn ang="0">
                <a:pos x="connsiteX16943" y="connsiteY16943"/>
              </a:cxn>
              <a:cxn ang="0">
                <a:pos x="connsiteX16944" y="connsiteY16944"/>
              </a:cxn>
              <a:cxn ang="0">
                <a:pos x="connsiteX16945" y="connsiteY16945"/>
              </a:cxn>
              <a:cxn ang="0">
                <a:pos x="connsiteX16946" y="connsiteY16946"/>
              </a:cxn>
              <a:cxn ang="0">
                <a:pos x="connsiteX16947" y="connsiteY16947"/>
              </a:cxn>
              <a:cxn ang="0">
                <a:pos x="connsiteX16948" y="connsiteY16948"/>
              </a:cxn>
              <a:cxn ang="0">
                <a:pos x="connsiteX16949" y="connsiteY16949"/>
              </a:cxn>
              <a:cxn ang="0">
                <a:pos x="connsiteX16950" y="connsiteY16950"/>
              </a:cxn>
              <a:cxn ang="0">
                <a:pos x="connsiteX16951" y="connsiteY16951"/>
              </a:cxn>
              <a:cxn ang="0">
                <a:pos x="connsiteX16952" y="connsiteY16952"/>
              </a:cxn>
              <a:cxn ang="0">
                <a:pos x="connsiteX16953" y="connsiteY16953"/>
              </a:cxn>
              <a:cxn ang="0">
                <a:pos x="connsiteX16954" y="connsiteY16954"/>
              </a:cxn>
              <a:cxn ang="0">
                <a:pos x="connsiteX16955" y="connsiteY16955"/>
              </a:cxn>
              <a:cxn ang="0">
                <a:pos x="connsiteX16956" y="connsiteY16956"/>
              </a:cxn>
              <a:cxn ang="0">
                <a:pos x="connsiteX16957" y="connsiteY16957"/>
              </a:cxn>
              <a:cxn ang="0">
                <a:pos x="connsiteX16958" y="connsiteY16958"/>
              </a:cxn>
              <a:cxn ang="0">
                <a:pos x="connsiteX16959" y="connsiteY16959"/>
              </a:cxn>
              <a:cxn ang="0">
                <a:pos x="connsiteX16960" y="connsiteY16960"/>
              </a:cxn>
              <a:cxn ang="0">
                <a:pos x="connsiteX16961" y="connsiteY16961"/>
              </a:cxn>
              <a:cxn ang="0">
                <a:pos x="connsiteX16962" y="connsiteY16962"/>
              </a:cxn>
              <a:cxn ang="0">
                <a:pos x="connsiteX16963" y="connsiteY16963"/>
              </a:cxn>
              <a:cxn ang="0">
                <a:pos x="connsiteX16964" y="connsiteY16964"/>
              </a:cxn>
              <a:cxn ang="0">
                <a:pos x="connsiteX16965" y="connsiteY16965"/>
              </a:cxn>
              <a:cxn ang="0">
                <a:pos x="connsiteX16966" y="connsiteY16966"/>
              </a:cxn>
              <a:cxn ang="0">
                <a:pos x="connsiteX16967" y="connsiteY16967"/>
              </a:cxn>
              <a:cxn ang="0">
                <a:pos x="connsiteX16968" y="connsiteY16968"/>
              </a:cxn>
              <a:cxn ang="0">
                <a:pos x="connsiteX16969" y="connsiteY16969"/>
              </a:cxn>
              <a:cxn ang="0">
                <a:pos x="connsiteX16970" y="connsiteY16970"/>
              </a:cxn>
              <a:cxn ang="0">
                <a:pos x="connsiteX16971" y="connsiteY16971"/>
              </a:cxn>
              <a:cxn ang="0">
                <a:pos x="connsiteX16972" y="connsiteY16972"/>
              </a:cxn>
              <a:cxn ang="0">
                <a:pos x="connsiteX16973" y="connsiteY16973"/>
              </a:cxn>
              <a:cxn ang="0">
                <a:pos x="connsiteX16974" y="connsiteY16974"/>
              </a:cxn>
              <a:cxn ang="0">
                <a:pos x="connsiteX16975" y="connsiteY16975"/>
              </a:cxn>
              <a:cxn ang="0">
                <a:pos x="connsiteX16976" y="connsiteY16976"/>
              </a:cxn>
              <a:cxn ang="0">
                <a:pos x="connsiteX16977" y="connsiteY16977"/>
              </a:cxn>
              <a:cxn ang="0">
                <a:pos x="connsiteX16978" y="connsiteY16978"/>
              </a:cxn>
              <a:cxn ang="0">
                <a:pos x="connsiteX16979" y="connsiteY16979"/>
              </a:cxn>
              <a:cxn ang="0">
                <a:pos x="connsiteX16980" y="connsiteY16980"/>
              </a:cxn>
              <a:cxn ang="0">
                <a:pos x="connsiteX16981" y="connsiteY16981"/>
              </a:cxn>
              <a:cxn ang="0">
                <a:pos x="connsiteX16982" y="connsiteY16982"/>
              </a:cxn>
              <a:cxn ang="0">
                <a:pos x="connsiteX16983" y="connsiteY16983"/>
              </a:cxn>
              <a:cxn ang="0">
                <a:pos x="connsiteX16984" y="connsiteY16984"/>
              </a:cxn>
              <a:cxn ang="0">
                <a:pos x="connsiteX16985" y="connsiteY16985"/>
              </a:cxn>
              <a:cxn ang="0">
                <a:pos x="connsiteX16986" y="connsiteY16986"/>
              </a:cxn>
              <a:cxn ang="0">
                <a:pos x="connsiteX16987" y="connsiteY16987"/>
              </a:cxn>
              <a:cxn ang="0">
                <a:pos x="connsiteX16988" y="connsiteY16988"/>
              </a:cxn>
              <a:cxn ang="0">
                <a:pos x="connsiteX16989" y="connsiteY16989"/>
              </a:cxn>
              <a:cxn ang="0">
                <a:pos x="connsiteX16990" y="connsiteY16990"/>
              </a:cxn>
              <a:cxn ang="0">
                <a:pos x="connsiteX16991" y="connsiteY16991"/>
              </a:cxn>
              <a:cxn ang="0">
                <a:pos x="connsiteX16992" y="connsiteY16992"/>
              </a:cxn>
              <a:cxn ang="0">
                <a:pos x="connsiteX16993" y="connsiteY16993"/>
              </a:cxn>
              <a:cxn ang="0">
                <a:pos x="connsiteX16994" y="connsiteY16994"/>
              </a:cxn>
              <a:cxn ang="0">
                <a:pos x="connsiteX16995" y="connsiteY16995"/>
              </a:cxn>
              <a:cxn ang="0">
                <a:pos x="connsiteX16996" y="connsiteY16996"/>
              </a:cxn>
              <a:cxn ang="0">
                <a:pos x="connsiteX16997" y="connsiteY16997"/>
              </a:cxn>
              <a:cxn ang="0">
                <a:pos x="connsiteX16998" y="connsiteY16998"/>
              </a:cxn>
              <a:cxn ang="0">
                <a:pos x="connsiteX16999" y="connsiteY16999"/>
              </a:cxn>
              <a:cxn ang="0">
                <a:pos x="connsiteX17000" y="connsiteY17000"/>
              </a:cxn>
              <a:cxn ang="0">
                <a:pos x="connsiteX17001" y="connsiteY17001"/>
              </a:cxn>
              <a:cxn ang="0">
                <a:pos x="connsiteX17002" y="connsiteY17002"/>
              </a:cxn>
              <a:cxn ang="0">
                <a:pos x="connsiteX17003" y="connsiteY17003"/>
              </a:cxn>
              <a:cxn ang="0">
                <a:pos x="connsiteX17004" y="connsiteY17004"/>
              </a:cxn>
              <a:cxn ang="0">
                <a:pos x="connsiteX17005" y="connsiteY17005"/>
              </a:cxn>
              <a:cxn ang="0">
                <a:pos x="connsiteX17006" y="connsiteY17006"/>
              </a:cxn>
              <a:cxn ang="0">
                <a:pos x="connsiteX17007" y="connsiteY17007"/>
              </a:cxn>
              <a:cxn ang="0">
                <a:pos x="connsiteX17008" y="connsiteY17008"/>
              </a:cxn>
              <a:cxn ang="0">
                <a:pos x="connsiteX17009" y="connsiteY17009"/>
              </a:cxn>
              <a:cxn ang="0">
                <a:pos x="connsiteX17010" y="connsiteY17010"/>
              </a:cxn>
              <a:cxn ang="0">
                <a:pos x="connsiteX17011" y="connsiteY17011"/>
              </a:cxn>
              <a:cxn ang="0">
                <a:pos x="connsiteX17012" y="connsiteY17012"/>
              </a:cxn>
              <a:cxn ang="0">
                <a:pos x="connsiteX17013" y="connsiteY17013"/>
              </a:cxn>
              <a:cxn ang="0">
                <a:pos x="connsiteX17014" y="connsiteY17014"/>
              </a:cxn>
              <a:cxn ang="0">
                <a:pos x="connsiteX17015" y="connsiteY17015"/>
              </a:cxn>
              <a:cxn ang="0">
                <a:pos x="connsiteX17016" y="connsiteY17016"/>
              </a:cxn>
              <a:cxn ang="0">
                <a:pos x="connsiteX17017" y="connsiteY17017"/>
              </a:cxn>
              <a:cxn ang="0">
                <a:pos x="connsiteX17018" y="connsiteY17018"/>
              </a:cxn>
              <a:cxn ang="0">
                <a:pos x="connsiteX17019" y="connsiteY17019"/>
              </a:cxn>
              <a:cxn ang="0">
                <a:pos x="connsiteX17020" y="connsiteY17020"/>
              </a:cxn>
              <a:cxn ang="0">
                <a:pos x="connsiteX17021" y="connsiteY17021"/>
              </a:cxn>
              <a:cxn ang="0">
                <a:pos x="connsiteX17022" y="connsiteY17022"/>
              </a:cxn>
              <a:cxn ang="0">
                <a:pos x="connsiteX17023" y="connsiteY17023"/>
              </a:cxn>
              <a:cxn ang="0">
                <a:pos x="connsiteX17024" y="connsiteY17024"/>
              </a:cxn>
              <a:cxn ang="0">
                <a:pos x="connsiteX17025" y="connsiteY17025"/>
              </a:cxn>
              <a:cxn ang="0">
                <a:pos x="connsiteX17026" y="connsiteY17026"/>
              </a:cxn>
              <a:cxn ang="0">
                <a:pos x="connsiteX17027" y="connsiteY17027"/>
              </a:cxn>
              <a:cxn ang="0">
                <a:pos x="connsiteX17028" y="connsiteY17028"/>
              </a:cxn>
              <a:cxn ang="0">
                <a:pos x="connsiteX17029" y="connsiteY17029"/>
              </a:cxn>
              <a:cxn ang="0">
                <a:pos x="connsiteX17030" y="connsiteY17030"/>
              </a:cxn>
              <a:cxn ang="0">
                <a:pos x="connsiteX17031" y="connsiteY17031"/>
              </a:cxn>
              <a:cxn ang="0">
                <a:pos x="connsiteX17032" y="connsiteY17032"/>
              </a:cxn>
              <a:cxn ang="0">
                <a:pos x="connsiteX17033" y="connsiteY17033"/>
              </a:cxn>
              <a:cxn ang="0">
                <a:pos x="connsiteX17034" y="connsiteY17034"/>
              </a:cxn>
              <a:cxn ang="0">
                <a:pos x="connsiteX17035" y="connsiteY17035"/>
              </a:cxn>
              <a:cxn ang="0">
                <a:pos x="connsiteX17036" y="connsiteY17036"/>
              </a:cxn>
              <a:cxn ang="0">
                <a:pos x="connsiteX17037" y="connsiteY17037"/>
              </a:cxn>
              <a:cxn ang="0">
                <a:pos x="connsiteX17038" y="connsiteY17038"/>
              </a:cxn>
              <a:cxn ang="0">
                <a:pos x="connsiteX17039" y="connsiteY17039"/>
              </a:cxn>
              <a:cxn ang="0">
                <a:pos x="connsiteX17040" y="connsiteY17040"/>
              </a:cxn>
              <a:cxn ang="0">
                <a:pos x="connsiteX17041" y="connsiteY17041"/>
              </a:cxn>
              <a:cxn ang="0">
                <a:pos x="connsiteX17042" y="connsiteY17042"/>
              </a:cxn>
              <a:cxn ang="0">
                <a:pos x="connsiteX17043" y="connsiteY17043"/>
              </a:cxn>
              <a:cxn ang="0">
                <a:pos x="connsiteX17044" y="connsiteY17044"/>
              </a:cxn>
              <a:cxn ang="0">
                <a:pos x="connsiteX17045" y="connsiteY17045"/>
              </a:cxn>
              <a:cxn ang="0">
                <a:pos x="connsiteX17046" y="connsiteY17046"/>
              </a:cxn>
              <a:cxn ang="0">
                <a:pos x="connsiteX17047" y="connsiteY17047"/>
              </a:cxn>
              <a:cxn ang="0">
                <a:pos x="connsiteX17048" y="connsiteY17048"/>
              </a:cxn>
              <a:cxn ang="0">
                <a:pos x="connsiteX17049" y="connsiteY17049"/>
              </a:cxn>
              <a:cxn ang="0">
                <a:pos x="connsiteX17050" y="connsiteY17050"/>
              </a:cxn>
              <a:cxn ang="0">
                <a:pos x="connsiteX17051" y="connsiteY17051"/>
              </a:cxn>
              <a:cxn ang="0">
                <a:pos x="connsiteX17052" y="connsiteY17052"/>
              </a:cxn>
              <a:cxn ang="0">
                <a:pos x="connsiteX17053" y="connsiteY17053"/>
              </a:cxn>
              <a:cxn ang="0">
                <a:pos x="connsiteX17054" y="connsiteY17054"/>
              </a:cxn>
              <a:cxn ang="0">
                <a:pos x="connsiteX17055" y="connsiteY17055"/>
              </a:cxn>
              <a:cxn ang="0">
                <a:pos x="connsiteX17056" y="connsiteY17056"/>
              </a:cxn>
              <a:cxn ang="0">
                <a:pos x="connsiteX17057" y="connsiteY17057"/>
              </a:cxn>
              <a:cxn ang="0">
                <a:pos x="connsiteX17058" y="connsiteY17058"/>
              </a:cxn>
              <a:cxn ang="0">
                <a:pos x="connsiteX17059" y="connsiteY17059"/>
              </a:cxn>
              <a:cxn ang="0">
                <a:pos x="connsiteX17060" y="connsiteY17060"/>
              </a:cxn>
              <a:cxn ang="0">
                <a:pos x="connsiteX17061" y="connsiteY17061"/>
              </a:cxn>
              <a:cxn ang="0">
                <a:pos x="connsiteX17062" y="connsiteY17062"/>
              </a:cxn>
              <a:cxn ang="0">
                <a:pos x="connsiteX17063" y="connsiteY17063"/>
              </a:cxn>
              <a:cxn ang="0">
                <a:pos x="connsiteX17064" y="connsiteY17064"/>
              </a:cxn>
              <a:cxn ang="0">
                <a:pos x="connsiteX17065" y="connsiteY17065"/>
              </a:cxn>
              <a:cxn ang="0">
                <a:pos x="connsiteX17066" y="connsiteY17066"/>
              </a:cxn>
              <a:cxn ang="0">
                <a:pos x="connsiteX17067" y="connsiteY17067"/>
              </a:cxn>
              <a:cxn ang="0">
                <a:pos x="connsiteX17068" y="connsiteY17068"/>
              </a:cxn>
              <a:cxn ang="0">
                <a:pos x="connsiteX17069" y="connsiteY17069"/>
              </a:cxn>
              <a:cxn ang="0">
                <a:pos x="connsiteX17070" y="connsiteY17070"/>
              </a:cxn>
              <a:cxn ang="0">
                <a:pos x="connsiteX17071" y="connsiteY17071"/>
              </a:cxn>
              <a:cxn ang="0">
                <a:pos x="connsiteX17072" y="connsiteY17072"/>
              </a:cxn>
              <a:cxn ang="0">
                <a:pos x="connsiteX17073" y="connsiteY17073"/>
              </a:cxn>
              <a:cxn ang="0">
                <a:pos x="connsiteX17074" y="connsiteY17074"/>
              </a:cxn>
              <a:cxn ang="0">
                <a:pos x="connsiteX17075" y="connsiteY17075"/>
              </a:cxn>
              <a:cxn ang="0">
                <a:pos x="connsiteX17076" y="connsiteY17076"/>
              </a:cxn>
              <a:cxn ang="0">
                <a:pos x="connsiteX17077" y="connsiteY17077"/>
              </a:cxn>
              <a:cxn ang="0">
                <a:pos x="connsiteX17078" y="connsiteY17078"/>
              </a:cxn>
              <a:cxn ang="0">
                <a:pos x="connsiteX17079" y="connsiteY17079"/>
              </a:cxn>
              <a:cxn ang="0">
                <a:pos x="connsiteX17080" y="connsiteY17080"/>
              </a:cxn>
              <a:cxn ang="0">
                <a:pos x="connsiteX17081" y="connsiteY17081"/>
              </a:cxn>
              <a:cxn ang="0">
                <a:pos x="connsiteX17082" y="connsiteY17082"/>
              </a:cxn>
              <a:cxn ang="0">
                <a:pos x="connsiteX17083" y="connsiteY17083"/>
              </a:cxn>
              <a:cxn ang="0">
                <a:pos x="connsiteX17084" y="connsiteY17084"/>
              </a:cxn>
              <a:cxn ang="0">
                <a:pos x="connsiteX17085" y="connsiteY17085"/>
              </a:cxn>
              <a:cxn ang="0">
                <a:pos x="connsiteX17086" y="connsiteY17086"/>
              </a:cxn>
              <a:cxn ang="0">
                <a:pos x="connsiteX17087" y="connsiteY17087"/>
              </a:cxn>
              <a:cxn ang="0">
                <a:pos x="connsiteX17088" y="connsiteY17088"/>
              </a:cxn>
              <a:cxn ang="0">
                <a:pos x="connsiteX17089" y="connsiteY17089"/>
              </a:cxn>
              <a:cxn ang="0">
                <a:pos x="connsiteX17090" y="connsiteY17090"/>
              </a:cxn>
              <a:cxn ang="0">
                <a:pos x="connsiteX17091" y="connsiteY17091"/>
              </a:cxn>
              <a:cxn ang="0">
                <a:pos x="connsiteX17092" y="connsiteY17092"/>
              </a:cxn>
              <a:cxn ang="0">
                <a:pos x="connsiteX17093" y="connsiteY17093"/>
              </a:cxn>
              <a:cxn ang="0">
                <a:pos x="connsiteX17094" y="connsiteY17094"/>
              </a:cxn>
              <a:cxn ang="0">
                <a:pos x="connsiteX17095" y="connsiteY17095"/>
              </a:cxn>
              <a:cxn ang="0">
                <a:pos x="connsiteX17096" y="connsiteY17096"/>
              </a:cxn>
              <a:cxn ang="0">
                <a:pos x="connsiteX17097" y="connsiteY17097"/>
              </a:cxn>
              <a:cxn ang="0">
                <a:pos x="connsiteX17098" y="connsiteY17098"/>
              </a:cxn>
              <a:cxn ang="0">
                <a:pos x="connsiteX17099" y="connsiteY17099"/>
              </a:cxn>
              <a:cxn ang="0">
                <a:pos x="connsiteX17100" y="connsiteY17100"/>
              </a:cxn>
              <a:cxn ang="0">
                <a:pos x="connsiteX17101" y="connsiteY17101"/>
              </a:cxn>
              <a:cxn ang="0">
                <a:pos x="connsiteX17102" y="connsiteY17102"/>
              </a:cxn>
              <a:cxn ang="0">
                <a:pos x="connsiteX17103" y="connsiteY17103"/>
              </a:cxn>
              <a:cxn ang="0">
                <a:pos x="connsiteX17104" y="connsiteY17104"/>
              </a:cxn>
              <a:cxn ang="0">
                <a:pos x="connsiteX17105" y="connsiteY17105"/>
              </a:cxn>
              <a:cxn ang="0">
                <a:pos x="connsiteX17106" y="connsiteY17106"/>
              </a:cxn>
              <a:cxn ang="0">
                <a:pos x="connsiteX17107" y="connsiteY17107"/>
              </a:cxn>
              <a:cxn ang="0">
                <a:pos x="connsiteX17108" y="connsiteY17108"/>
              </a:cxn>
              <a:cxn ang="0">
                <a:pos x="connsiteX17109" y="connsiteY17109"/>
              </a:cxn>
              <a:cxn ang="0">
                <a:pos x="connsiteX17110" y="connsiteY17110"/>
              </a:cxn>
              <a:cxn ang="0">
                <a:pos x="connsiteX17111" y="connsiteY17111"/>
              </a:cxn>
              <a:cxn ang="0">
                <a:pos x="connsiteX17112" y="connsiteY17112"/>
              </a:cxn>
              <a:cxn ang="0">
                <a:pos x="connsiteX17113" y="connsiteY17113"/>
              </a:cxn>
              <a:cxn ang="0">
                <a:pos x="connsiteX17114" y="connsiteY17114"/>
              </a:cxn>
              <a:cxn ang="0">
                <a:pos x="connsiteX17115" y="connsiteY17115"/>
              </a:cxn>
              <a:cxn ang="0">
                <a:pos x="connsiteX17116" y="connsiteY17116"/>
              </a:cxn>
              <a:cxn ang="0">
                <a:pos x="connsiteX17117" y="connsiteY17117"/>
              </a:cxn>
              <a:cxn ang="0">
                <a:pos x="connsiteX17118" y="connsiteY17118"/>
              </a:cxn>
              <a:cxn ang="0">
                <a:pos x="connsiteX17119" y="connsiteY17119"/>
              </a:cxn>
              <a:cxn ang="0">
                <a:pos x="connsiteX17120" y="connsiteY17120"/>
              </a:cxn>
              <a:cxn ang="0">
                <a:pos x="connsiteX17121" y="connsiteY17121"/>
              </a:cxn>
              <a:cxn ang="0">
                <a:pos x="connsiteX17122" y="connsiteY17122"/>
              </a:cxn>
              <a:cxn ang="0">
                <a:pos x="connsiteX17123" y="connsiteY17123"/>
              </a:cxn>
              <a:cxn ang="0">
                <a:pos x="connsiteX17124" y="connsiteY17124"/>
              </a:cxn>
              <a:cxn ang="0">
                <a:pos x="connsiteX17125" y="connsiteY17125"/>
              </a:cxn>
              <a:cxn ang="0">
                <a:pos x="connsiteX17126" y="connsiteY17126"/>
              </a:cxn>
              <a:cxn ang="0">
                <a:pos x="connsiteX17127" y="connsiteY17127"/>
              </a:cxn>
              <a:cxn ang="0">
                <a:pos x="connsiteX17128" y="connsiteY17128"/>
              </a:cxn>
              <a:cxn ang="0">
                <a:pos x="connsiteX17129" y="connsiteY17129"/>
              </a:cxn>
              <a:cxn ang="0">
                <a:pos x="connsiteX17130" y="connsiteY17130"/>
              </a:cxn>
              <a:cxn ang="0">
                <a:pos x="connsiteX17131" y="connsiteY17131"/>
              </a:cxn>
              <a:cxn ang="0">
                <a:pos x="connsiteX17132" y="connsiteY17132"/>
              </a:cxn>
              <a:cxn ang="0">
                <a:pos x="connsiteX17133" y="connsiteY17133"/>
              </a:cxn>
              <a:cxn ang="0">
                <a:pos x="connsiteX17134" y="connsiteY17134"/>
              </a:cxn>
              <a:cxn ang="0">
                <a:pos x="connsiteX17135" y="connsiteY17135"/>
              </a:cxn>
              <a:cxn ang="0">
                <a:pos x="connsiteX17136" y="connsiteY17136"/>
              </a:cxn>
              <a:cxn ang="0">
                <a:pos x="connsiteX17137" y="connsiteY17137"/>
              </a:cxn>
              <a:cxn ang="0">
                <a:pos x="connsiteX17138" y="connsiteY17138"/>
              </a:cxn>
              <a:cxn ang="0">
                <a:pos x="connsiteX17139" y="connsiteY17139"/>
              </a:cxn>
              <a:cxn ang="0">
                <a:pos x="connsiteX17140" y="connsiteY17140"/>
              </a:cxn>
              <a:cxn ang="0">
                <a:pos x="connsiteX17141" y="connsiteY17141"/>
              </a:cxn>
              <a:cxn ang="0">
                <a:pos x="connsiteX17142" y="connsiteY17142"/>
              </a:cxn>
              <a:cxn ang="0">
                <a:pos x="connsiteX17143" y="connsiteY17143"/>
              </a:cxn>
              <a:cxn ang="0">
                <a:pos x="connsiteX17144" y="connsiteY17144"/>
              </a:cxn>
              <a:cxn ang="0">
                <a:pos x="connsiteX17145" y="connsiteY17145"/>
              </a:cxn>
              <a:cxn ang="0">
                <a:pos x="connsiteX17146" y="connsiteY17146"/>
              </a:cxn>
              <a:cxn ang="0">
                <a:pos x="connsiteX17147" y="connsiteY17147"/>
              </a:cxn>
              <a:cxn ang="0">
                <a:pos x="connsiteX17148" y="connsiteY17148"/>
              </a:cxn>
              <a:cxn ang="0">
                <a:pos x="connsiteX17149" y="connsiteY17149"/>
              </a:cxn>
              <a:cxn ang="0">
                <a:pos x="connsiteX17150" y="connsiteY17150"/>
              </a:cxn>
              <a:cxn ang="0">
                <a:pos x="connsiteX17151" y="connsiteY17151"/>
              </a:cxn>
              <a:cxn ang="0">
                <a:pos x="connsiteX17152" y="connsiteY17152"/>
              </a:cxn>
              <a:cxn ang="0">
                <a:pos x="connsiteX17153" y="connsiteY17153"/>
              </a:cxn>
              <a:cxn ang="0">
                <a:pos x="connsiteX17154" y="connsiteY17154"/>
              </a:cxn>
              <a:cxn ang="0">
                <a:pos x="connsiteX17155" y="connsiteY17155"/>
              </a:cxn>
              <a:cxn ang="0">
                <a:pos x="connsiteX17156" y="connsiteY17156"/>
              </a:cxn>
              <a:cxn ang="0">
                <a:pos x="connsiteX17157" y="connsiteY17157"/>
              </a:cxn>
              <a:cxn ang="0">
                <a:pos x="connsiteX17158" y="connsiteY17158"/>
              </a:cxn>
              <a:cxn ang="0">
                <a:pos x="connsiteX17159" y="connsiteY17159"/>
              </a:cxn>
              <a:cxn ang="0">
                <a:pos x="connsiteX17160" y="connsiteY17160"/>
              </a:cxn>
              <a:cxn ang="0">
                <a:pos x="connsiteX17161" y="connsiteY17161"/>
              </a:cxn>
              <a:cxn ang="0">
                <a:pos x="connsiteX17162" y="connsiteY17162"/>
              </a:cxn>
              <a:cxn ang="0">
                <a:pos x="connsiteX17163" y="connsiteY17163"/>
              </a:cxn>
              <a:cxn ang="0">
                <a:pos x="connsiteX17164" y="connsiteY17164"/>
              </a:cxn>
              <a:cxn ang="0">
                <a:pos x="connsiteX17165" y="connsiteY17165"/>
              </a:cxn>
              <a:cxn ang="0">
                <a:pos x="connsiteX17166" y="connsiteY17166"/>
              </a:cxn>
              <a:cxn ang="0">
                <a:pos x="connsiteX17167" y="connsiteY17167"/>
              </a:cxn>
              <a:cxn ang="0">
                <a:pos x="connsiteX17168" y="connsiteY17168"/>
              </a:cxn>
              <a:cxn ang="0">
                <a:pos x="connsiteX17169" y="connsiteY17169"/>
              </a:cxn>
              <a:cxn ang="0">
                <a:pos x="connsiteX17170" y="connsiteY17170"/>
              </a:cxn>
              <a:cxn ang="0">
                <a:pos x="connsiteX17171" y="connsiteY17171"/>
              </a:cxn>
              <a:cxn ang="0">
                <a:pos x="connsiteX17172" y="connsiteY17172"/>
              </a:cxn>
              <a:cxn ang="0">
                <a:pos x="connsiteX17173" y="connsiteY17173"/>
              </a:cxn>
              <a:cxn ang="0">
                <a:pos x="connsiteX17174" y="connsiteY17174"/>
              </a:cxn>
              <a:cxn ang="0">
                <a:pos x="connsiteX17175" y="connsiteY17175"/>
              </a:cxn>
              <a:cxn ang="0">
                <a:pos x="connsiteX17176" y="connsiteY17176"/>
              </a:cxn>
              <a:cxn ang="0">
                <a:pos x="connsiteX17177" y="connsiteY17177"/>
              </a:cxn>
              <a:cxn ang="0">
                <a:pos x="connsiteX17178" y="connsiteY17178"/>
              </a:cxn>
              <a:cxn ang="0">
                <a:pos x="connsiteX17179" y="connsiteY17179"/>
              </a:cxn>
              <a:cxn ang="0">
                <a:pos x="connsiteX17180" y="connsiteY17180"/>
              </a:cxn>
              <a:cxn ang="0">
                <a:pos x="connsiteX17181" y="connsiteY17181"/>
              </a:cxn>
              <a:cxn ang="0">
                <a:pos x="connsiteX17182" y="connsiteY17182"/>
              </a:cxn>
              <a:cxn ang="0">
                <a:pos x="connsiteX17183" y="connsiteY17183"/>
              </a:cxn>
              <a:cxn ang="0">
                <a:pos x="connsiteX17184" y="connsiteY17184"/>
              </a:cxn>
              <a:cxn ang="0">
                <a:pos x="connsiteX17185" y="connsiteY17185"/>
              </a:cxn>
              <a:cxn ang="0">
                <a:pos x="connsiteX17186" y="connsiteY17186"/>
              </a:cxn>
              <a:cxn ang="0">
                <a:pos x="connsiteX17187" y="connsiteY17187"/>
              </a:cxn>
              <a:cxn ang="0">
                <a:pos x="connsiteX17188" y="connsiteY17188"/>
              </a:cxn>
              <a:cxn ang="0">
                <a:pos x="connsiteX17189" y="connsiteY17189"/>
              </a:cxn>
              <a:cxn ang="0">
                <a:pos x="connsiteX17190" y="connsiteY17190"/>
              </a:cxn>
              <a:cxn ang="0">
                <a:pos x="connsiteX17191" y="connsiteY17191"/>
              </a:cxn>
              <a:cxn ang="0">
                <a:pos x="connsiteX17192" y="connsiteY17192"/>
              </a:cxn>
              <a:cxn ang="0">
                <a:pos x="connsiteX17193" y="connsiteY17193"/>
              </a:cxn>
              <a:cxn ang="0">
                <a:pos x="connsiteX17194" y="connsiteY17194"/>
              </a:cxn>
              <a:cxn ang="0">
                <a:pos x="connsiteX17195" y="connsiteY17195"/>
              </a:cxn>
              <a:cxn ang="0">
                <a:pos x="connsiteX17196" y="connsiteY17196"/>
              </a:cxn>
              <a:cxn ang="0">
                <a:pos x="connsiteX17197" y="connsiteY17197"/>
              </a:cxn>
              <a:cxn ang="0">
                <a:pos x="connsiteX17198" y="connsiteY17198"/>
              </a:cxn>
              <a:cxn ang="0">
                <a:pos x="connsiteX17199" y="connsiteY17199"/>
              </a:cxn>
              <a:cxn ang="0">
                <a:pos x="connsiteX17200" y="connsiteY17200"/>
              </a:cxn>
              <a:cxn ang="0">
                <a:pos x="connsiteX17201" y="connsiteY17201"/>
              </a:cxn>
              <a:cxn ang="0">
                <a:pos x="connsiteX17202" y="connsiteY17202"/>
              </a:cxn>
              <a:cxn ang="0">
                <a:pos x="connsiteX17203" y="connsiteY17203"/>
              </a:cxn>
              <a:cxn ang="0">
                <a:pos x="connsiteX17204" y="connsiteY17204"/>
              </a:cxn>
              <a:cxn ang="0">
                <a:pos x="connsiteX17205" y="connsiteY17205"/>
              </a:cxn>
              <a:cxn ang="0">
                <a:pos x="connsiteX17206" y="connsiteY17206"/>
              </a:cxn>
              <a:cxn ang="0">
                <a:pos x="connsiteX17207" y="connsiteY17207"/>
              </a:cxn>
              <a:cxn ang="0">
                <a:pos x="connsiteX17208" y="connsiteY17208"/>
              </a:cxn>
              <a:cxn ang="0">
                <a:pos x="connsiteX17209" y="connsiteY17209"/>
              </a:cxn>
              <a:cxn ang="0">
                <a:pos x="connsiteX17210" y="connsiteY17210"/>
              </a:cxn>
              <a:cxn ang="0">
                <a:pos x="connsiteX17211" y="connsiteY17211"/>
              </a:cxn>
              <a:cxn ang="0">
                <a:pos x="connsiteX17212" y="connsiteY17212"/>
              </a:cxn>
              <a:cxn ang="0">
                <a:pos x="connsiteX17213" y="connsiteY17213"/>
              </a:cxn>
              <a:cxn ang="0">
                <a:pos x="connsiteX17214" y="connsiteY17214"/>
              </a:cxn>
              <a:cxn ang="0">
                <a:pos x="connsiteX17215" y="connsiteY17215"/>
              </a:cxn>
              <a:cxn ang="0">
                <a:pos x="connsiteX17216" y="connsiteY17216"/>
              </a:cxn>
              <a:cxn ang="0">
                <a:pos x="connsiteX17217" y="connsiteY17217"/>
              </a:cxn>
              <a:cxn ang="0">
                <a:pos x="connsiteX17218" y="connsiteY17218"/>
              </a:cxn>
              <a:cxn ang="0">
                <a:pos x="connsiteX17219" y="connsiteY17219"/>
              </a:cxn>
              <a:cxn ang="0">
                <a:pos x="connsiteX17220" y="connsiteY17220"/>
              </a:cxn>
              <a:cxn ang="0">
                <a:pos x="connsiteX17221" y="connsiteY17221"/>
              </a:cxn>
              <a:cxn ang="0">
                <a:pos x="connsiteX17222" y="connsiteY17222"/>
              </a:cxn>
              <a:cxn ang="0">
                <a:pos x="connsiteX17223" y="connsiteY17223"/>
              </a:cxn>
              <a:cxn ang="0">
                <a:pos x="connsiteX17224" y="connsiteY17224"/>
              </a:cxn>
              <a:cxn ang="0">
                <a:pos x="connsiteX17225" y="connsiteY17225"/>
              </a:cxn>
              <a:cxn ang="0">
                <a:pos x="connsiteX17226" y="connsiteY17226"/>
              </a:cxn>
              <a:cxn ang="0">
                <a:pos x="connsiteX17227" y="connsiteY17227"/>
              </a:cxn>
              <a:cxn ang="0">
                <a:pos x="connsiteX17228" y="connsiteY17228"/>
              </a:cxn>
              <a:cxn ang="0">
                <a:pos x="connsiteX17229" y="connsiteY17229"/>
              </a:cxn>
              <a:cxn ang="0">
                <a:pos x="connsiteX17230" y="connsiteY17230"/>
              </a:cxn>
              <a:cxn ang="0">
                <a:pos x="connsiteX17231" y="connsiteY17231"/>
              </a:cxn>
              <a:cxn ang="0">
                <a:pos x="connsiteX17232" y="connsiteY17232"/>
              </a:cxn>
              <a:cxn ang="0">
                <a:pos x="connsiteX17233" y="connsiteY17233"/>
              </a:cxn>
              <a:cxn ang="0">
                <a:pos x="connsiteX17234" y="connsiteY17234"/>
              </a:cxn>
              <a:cxn ang="0">
                <a:pos x="connsiteX17235" y="connsiteY17235"/>
              </a:cxn>
              <a:cxn ang="0">
                <a:pos x="connsiteX17236" y="connsiteY17236"/>
              </a:cxn>
              <a:cxn ang="0">
                <a:pos x="connsiteX17237" y="connsiteY17237"/>
              </a:cxn>
              <a:cxn ang="0">
                <a:pos x="connsiteX17238" y="connsiteY17238"/>
              </a:cxn>
              <a:cxn ang="0">
                <a:pos x="connsiteX17239" y="connsiteY17239"/>
              </a:cxn>
              <a:cxn ang="0">
                <a:pos x="connsiteX17240" y="connsiteY17240"/>
              </a:cxn>
              <a:cxn ang="0">
                <a:pos x="connsiteX17241" y="connsiteY17241"/>
              </a:cxn>
              <a:cxn ang="0">
                <a:pos x="connsiteX17242" y="connsiteY17242"/>
              </a:cxn>
              <a:cxn ang="0">
                <a:pos x="connsiteX17243" y="connsiteY17243"/>
              </a:cxn>
              <a:cxn ang="0">
                <a:pos x="connsiteX17244" y="connsiteY17244"/>
              </a:cxn>
              <a:cxn ang="0">
                <a:pos x="connsiteX17245" y="connsiteY17245"/>
              </a:cxn>
              <a:cxn ang="0">
                <a:pos x="connsiteX17246" y="connsiteY17246"/>
              </a:cxn>
              <a:cxn ang="0">
                <a:pos x="connsiteX17247" y="connsiteY17247"/>
              </a:cxn>
              <a:cxn ang="0">
                <a:pos x="connsiteX17248" y="connsiteY17248"/>
              </a:cxn>
              <a:cxn ang="0">
                <a:pos x="connsiteX17249" y="connsiteY17249"/>
              </a:cxn>
              <a:cxn ang="0">
                <a:pos x="connsiteX17250" y="connsiteY17250"/>
              </a:cxn>
              <a:cxn ang="0">
                <a:pos x="connsiteX17251" y="connsiteY17251"/>
              </a:cxn>
              <a:cxn ang="0">
                <a:pos x="connsiteX17252" y="connsiteY17252"/>
              </a:cxn>
              <a:cxn ang="0">
                <a:pos x="connsiteX17253" y="connsiteY17253"/>
              </a:cxn>
              <a:cxn ang="0">
                <a:pos x="connsiteX17254" y="connsiteY17254"/>
              </a:cxn>
              <a:cxn ang="0">
                <a:pos x="connsiteX17255" y="connsiteY17255"/>
              </a:cxn>
              <a:cxn ang="0">
                <a:pos x="connsiteX17256" y="connsiteY17256"/>
              </a:cxn>
              <a:cxn ang="0">
                <a:pos x="connsiteX17257" y="connsiteY17257"/>
              </a:cxn>
              <a:cxn ang="0">
                <a:pos x="connsiteX17258" y="connsiteY17258"/>
              </a:cxn>
              <a:cxn ang="0">
                <a:pos x="connsiteX17259" y="connsiteY17259"/>
              </a:cxn>
              <a:cxn ang="0">
                <a:pos x="connsiteX17260" y="connsiteY17260"/>
              </a:cxn>
              <a:cxn ang="0">
                <a:pos x="connsiteX17261" y="connsiteY17261"/>
              </a:cxn>
              <a:cxn ang="0">
                <a:pos x="connsiteX17262" y="connsiteY17262"/>
              </a:cxn>
              <a:cxn ang="0">
                <a:pos x="connsiteX17263" y="connsiteY17263"/>
              </a:cxn>
              <a:cxn ang="0">
                <a:pos x="connsiteX17264" y="connsiteY17264"/>
              </a:cxn>
              <a:cxn ang="0">
                <a:pos x="connsiteX17265" y="connsiteY17265"/>
              </a:cxn>
              <a:cxn ang="0">
                <a:pos x="connsiteX17266" y="connsiteY17266"/>
              </a:cxn>
              <a:cxn ang="0">
                <a:pos x="connsiteX17267" y="connsiteY17267"/>
              </a:cxn>
              <a:cxn ang="0">
                <a:pos x="connsiteX17268" y="connsiteY17268"/>
              </a:cxn>
              <a:cxn ang="0">
                <a:pos x="connsiteX17269" y="connsiteY17269"/>
              </a:cxn>
              <a:cxn ang="0">
                <a:pos x="connsiteX17270" y="connsiteY17270"/>
              </a:cxn>
              <a:cxn ang="0">
                <a:pos x="connsiteX17271" y="connsiteY17271"/>
              </a:cxn>
              <a:cxn ang="0">
                <a:pos x="connsiteX17272" y="connsiteY17272"/>
              </a:cxn>
              <a:cxn ang="0">
                <a:pos x="connsiteX17273" y="connsiteY17273"/>
              </a:cxn>
              <a:cxn ang="0">
                <a:pos x="connsiteX17274" y="connsiteY17274"/>
              </a:cxn>
              <a:cxn ang="0">
                <a:pos x="connsiteX17275" y="connsiteY17275"/>
              </a:cxn>
              <a:cxn ang="0">
                <a:pos x="connsiteX17276" y="connsiteY17276"/>
              </a:cxn>
              <a:cxn ang="0">
                <a:pos x="connsiteX17277" y="connsiteY17277"/>
              </a:cxn>
              <a:cxn ang="0">
                <a:pos x="connsiteX17278" y="connsiteY17278"/>
              </a:cxn>
              <a:cxn ang="0">
                <a:pos x="connsiteX17279" y="connsiteY17279"/>
              </a:cxn>
              <a:cxn ang="0">
                <a:pos x="connsiteX17280" y="connsiteY17280"/>
              </a:cxn>
              <a:cxn ang="0">
                <a:pos x="connsiteX17281" y="connsiteY17281"/>
              </a:cxn>
              <a:cxn ang="0">
                <a:pos x="connsiteX17282" y="connsiteY17282"/>
              </a:cxn>
              <a:cxn ang="0">
                <a:pos x="connsiteX17283" y="connsiteY17283"/>
              </a:cxn>
              <a:cxn ang="0">
                <a:pos x="connsiteX17284" y="connsiteY17284"/>
              </a:cxn>
              <a:cxn ang="0">
                <a:pos x="connsiteX17285" y="connsiteY17285"/>
              </a:cxn>
              <a:cxn ang="0">
                <a:pos x="connsiteX17286" y="connsiteY17286"/>
              </a:cxn>
              <a:cxn ang="0">
                <a:pos x="connsiteX17287" y="connsiteY17287"/>
              </a:cxn>
              <a:cxn ang="0">
                <a:pos x="connsiteX17288" y="connsiteY17288"/>
              </a:cxn>
              <a:cxn ang="0">
                <a:pos x="connsiteX17289" y="connsiteY17289"/>
              </a:cxn>
              <a:cxn ang="0">
                <a:pos x="connsiteX17290" y="connsiteY17290"/>
              </a:cxn>
              <a:cxn ang="0">
                <a:pos x="connsiteX17291" y="connsiteY17291"/>
              </a:cxn>
              <a:cxn ang="0">
                <a:pos x="connsiteX17292" y="connsiteY17292"/>
              </a:cxn>
              <a:cxn ang="0">
                <a:pos x="connsiteX17293" y="connsiteY17293"/>
              </a:cxn>
              <a:cxn ang="0">
                <a:pos x="connsiteX17294" y="connsiteY17294"/>
              </a:cxn>
              <a:cxn ang="0">
                <a:pos x="connsiteX17295" y="connsiteY17295"/>
              </a:cxn>
              <a:cxn ang="0">
                <a:pos x="connsiteX17296" y="connsiteY17296"/>
              </a:cxn>
              <a:cxn ang="0">
                <a:pos x="connsiteX17297" y="connsiteY17297"/>
              </a:cxn>
              <a:cxn ang="0">
                <a:pos x="connsiteX17298" y="connsiteY17298"/>
              </a:cxn>
              <a:cxn ang="0">
                <a:pos x="connsiteX17299" y="connsiteY17299"/>
              </a:cxn>
              <a:cxn ang="0">
                <a:pos x="connsiteX17300" y="connsiteY17300"/>
              </a:cxn>
              <a:cxn ang="0">
                <a:pos x="connsiteX17301" y="connsiteY17301"/>
              </a:cxn>
              <a:cxn ang="0">
                <a:pos x="connsiteX17302" y="connsiteY17302"/>
              </a:cxn>
              <a:cxn ang="0">
                <a:pos x="connsiteX17303" y="connsiteY17303"/>
              </a:cxn>
              <a:cxn ang="0">
                <a:pos x="connsiteX17304" y="connsiteY17304"/>
              </a:cxn>
              <a:cxn ang="0">
                <a:pos x="connsiteX17305" y="connsiteY17305"/>
              </a:cxn>
              <a:cxn ang="0">
                <a:pos x="connsiteX17306" y="connsiteY17306"/>
              </a:cxn>
              <a:cxn ang="0">
                <a:pos x="connsiteX17307" y="connsiteY17307"/>
              </a:cxn>
              <a:cxn ang="0">
                <a:pos x="connsiteX17308" y="connsiteY17308"/>
              </a:cxn>
              <a:cxn ang="0">
                <a:pos x="connsiteX17309" y="connsiteY17309"/>
              </a:cxn>
              <a:cxn ang="0">
                <a:pos x="connsiteX17310" y="connsiteY17310"/>
              </a:cxn>
              <a:cxn ang="0">
                <a:pos x="connsiteX17311" y="connsiteY17311"/>
              </a:cxn>
              <a:cxn ang="0">
                <a:pos x="connsiteX17312" y="connsiteY17312"/>
              </a:cxn>
              <a:cxn ang="0">
                <a:pos x="connsiteX17313" y="connsiteY17313"/>
              </a:cxn>
              <a:cxn ang="0">
                <a:pos x="connsiteX17314" y="connsiteY17314"/>
              </a:cxn>
              <a:cxn ang="0">
                <a:pos x="connsiteX17315" y="connsiteY17315"/>
              </a:cxn>
            </a:cxnLst>
            <a:rect l="l" t="t" r="r" b="b"/>
            <a:pathLst>
              <a:path w="8267681" h="6698675">
                <a:moveTo>
                  <a:pt x="4399243" y="6517819"/>
                </a:moveTo>
                <a:cubicBezTo>
                  <a:pt x="4410987" y="6513121"/>
                  <a:pt x="4410987" y="6546003"/>
                  <a:pt x="4394545" y="6538957"/>
                </a:cubicBezTo>
                <a:cubicBezTo>
                  <a:pt x="4392197" y="6527214"/>
                  <a:pt x="4399243" y="6524865"/>
                  <a:pt x="4399243" y="6517819"/>
                </a:cubicBezTo>
                <a:close/>
                <a:moveTo>
                  <a:pt x="4660902" y="6379855"/>
                </a:moveTo>
                <a:lnTo>
                  <a:pt x="4664655" y="6393334"/>
                </a:lnTo>
                <a:cubicBezTo>
                  <a:pt x="4664655" y="6389811"/>
                  <a:pt x="4662306" y="6385114"/>
                  <a:pt x="4660839" y="6380416"/>
                </a:cubicBezTo>
                <a:close/>
                <a:moveTo>
                  <a:pt x="4624726" y="6351055"/>
                </a:moveTo>
                <a:cubicBezTo>
                  <a:pt x="4627074" y="6348707"/>
                  <a:pt x="4631772" y="6355753"/>
                  <a:pt x="4631772" y="6355753"/>
                </a:cubicBezTo>
                <a:cubicBezTo>
                  <a:pt x="4629423" y="6360450"/>
                  <a:pt x="4622377" y="6353404"/>
                  <a:pt x="4624726" y="6351055"/>
                </a:cubicBezTo>
                <a:close/>
                <a:moveTo>
                  <a:pt x="3985859" y="6238313"/>
                </a:moveTo>
                <a:cubicBezTo>
                  <a:pt x="3990556" y="6238313"/>
                  <a:pt x="3988207" y="6245360"/>
                  <a:pt x="3985859" y="6245360"/>
                </a:cubicBezTo>
                <a:cubicBezTo>
                  <a:pt x="3978812" y="6245360"/>
                  <a:pt x="3983510" y="6238313"/>
                  <a:pt x="3985859" y="6238313"/>
                </a:cubicBezTo>
                <a:close/>
                <a:moveTo>
                  <a:pt x="4594220" y="6237839"/>
                </a:moveTo>
                <a:lnTo>
                  <a:pt x="4594192" y="6238314"/>
                </a:lnTo>
                <a:lnTo>
                  <a:pt x="4594122" y="6237859"/>
                </a:lnTo>
                <a:close/>
                <a:moveTo>
                  <a:pt x="4375755" y="6224221"/>
                </a:moveTo>
                <a:cubicBezTo>
                  <a:pt x="4387499" y="6219523"/>
                  <a:pt x="4387499" y="6252406"/>
                  <a:pt x="4371057" y="6243011"/>
                </a:cubicBezTo>
                <a:cubicBezTo>
                  <a:pt x="4368709" y="6233616"/>
                  <a:pt x="4375755" y="6231267"/>
                  <a:pt x="4375755" y="6224221"/>
                </a:cubicBezTo>
                <a:close/>
                <a:moveTo>
                  <a:pt x="4650562" y="6214826"/>
                </a:moveTo>
                <a:cubicBezTo>
                  <a:pt x="4676399" y="6252407"/>
                  <a:pt x="4721026" y="6299383"/>
                  <a:pt x="4730421" y="6348707"/>
                </a:cubicBezTo>
                <a:cubicBezTo>
                  <a:pt x="4702236" y="6306429"/>
                  <a:pt x="4676399" y="6259454"/>
                  <a:pt x="4650562" y="6214826"/>
                </a:cubicBezTo>
                <a:close/>
                <a:moveTo>
                  <a:pt x="4676399" y="6212478"/>
                </a:moveTo>
                <a:cubicBezTo>
                  <a:pt x="4692840" y="6235966"/>
                  <a:pt x="4702236" y="6264151"/>
                  <a:pt x="4716328" y="6287639"/>
                </a:cubicBezTo>
                <a:cubicBezTo>
                  <a:pt x="4702236" y="6273546"/>
                  <a:pt x="4683445" y="6240663"/>
                  <a:pt x="4676399" y="6212478"/>
                </a:cubicBezTo>
                <a:close/>
                <a:moveTo>
                  <a:pt x="4608285" y="6210129"/>
                </a:moveTo>
                <a:cubicBezTo>
                  <a:pt x="4608285" y="6219524"/>
                  <a:pt x="4610633" y="6226570"/>
                  <a:pt x="4610633" y="6235966"/>
                </a:cubicBezTo>
                <a:cubicBezTo>
                  <a:pt x="4612982" y="6231268"/>
                  <a:pt x="4612982" y="6224222"/>
                  <a:pt x="4612982" y="6217175"/>
                </a:cubicBezTo>
                <a:cubicBezTo>
                  <a:pt x="4610633" y="6214826"/>
                  <a:pt x="4610633" y="6212478"/>
                  <a:pt x="4608285" y="6210129"/>
                </a:cubicBezTo>
                <a:close/>
                <a:moveTo>
                  <a:pt x="3082312" y="6207988"/>
                </a:moveTo>
                <a:lnTo>
                  <a:pt x="3081580" y="6214825"/>
                </a:lnTo>
                <a:cubicBezTo>
                  <a:pt x="3078056" y="6216000"/>
                  <a:pt x="3079818" y="6213651"/>
                  <a:pt x="3081286" y="6211009"/>
                </a:cubicBezTo>
                <a:close/>
                <a:moveTo>
                  <a:pt x="3082403" y="6207139"/>
                </a:moveTo>
                <a:lnTo>
                  <a:pt x="3082570" y="6207229"/>
                </a:lnTo>
                <a:lnTo>
                  <a:pt x="3082312" y="6207988"/>
                </a:lnTo>
                <a:close/>
                <a:moveTo>
                  <a:pt x="4690492" y="6196036"/>
                </a:moveTo>
                <a:cubicBezTo>
                  <a:pt x="4721026" y="6224222"/>
                  <a:pt x="4746863" y="6278243"/>
                  <a:pt x="4784443" y="6308777"/>
                </a:cubicBezTo>
                <a:cubicBezTo>
                  <a:pt x="4775048" y="6313475"/>
                  <a:pt x="4779745" y="6313475"/>
                  <a:pt x="4782094" y="6322870"/>
                </a:cubicBezTo>
                <a:cubicBezTo>
                  <a:pt x="4753909" y="6278243"/>
                  <a:pt x="4721026" y="6240663"/>
                  <a:pt x="4690492" y="6196036"/>
                </a:cubicBezTo>
                <a:close/>
                <a:moveTo>
                  <a:pt x="4709282" y="6158455"/>
                </a:moveTo>
                <a:cubicBezTo>
                  <a:pt x="4713980" y="6158455"/>
                  <a:pt x="4730421" y="6188990"/>
                  <a:pt x="4742165" y="6198385"/>
                </a:cubicBezTo>
                <a:cubicBezTo>
                  <a:pt x="4760955" y="6210128"/>
                  <a:pt x="4775048" y="6243011"/>
                  <a:pt x="4796187" y="6261801"/>
                </a:cubicBezTo>
                <a:cubicBezTo>
                  <a:pt x="4765653" y="6238313"/>
                  <a:pt x="4735119" y="6193687"/>
                  <a:pt x="4709282" y="6158455"/>
                </a:cubicBezTo>
                <a:close/>
                <a:moveTo>
                  <a:pt x="3949728" y="6154009"/>
                </a:moveTo>
                <a:lnTo>
                  <a:pt x="3956288" y="6156469"/>
                </a:lnTo>
                <a:lnTo>
                  <a:pt x="3952976" y="6158456"/>
                </a:lnTo>
                <a:cubicBezTo>
                  <a:pt x="3949452" y="6158456"/>
                  <a:pt x="3948278" y="6156695"/>
                  <a:pt x="3948572" y="6154933"/>
                </a:cubicBezTo>
                <a:close/>
                <a:moveTo>
                  <a:pt x="4584797" y="6151410"/>
                </a:moveTo>
                <a:cubicBezTo>
                  <a:pt x="4582448" y="6151410"/>
                  <a:pt x="4580099" y="6153759"/>
                  <a:pt x="4580099" y="6153759"/>
                </a:cubicBezTo>
                <a:cubicBezTo>
                  <a:pt x="4580099" y="6160805"/>
                  <a:pt x="4580099" y="6167851"/>
                  <a:pt x="4582448" y="6174898"/>
                </a:cubicBezTo>
                <a:cubicBezTo>
                  <a:pt x="4582448" y="6167851"/>
                  <a:pt x="4582448" y="6160805"/>
                  <a:pt x="4584797" y="6151410"/>
                </a:cubicBezTo>
                <a:close/>
                <a:moveTo>
                  <a:pt x="3833188" y="6130270"/>
                </a:moveTo>
                <a:cubicBezTo>
                  <a:pt x="3837886" y="6134967"/>
                  <a:pt x="3842583" y="6139665"/>
                  <a:pt x="3835536" y="6142014"/>
                </a:cubicBezTo>
                <a:cubicBezTo>
                  <a:pt x="3826141" y="6142014"/>
                  <a:pt x="3828490" y="6132618"/>
                  <a:pt x="3833188" y="6130270"/>
                </a:cubicBezTo>
                <a:close/>
                <a:moveTo>
                  <a:pt x="3095672" y="6097386"/>
                </a:moveTo>
                <a:cubicBezTo>
                  <a:pt x="3098022" y="6118526"/>
                  <a:pt x="3093324" y="6153758"/>
                  <a:pt x="3095672" y="6184291"/>
                </a:cubicBezTo>
                <a:cubicBezTo>
                  <a:pt x="3105069" y="6172547"/>
                  <a:pt x="3105069" y="6156106"/>
                  <a:pt x="3102719" y="6142014"/>
                </a:cubicBezTo>
                <a:cubicBezTo>
                  <a:pt x="3102719" y="6134967"/>
                  <a:pt x="3102719" y="6099735"/>
                  <a:pt x="3095672" y="6097386"/>
                </a:cubicBezTo>
                <a:close/>
                <a:moveTo>
                  <a:pt x="6538980" y="6085643"/>
                </a:moveTo>
                <a:cubicBezTo>
                  <a:pt x="6609443" y="6123224"/>
                  <a:pt x="6672862" y="6167850"/>
                  <a:pt x="6719837" y="6226570"/>
                </a:cubicBezTo>
                <a:cubicBezTo>
                  <a:pt x="6670513" y="6179594"/>
                  <a:pt x="6616490" y="6137316"/>
                  <a:pt x="6553073" y="6102085"/>
                </a:cubicBezTo>
                <a:cubicBezTo>
                  <a:pt x="6571864" y="6174897"/>
                  <a:pt x="6593002" y="6266499"/>
                  <a:pt x="6625886" y="6336963"/>
                </a:cubicBezTo>
                <a:cubicBezTo>
                  <a:pt x="6611792" y="6266499"/>
                  <a:pt x="6578910" y="6191338"/>
                  <a:pt x="6562468" y="6116178"/>
                </a:cubicBezTo>
                <a:cubicBezTo>
                  <a:pt x="6611792" y="6144363"/>
                  <a:pt x="6651723" y="6181943"/>
                  <a:pt x="6689303" y="6224222"/>
                </a:cubicBezTo>
                <a:cubicBezTo>
                  <a:pt x="6656420" y="6198385"/>
                  <a:pt x="6623536" y="6167850"/>
                  <a:pt x="6588305" y="6142014"/>
                </a:cubicBezTo>
                <a:cubicBezTo>
                  <a:pt x="6628235" y="6191338"/>
                  <a:pt x="6675211" y="6233617"/>
                  <a:pt x="6703396" y="6292336"/>
                </a:cubicBezTo>
                <a:cubicBezTo>
                  <a:pt x="6670513" y="6261801"/>
                  <a:pt x="6651723" y="6219524"/>
                  <a:pt x="6614141" y="6193687"/>
                </a:cubicBezTo>
                <a:cubicBezTo>
                  <a:pt x="6625886" y="6238314"/>
                  <a:pt x="6647025" y="6273545"/>
                  <a:pt x="6656420" y="6320521"/>
                </a:cubicBezTo>
                <a:cubicBezTo>
                  <a:pt x="6654072" y="6318173"/>
                  <a:pt x="6651723" y="6315824"/>
                  <a:pt x="6651723" y="6308777"/>
                </a:cubicBezTo>
                <a:cubicBezTo>
                  <a:pt x="6647025" y="6318173"/>
                  <a:pt x="6658769" y="6332265"/>
                  <a:pt x="6658769" y="6344009"/>
                </a:cubicBezTo>
                <a:cubicBezTo>
                  <a:pt x="6665816" y="6341661"/>
                  <a:pt x="6656420" y="6336963"/>
                  <a:pt x="6658769" y="6329917"/>
                </a:cubicBezTo>
                <a:cubicBezTo>
                  <a:pt x="6672862" y="6346358"/>
                  <a:pt x="6672862" y="6372194"/>
                  <a:pt x="6679908" y="6393333"/>
                </a:cubicBezTo>
                <a:cubicBezTo>
                  <a:pt x="6668164" y="6388636"/>
                  <a:pt x="6668164" y="6374543"/>
                  <a:pt x="6670513" y="6362799"/>
                </a:cubicBezTo>
                <a:cubicBezTo>
                  <a:pt x="6639979" y="6346358"/>
                  <a:pt x="6630584" y="6271197"/>
                  <a:pt x="6609443" y="6228919"/>
                </a:cubicBezTo>
                <a:cubicBezTo>
                  <a:pt x="6625886" y="6289987"/>
                  <a:pt x="6642328" y="6374543"/>
                  <a:pt x="6686955" y="6414472"/>
                </a:cubicBezTo>
                <a:cubicBezTo>
                  <a:pt x="6689303" y="6416821"/>
                  <a:pt x="6691652" y="6416821"/>
                  <a:pt x="6691652" y="6412124"/>
                </a:cubicBezTo>
                <a:cubicBezTo>
                  <a:pt x="6694001" y="6419170"/>
                  <a:pt x="6705744" y="6428565"/>
                  <a:pt x="6701047" y="6435612"/>
                </a:cubicBezTo>
                <a:cubicBezTo>
                  <a:pt x="6609443" y="6358102"/>
                  <a:pt x="6569515" y="6226570"/>
                  <a:pt x="6538980" y="6085643"/>
                </a:cubicBezTo>
                <a:close/>
                <a:moveTo>
                  <a:pt x="4450916" y="6085643"/>
                </a:moveTo>
                <a:cubicBezTo>
                  <a:pt x="4472055" y="6099736"/>
                  <a:pt x="4443870" y="6137316"/>
                  <a:pt x="4462660" y="6149060"/>
                </a:cubicBezTo>
                <a:cubicBezTo>
                  <a:pt x="4481450" y="6151409"/>
                  <a:pt x="4472055" y="6130270"/>
                  <a:pt x="4490845" y="6130270"/>
                </a:cubicBezTo>
                <a:cubicBezTo>
                  <a:pt x="4493194" y="6167850"/>
                  <a:pt x="4500240" y="6191338"/>
                  <a:pt x="4511984" y="6212478"/>
                </a:cubicBezTo>
                <a:cubicBezTo>
                  <a:pt x="4457962" y="6217175"/>
                  <a:pt x="4448567" y="6160804"/>
                  <a:pt x="4415684" y="6134968"/>
                </a:cubicBezTo>
                <a:cubicBezTo>
                  <a:pt x="4429777" y="6120875"/>
                  <a:pt x="4446218" y="6109131"/>
                  <a:pt x="4450916" y="6085643"/>
                </a:cubicBezTo>
                <a:close/>
                <a:moveTo>
                  <a:pt x="6517841" y="6057458"/>
                </a:moveTo>
                <a:cubicBezTo>
                  <a:pt x="6553073" y="6069202"/>
                  <a:pt x="6585955" y="6092690"/>
                  <a:pt x="6616490" y="6111480"/>
                </a:cubicBezTo>
                <a:cubicBezTo>
                  <a:pt x="6647024" y="6132619"/>
                  <a:pt x="6682256" y="6151409"/>
                  <a:pt x="6705743" y="6172548"/>
                </a:cubicBezTo>
                <a:cubicBezTo>
                  <a:pt x="6731580" y="6196036"/>
                  <a:pt x="6736278" y="6228919"/>
                  <a:pt x="6752719" y="6257104"/>
                </a:cubicBezTo>
                <a:cubicBezTo>
                  <a:pt x="6743324" y="6250057"/>
                  <a:pt x="6743324" y="6233616"/>
                  <a:pt x="6731580" y="6226570"/>
                </a:cubicBezTo>
                <a:cubicBezTo>
                  <a:pt x="6731580" y="6250057"/>
                  <a:pt x="6745673" y="6278243"/>
                  <a:pt x="6731580" y="6292336"/>
                </a:cubicBezTo>
                <a:cubicBezTo>
                  <a:pt x="6731580" y="6275894"/>
                  <a:pt x="6733929" y="6254755"/>
                  <a:pt x="6724534" y="6240663"/>
                </a:cubicBezTo>
                <a:cubicBezTo>
                  <a:pt x="6733929" y="6210129"/>
                  <a:pt x="6710441" y="6181943"/>
                  <a:pt x="6689302" y="6165502"/>
                </a:cubicBezTo>
                <a:cubicBezTo>
                  <a:pt x="6644675" y="6132619"/>
                  <a:pt x="6574212" y="6097387"/>
                  <a:pt x="6531934" y="6073899"/>
                </a:cubicBezTo>
                <a:cubicBezTo>
                  <a:pt x="6555422" y="6184292"/>
                  <a:pt x="6569514" y="6322870"/>
                  <a:pt x="6628234" y="6400380"/>
                </a:cubicBezTo>
                <a:cubicBezTo>
                  <a:pt x="6557771" y="6318173"/>
                  <a:pt x="6538980" y="6188990"/>
                  <a:pt x="6517841" y="6057458"/>
                </a:cubicBezTo>
                <a:close/>
                <a:moveTo>
                  <a:pt x="6271219" y="6043366"/>
                </a:moveTo>
                <a:lnTo>
                  <a:pt x="6271368" y="6069830"/>
                </a:lnTo>
                <a:lnTo>
                  <a:pt x="6268870" y="6099736"/>
                </a:lnTo>
                <a:lnTo>
                  <a:pt x="6264150" y="6067859"/>
                </a:lnTo>
                <a:close/>
                <a:moveTo>
                  <a:pt x="3767423" y="6043365"/>
                </a:moveTo>
                <a:cubicBezTo>
                  <a:pt x="3769771" y="6045714"/>
                  <a:pt x="3772120" y="6045714"/>
                  <a:pt x="3774468" y="6045714"/>
                </a:cubicBezTo>
                <a:cubicBezTo>
                  <a:pt x="3772120" y="6048063"/>
                  <a:pt x="3769771" y="6050411"/>
                  <a:pt x="3767423" y="6050411"/>
                </a:cubicBezTo>
                <a:cubicBezTo>
                  <a:pt x="3767423" y="6045714"/>
                  <a:pt x="3767423" y="6043365"/>
                  <a:pt x="3767423" y="6043365"/>
                </a:cubicBezTo>
                <a:close/>
                <a:moveTo>
                  <a:pt x="2964141" y="6036320"/>
                </a:moveTo>
                <a:cubicBezTo>
                  <a:pt x="2966489" y="6029272"/>
                  <a:pt x="2959442" y="6059808"/>
                  <a:pt x="2957094" y="6073900"/>
                </a:cubicBezTo>
                <a:cubicBezTo>
                  <a:pt x="2952396" y="6087992"/>
                  <a:pt x="2945350" y="6106783"/>
                  <a:pt x="2940652" y="6116178"/>
                </a:cubicBezTo>
                <a:cubicBezTo>
                  <a:pt x="2938303" y="6087992"/>
                  <a:pt x="2952396" y="6057459"/>
                  <a:pt x="2964141" y="6036320"/>
                </a:cubicBezTo>
                <a:close/>
                <a:moveTo>
                  <a:pt x="4817032" y="6017235"/>
                </a:moveTo>
                <a:cubicBezTo>
                  <a:pt x="4818500" y="6018703"/>
                  <a:pt x="4819674" y="6021052"/>
                  <a:pt x="4819674" y="6022226"/>
                </a:cubicBezTo>
                <a:cubicBezTo>
                  <a:pt x="4817325" y="6026923"/>
                  <a:pt x="4810279" y="6019877"/>
                  <a:pt x="4812628" y="6017528"/>
                </a:cubicBezTo>
                <a:cubicBezTo>
                  <a:pt x="4813802" y="6015180"/>
                  <a:pt x="4815564" y="6015767"/>
                  <a:pt x="4817032" y="6017235"/>
                </a:cubicBezTo>
                <a:close/>
                <a:moveTo>
                  <a:pt x="3704005" y="6001087"/>
                </a:moveTo>
                <a:cubicBezTo>
                  <a:pt x="3708702" y="6001087"/>
                  <a:pt x="3706353" y="6005784"/>
                  <a:pt x="3704005" y="6008133"/>
                </a:cubicBezTo>
                <a:cubicBezTo>
                  <a:pt x="3696958" y="6008133"/>
                  <a:pt x="3701656" y="6001087"/>
                  <a:pt x="3704005" y="6001087"/>
                </a:cubicBezTo>
                <a:close/>
                <a:moveTo>
                  <a:pt x="4429777" y="5998739"/>
                </a:moveTo>
                <a:cubicBezTo>
                  <a:pt x="4441521" y="6041017"/>
                  <a:pt x="4413335" y="6050412"/>
                  <a:pt x="4415684" y="6083295"/>
                </a:cubicBezTo>
                <a:cubicBezTo>
                  <a:pt x="4401592" y="6083295"/>
                  <a:pt x="4408638" y="6055110"/>
                  <a:pt x="4418033" y="6057459"/>
                </a:cubicBezTo>
                <a:cubicBezTo>
                  <a:pt x="4406289" y="6050412"/>
                  <a:pt x="4408638" y="6026924"/>
                  <a:pt x="4406289" y="6008134"/>
                </a:cubicBezTo>
                <a:cubicBezTo>
                  <a:pt x="4418033" y="6008134"/>
                  <a:pt x="4418033" y="5998739"/>
                  <a:pt x="4429777" y="5998739"/>
                </a:cubicBezTo>
                <a:close/>
                <a:moveTo>
                  <a:pt x="3950626" y="5986995"/>
                </a:moveTo>
                <a:cubicBezTo>
                  <a:pt x="3948278" y="5989344"/>
                  <a:pt x="3948278" y="5994041"/>
                  <a:pt x="3948278" y="5998739"/>
                </a:cubicBezTo>
                <a:cubicBezTo>
                  <a:pt x="3952976" y="5996390"/>
                  <a:pt x="3955324" y="5996390"/>
                  <a:pt x="3957673" y="5996390"/>
                </a:cubicBezTo>
                <a:close/>
                <a:moveTo>
                  <a:pt x="6421541" y="5977600"/>
                </a:moveTo>
                <a:lnTo>
                  <a:pt x="6428588" y="5984105"/>
                </a:lnTo>
                <a:lnTo>
                  <a:pt x="6428588" y="6076249"/>
                </a:lnTo>
                <a:lnTo>
                  <a:pt x="6431244" y="6125825"/>
                </a:lnTo>
                <a:close/>
                <a:moveTo>
                  <a:pt x="3616807" y="5974958"/>
                </a:moveTo>
                <a:cubicBezTo>
                  <a:pt x="3618275" y="5976426"/>
                  <a:pt x="3619449" y="5978775"/>
                  <a:pt x="3619449" y="5979949"/>
                </a:cubicBezTo>
                <a:cubicBezTo>
                  <a:pt x="3618275" y="5982298"/>
                  <a:pt x="3616513" y="5981711"/>
                  <a:pt x="3615045" y="5980243"/>
                </a:cubicBezTo>
                <a:lnTo>
                  <a:pt x="3613763" y="5977821"/>
                </a:lnTo>
                <a:lnTo>
                  <a:pt x="3614849" y="5975088"/>
                </a:lnTo>
                <a:close/>
                <a:moveTo>
                  <a:pt x="6590653" y="5972902"/>
                </a:moveTo>
                <a:cubicBezTo>
                  <a:pt x="6602397" y="6001088"/>
                  <a:pt x="6647024" y="6012832"/>
                  <a:pt x="6672861" y="6019878"/>
                </a:cubicBezTo>
                <a:cubicBezTo>
                  <a:pt x="6651722" y="5998739"/>
                  <a:pt x="6623536" y="5982297"/>
                  <a:pt x="6590653" y="5972902"/>
                </a:cubicBezTo>
                <a:close/>
                <a:moveTo>
                  <a:pt x="6146746" y="5958727"/>
                </a:moveTo>
                <a:lnTo>
                  <a:pt x="6149047" y="5964058"/>
                </a:lnTo>
                <a:cubicBezTo>
                  <a:pt x="6150331" y="5971948"/>
                  <a:pt x="6150111" y="5980389"/>
                  <a:pt x="6149377" y="5989051"/>
                </a:cubicBezTo>
                <a:lnTo>
                  <a:pt x="6148045" y="6015239"/>
                </a:lnTo>
                <a:lnTo>
                  <a:pt x="6145560" y="5967031"/>
                </a:lnTo>
                <a:close/>
                <a:moveTo>
                  <a:pt x="3691967" y="5956168"/>
                </a:moveTo>
                <a:cubicBezTo>
                  <a:pt x="3690500" y="5954700"/>
                  <a:pt x="3688738" y="5954113"/>
                  <a:pt x="3687563" y="5956461"/>
                </a:cubicBezTo>
                <a:cubicBezTo>
                  <a:pt x="3685214" y="5958810"/>
                  <a:pt x="3689912" y="5965856"/>
                  <a:pt x="3694609" y="5961159"/>
                </a:cubicBezTo>
                <a:cubicBezTo>
                  <a:pt x="3694609" y="5959985"/>
                  <a:pt x="3693435" y="5957636"/>
                  <a:pt x="3691967" y="5956168"/>
                </a:cubicBezTo>
                <a:close/>
                <a:moveTo>
                  <a:pt x="4914507" y="5952790"/>
                </a:moveTo>
                <a:cubicBezTo>
                  <a:pt x="4919351" y="5947946"/>
                  <a:pt x="4934765" y="5962919"/>
                  <a:pt x="4948858" y="5954111"/>
                </a:cubicBezTo>
                <a:cubicBezTo>
                  <a:pt x="4948858" y="5968204"/>
                  <a:pt x="4923022" y="5961158"/>
                  <a:pt x="4913627" y="5965855"/>
                </a:cubicBezTo>
                <a:cubicBezTo>
                  <a:pt x="4912452" y="5958222"/>
                  <a:pt x="4912893" y="5954405"/>
                  <a:pt x="4914507" y="5952790"/>
                </a:cubicBezTo>
                <a:close/>
                <a:moveTo>
                  <a:pt x="6433285" y="5947066"/>
                </a:moveTo>
                <a:cubicBezTo>
                  <a:pt x="6517841" y="5977600"/>
                  <a:pt x="6595351" y="6029273"/>
                  <a:pt x="6668163" y="6064505"/>
                </a:cubicBezTo>
                <a:cubicBezTo>
                  <a:pt x="6635280" y="6015180"/>
                  <a:pt x="6593002" y="6001088"/>
                  <a:pt x="6527236" y="5977600"/>
                </a:cubicBezTo>
                <a:cubicBezTo>
                  <a:pt x="6492004" y="5963507"/>
                  <a:pt x="6452076" y="5947066"/>
                  <a:pt x="6433285" y="5947066"/>
                </a:cubicBezTo>
                <a:close/>
                <a:moveTo>
                  <a:pt x="6015287" y="5933327"/>
                </a:moveTo>
                <a:lnTo>
                  <a:pt x="6015974" y="5935249"/>
                </a:lnTo>
                <a:cubicBezTo>
                  <a:pt x="6017846" y="5942809"/>
                  <a:pt x="6018727" y="5951177"/>
                  <a:pt x="6017552" y="5961159"/>
                </a:cubicBezTo>
                <a:lnTo>
                  <a:pt x="6012772" y="5950059"/>
                </a:lnTo>
                <a:lnTo>
                  <a:pt x="6013294" y="5946149"/>
                </a:lnTo>
                <a:close/>
                <a:moveTo>
                  <a:pt x="4556611" y="5932973"/>
                </a:moveTo>
                <a:cubicBezTo>
                  <a:pt x="4556611" y="5935322"/>
                  <a:pt x="4556611" y="5940020"/>
                  <a:pt x="4556611" y="5942368"/>
                </a:cubicBezTo>
                <a:cubicBezTo>
                  <a:pt x="4561309" y="5944717"/>
                  <a:pt x="4563658" y="5942368"/>
                  <a:pt x="4561309" y="5935322"/>
                </a:cubicBezTo>
                <a:cubicBezTo>
                  <a:pt x="4561309" y="5935322"/>
                  <a:pt x="4558960" y="5932973"/>
                  <a:pt x="4556611" y="5932973"/>
                </a:cubicBezTo>
                <a:close/>
                <a:moveTo>
                  <a:pt x="6166056" y="5932508"/>
                </a:moveTo>
                <a:lnTo>
                  <a:pt x="6170809" y="5935616"/>
                </a:lnTo>
                <a:cubicBezTo>
                  <a:pt x="6171984" y="5938258"/>
                  <a:pt x="6172571" y="5941194"/>
                  <a:pt x="6174919" y="5942368"/>
                </a:cubicBezTo>
                <a:cubicBezTo>
                  <a:pt x="6174919" y="5965856"/>
                  <a:pt x="6174919" y="5986995"/>
                  <a:pt x="6174919" y="6010483"/>
                </a:cubicBezTo>
                <a:cubicBezTo>
                  <a:pt x="6174919" y="6012832"/>
                  <a:pt x="6174919" y="6015180"/>
                  <a:pt x="6174919" y="6017529"/>
                </a:cubicBezTo>
                <a:cubicBezTo>
                  <a:pt x="6172571" y="6024576"/>
                  <a:pt x="6172571" y="6012832"/>
                  <a:pt x="6172571" y="6010483"/>
                </a:cubicBezTo>
                <a:lnTo>
                  <a:pt x="6164203" y="5945635"/>
                </a:lnTo>
                <a:close/>
                <a:moveTo>
                  <a:pt x="6419193" y="5925927"/>
                </a:moveTo>
                <a:cubicBezTo>
                  <a:pt x="6416844" y="5925927"/>
                  <a:pt x="6414495" y="5925927"/>
                  <a:pt x="6414495" y="5928276"/>
                </a:cubicBezTo>
                <a:cubicBezTo>
                  <a:pt x="6473214" y="5947066"/>
                  <a:pt x="6531934" y="5965856"/>
                  <a:pt x="6585956" y="5986995"/>
                </a:cubicBezTo>
                <a:cubicBezTo>
                  <a:pt x="6548376" y="5947066"/>
                  <a:pt x="6473214" y="5947066"/>
                  <a:pt x="6419193" y="5925927"/>
                </a:cubicBezTo>
                <a:close/>
                <a:moveTo>
                  <a:pt x="6152261" y="5920124"/>
                </a:moveTo>
                <a:lnTo>
                  <a:pt x="6153744" y="5926551"/>
                </a:lnTo>
                <a:cubicBezTo>
                  <a:pt x="6154221" y="5931652"/>
                  <a:pt x="6153781" y="5937084"/>
                  <a:pt x="6151432" y="5942368"/>
                </a:cubicBezTo>
                <a:lnTo>
                  <a:pt x="6149423" y="5939990"/>
                </a:lnTo>
                <a:close/>
                <a:moveTo>
                  <a:pt x="6001110" y="5918880"/>
                </a:moveTo>
                <a:cubicBezTo>
                  <a:pt x="6004633" y="5924752"/>
                  <a:pt x="6006395" y="5932386"/>
                  <a:pt x="6008450" y="5940020"/>
                </a:cubicBezTo>
                <a:lnTo>
                  <a:pt x="6012772" y="5950059"/>
                </a:lnTo>
                <a:lnTo>
                  <a:pt x="6008156" y="5984646"/>
                </a:lnTo>
                <a:cubicBezTo>
                  <a:pt x="6004633" y="5975839"/>
                  <a:pt x="6002138" y="5965710"/>
                  <a:pt x="6000413" y="5954736"/>
                </a:cubicBezTo>
                <a:lnTo>
                  <a:pt x="5998895" y="5937721"/>
                </a:lnTo>
                <a:close/>
                <a:moveTo>
                  <a:pt x="6120898" y="5916532"/>
                </a:moveTo>
                <a:cubicBezTo>
                  <a:pt x="6123247" y="5944717"/>
                  <a:pt x="6123247" y="5975251"/>
                  <a:pt x="6132642" y="5991693"/>
                </a:cubicBezTo>
                <a:cubicBezTo>
                  <a:pt x="6127944" y="5968205"/>
                  <a:pt x="6139688" y="5925927"/>
                  <a:pt x="6120898" y="5916532"/>
                </a:cubicBezTo>
                <a:close/>
                <a:moveTo>
                  <a:pt x="3903651" y="5916532"/>
                </a:moveTo>
                <a:cubicBezTo>
                  <a:pt x="3905999" y="5944717"/>
                  <a:pt x="3856675" y="5956461"/>
                  <a:pt x="3875466" y="5977600"/>
                </a:cubicBezTo>
                <a:cubicBezTo>
                  <a:pt x="3894256" y="5965856"/>
                  <a:pt x="3901302" y="5947066"/>
                  <a:pt x="3915395" y="5932973"/>
                </a:cubicBezTo>
                <a:close/>
                <a:moveTo>
                  <a:pt x="5315267" y="5911834"/>
                </a:moveTo>
                <a:lnTo>
                  <a:pt x="5327011" y="5911834"/>
                </a:lnTo>
                <a:cubicBezTo>
                  <a:pt x="5327011" y="5918880"/>
                  <a:pt x="5319964" y="5909485"/>
                  <a:pt x="5315267" y="5911834"/>
                </a:cubicBezTo>
                <a:close/>
                <a:moveTo>
                  <a:pt x="6304160" y="5907650"/>
                </a:moveTo>
                <a:lnTo>
                  <a:pt x="6304295" y="5947854"/>
                </a:lnTo>
                <a:lnTo>
                  <a:pt x="6303442" y="5956902"/>
                </a:lnTo>
                <a:lnTo>
                  <a:pt x="6303111" y="5966312"/>
                </a:lnTo>
                <a:lnTo>
                  <a:pt x="6297056" y="6018117"/>
                </a:lnTo>
                <a:lnTo>
                  <a:pt x="6281192" y="6105813"/>
                </a:lnTo>
                <a:lnTo>
                  <a:pt x="6281826" y="6085234"/>
                </a:lnTo>
                <a:lnTo>
                  <a:pt x="6290010" y="6016355"/>
                </a:lnTo>
                <a:lnTo>
                  <a:pt x="6294797" y="5973674"/>
                </a:lnTo>
                <a:lnTo>
                  <a:pt x="6298158" y="5952461"/>
                </a:lnTo>
                <a:close/>
                <a:moveTo>
                  <a:pt x="6398053" y="5900090"/>
                </a:moveTo>
                <a:cubicBezTo>
                  <a:pt x="6395705" y="5900090"/>
                  <a:pt x="6393356" y="5900090"/>
                  <a:pt x="6393356" y="5904788"/>
                </a:cubicBezTo>
                <a:cubicBezTo>
                  <a:pt x="6437983" y="5916532"/>
                  <a:pt x="6489656" y="5932973"/>
                  <a:pt x="6529585" y="5937671"/>
                </a:cubicBezTo>
                <a:cubicBezTo>
                  <a:pt x="6496702" y="5914183"/>
                  <a:pt x="6437983" y="5916532"/>
                  <a:pt x="6398053" y="5900090"/>
                </a:cubicBezTo>
                <a:close/>
                <a:moveTo>
                  <a:pt x="5820254" y="5897742"/>
                </a:moveTo>
                <a:lnTo>
                  <a:pt x="5821318" y="5905370"/>
                </a:lnTo>
                <a:lnTo>
                  <a:pt x="5820008" y="5898810"/>
                </a:lnTo>
                <a:close/>
                <a:moveTo>
                  <a:pt x="5237757" y="5895392"/>
                </a:moveTo>
                <a:cubicBezTo>
                  <a:pt x="5242455" y="5900090"/>
                  <a:pt x="5251850" y="5904787"/>
                  <a:pt x="5256547" y="5911833"/>
                </a:cubicBezTo>
                <a:cubicBezTo>
                  <a:pt x="5251850" y="5911833"/>
                  <a:pt x="5247152" y="5911833"/>
                  <a:pt x="5244803" y="5909485"/>
                </a:cubicBezTo>
                <a:cubicBezTo>
                  <a:pt x="5242455" y="5907136"/>
                  <a:pt x="5242455" y="5907136"/>
                  <a:pt x="5240106" y="5904787"/>
                </a:cubicBezTo>
                <a:cubicBezTo>
                  <a:pt x="5240106" y="5902438"/>
                  <a:pt x="5237757" y="5900090"/>
                  <a:pt x="5237757" y="5895392"/>
                </a:cubicBezTo>
                <a:close/>
                <a:moveTo>
                  <a:pt x="3098022" y="5895392"/>
                </a:moveTo>
                <a:cubicBezTo>
                  <a:pt x="3086277" y="5951762"/>
                  <a:pt x="3076882" y="5991692"/>
                  <a:pt x="3069836" y="6041016"/>
                </a:cubicBezTo>
                <a:cubicBezTo>
                  <a:pt x="3069836" y="6043365"/>
                  <a:pt x="3069836" y="6043365"/>
                  <a:pt x="3072186" y="6043365"/>
                </a:cubicBezTo>
                <a:cubicBezTo>
                  <a:pt x="3079231" y="5996389"/>
                  <a:pt x="3100370" y="5949413"/>
                  <a:pt x="3098022" y="5895392"/>
                </a:cubicBezTo>
                <a:close/>
                <a:moveTo>
                  <a:pt x="6172426" y="5887391"/>
                </a:moveTo>
                <a:lnTo>
                  <a:pt x="6176938" y="5891099"/>
                </a:lnTo>
                <a:cubicBezTo>
                  <a:pt x="6181672" y="5901999"/>
                  <a:pt x="6175506" y="5921817"/>
                  <a:pt x="6177268" y="5937671"/>
                </a:cubicBezTo>
                <a:cubicBezTo>
                  <a:pt x="6170222" y="5937671"/>
                  <a:pt x="6170222" y="5921229"/>
                  <a:pt x="6167873" y="5928276"/>
                </a:cubicBezTo>
                <a:lnTo>
                  <a:pt x="6167292" y="5923755"/>
                </a:lnTo>
                <a:close/>
                <a:moveTo>
                  <a:pt x="6367519" y="5883649"/>
                </a:moveTo>
                <a:cubicBezTo>
                  <a:pt x="6367519" y="5900090"/>
                  <a:pt x="6367519" y="5918880"/>
                  <a:pt x="6367519" y="5935322"/>
                </a:cubicBezTo>
                <a:cubicBezTo>
                  <a:pt x="6367519" y="5944717"/>
                  <a:pt x="6367519" y="5954112"/>
                  <a:pt x="6367519" y="5963507"/>
                </a:cubicBezTo>
                <a:cubicBezTo>
                  <a:pt x="6372217" y="5958810"/>
                  <a:pt x="6367519" y="5944717"/>
                  <a:pt x="6369868" y="5937671"/>
                </a:cubicBezTo>
                <a:cubicBezTo>
                  <a:pt x="6372217" y="5921229"/>
                  <a:pt x="6372217" y="5895393"/>
                  <a:pt x="6374566" y="5883649"/>
                </a:cubicBezTo>
                <a:cubicBezTo>
                  <a:pt x="6400402" y="5895393"/>
                  <a:pt x="6447378" y="5900090"/>
                  <a:pt x="6475563" y="5902439"/>
                </a:cubicBezTo>
                <a:cubicBezTo>
                  <a:pt x="6445029" y="5890695"/>
                  <a:pt x="6412146" y="5883649"/>
                  <a:pt x="6374566" y="5883649"/>
                </a:cubicBezTo>
                <a:cubicBezTo>
                  <a:pt x="6369868" y="5883649"/>
                  <a:pt x="6367519" y="5883649"/>
                  <a:pt x="6367519" y="5883649"/>
                </a:cubicBezTo>
                <a:close/>
                <a:moveTo>
                  <a:pt x="5827680" y="5883350"/>
                </a:moveTo>
                <a:lnTo>
                  <a:pt x="5833613" y="5938441"/>
                </a:lnTo>
                <a:cubicBezTo>
                  <a:pt x="5836108" y="5958076"/>
                  <a:pt x="5838457" y="5977600"/>
                  <a:pt x="5839044" y="5996390"/>
                </a:cubicBezTo>
                <a:cubicBezTo>
                  <a:pt x="5833172" y="5982298"/>
                  <a:pt x="5829649" y="5964095"/>
                  <a:pt x="5827007" y="5946185"/>
                </a:cubicBezTo>
                <a:lnTo>
                  <a:pt x="5821318" y="5905370"/>
                </a:lnTo>
                <a:lnTo>
                  <a:pt x="5824952" y="5923578"/>
                </a:lnTo>
                <a:close/>
                <a:moveTo>
                  <a:pt x="5331708" y="5876602"/>
                </a:moveTo>
                <a:cubicBezTo>
                  <a:pt x="5317616" y="5890695"/>
                  <a:pt x="5272989" y="5883649"/>
                  <a:pt x="5254199" y="5885997"/>
                </a:cubicBezTo>
                <a:cubicBezTo>
                  <a:pt x="5263594" y="5890695"/>
                  <a:pt x="5258896" y="5893044"/>
                  <a:pt x="5265943" y="5897741"/>
                </a:cubicBezTo>
                <a:cubicBezTo>
                  <a:pt x="5263594" y="5888346"/>
                  <a:pt x="5287082" y="5895392"/>
                  <a:pt x="5298826" y="5895392"/>
                </a:cubicBezTo>
                <a:cubicBezTo>
                  <a:pt x="5296477" y="5904788"/>
                  <a:pt x="5287082" y="5895392"/>
                  <a:pt x="5277687" y="5897741"/>
                </a:cubicBezTo>
                <a:cubicBezTo>
                  <a:pt x="5284733" y="5904788"/>
                  <a:pt x="5305872" y="5900090"/>
                  <a:pt x="5301174" y="5911834"/>
                </a:cubicBezTo>
                <a:lnTo>
                  <a:pt x="5315267" y="5911834"/>
                </a:lnTo>
                <a:cubicBezTo>
                  <a:pt x="5327011" y="5932973"/>
                  <a:pt x="5366940" y="5923578"/>
                  <a:pt x="5371638" y="5951763"/>
                </a:cubicBezTo>
                <a:cubicBezTo>
                  <a:pt x="5355196" y="5932973"/>
                  <a:pt x="5343452" y="5940019"/>
                  <a:pt x="5317616" y="5930624"/>
                </a:cubicBezTo>
                <a:cubicBezTo>
                  <a:pt x="5319964" y="5947065"/>
                  <a:pt x="5338755" y="5944717"/>
                  <a:pt x="5341104" y="5958809"/>
                </a:cubicBezTo>
                <a:cubicBezTo>
                  <a:pt x="5322313" y="5949414"/>
                  <a:pt x="5305872" y="5940019"/>
                  <a:pt x="5289431" y="5928276"/>
                </a:cubicBezTo>
                <a:cubicBezTo>
                  <a:pt x="5289431" y="5923578"/>
                  <a:pt x="5287082" y="5918880"/>
                  <a:pt x="5284733" y="5914183"/>
                </a:cubicBezTo>
                <a:cubicBezTo>
                  <a:pt x="5282384" y="5916532"/>
                  <a:pt x="5282384" y="5918880"/>
                  <a:pt x="5280035" y="5921229"/>
                </a:cubicBezTo>
                <a:cubicBezTo>
                  <a:pt x="5265943" y="5911834"/>
                  <a:pt x="5251850" y="5900090"/>
                  <a:pt x="5240106" y="5888346"/>
                </a:cubicBezTo>
                <a:cubicBezTo>
                  <a:pt x="5242455" y="5888346"/>
                  <a:pt x="5242455" y="5885997"/>
                  <a:pt x="5242455" y="5885997"/>
                </a:cubicBezTo>
                <a:cubicBezTo>
                  <a:pt x="5244804" y="5890695"/>
                  <a:pt x="5247152" y="5893044"/>
                  <a:pt x="5251850" y="5895392"/>
                </a:cubicBezTo>
                <a:cubicBezTo>
                  <a:pt x="5258896" y="5895392"/>
                  <a:pt x="5240106" y="5883649"/>
                  <a:pt x="5247152" y="5881300"/>
                </a:cubicBezTo>
                <a:cubicBezTo>
                  <a:pt x="5275338" y="5878951"/>
                  <a:pt x="5301174" y="5874254"/>
                  <a:pt x="5331708" y="5876602"/>
                </a:cubicBezTo>
                <a:close/>
                <a:moveTo>
                  <a:pt x="4845511" y="5876601"/>
                </a:moveTo>
                <a:cubicBezTo>
                  <a:pt x="4847860" y="5874253"/>
                  <a:pt x="4852557" y="5881299"/>
                  <a:pt x="4852557" y="5881299"/>
                </a:cubicBezTo>
                <a:cubicBezTo>
                  <a:pt x="4850208" y="5885997"/>
                  <a:pt x="4843162" y="5878950"/>
                  <a:pt x="4845511" y="5876601"/>
                </a:cubicBezTo>
                <a:close/>
                <a:moveTo>
                  <a:pt x="3537241" y="5874254"/>
                </a:moveTo>
                <a:cubicBezTo>
                  <a:pt x="3537241" y="5883649"/>
                  <a:pt x="3520800" y="5878951"/>
                  <a:pt x="3520800" y="5888346"/>
                </a:cubicBezTo>
                <a:cubicBezTo>
                  <a:pt x="3534892" y="5893044"/>
                  <a:pt x="3556032" y="5878951"/>
                  <a:pt x="3537241" y="5874254"/>
                </a:cubicBezTo>
                <a:close/>
                <a:moveTo>
                  <a:pt x="6001110" y="5867207"/>
                </a:moveTo>
                <a:cubicBezTo>
                  <a:pt x="6005808" y="5870731"/>
                  <a:pt x="6009331" y="5878365"/>
                  <a:pt x="6013148" y="5885117"/>
                </a:cubicBezTo>
                <a:lnTo>
                  <a:pt x="6018513" y="5892860"/>
                </a:lnTo>
                <a:lnTo>
                  <a:pt x="6019313" y="5907431"/>
                </a:lnTo>
                <a:lnTo>
                  <a:pt x="6015287" y="5933327"/>
                </a:lnTo>
                <a:lnTo>
                  <a:pt x="6008450" y="5914183"/>
                </a:lnTo>
                <a:cubicBezTo>
                  <a:pt x="6002872" y="5900678"/>
                  <a:pt x="5997587" y="5887172"/>
                  <a:pt x="6001110" y="5867207"/>
                </a:cubicBezTo>
                <a:close/>
                <a:moveTo>
                  <a:pt x="5324663" y="5855462"/>
                </a:moveTo>
                <a:cubicBezTo>
                  <a:pt x="5308222" y="5867206"/>
                  <a:pt x="5275339" y="5869555"/>
                  <a:pt x="5249502" y="5871904"/>
                </a:cubicBezTo>
                <a:cubicBezTo>
                  <a:pt x="5249502" y="5869555"/>
                  <a:pt x="5251851" y="5867206"/>
                  <a:pt x="5251851" y="5864857"/>
                </a:cubicBezTo>
                <a:cubicBezTo>
                  <a:pt x="5277688" y="5860160"/>
                  <a:pt x="5303524" y="5848416"/>
                  <a:pt x="5324663" y="5855462"/>
                </a:cubicBezTo>
                <a:close/>
                <a:moveTo>
                  <a:pt x="4725723" y="5853115"/>
                </a:moveTo>
                <a:cubicBezTo>
                  <a:pt x="4723375" y="5855464"/>
                  <a:pt x="4721026" y="5857812"/>
                  <a:pt x="4718677" y="5855464"/>
                </a:cubicBezTo>
                <a:cubicBezTo>
                  <a:pt x="4725723" y="5862510"/>
                  <a:pt x="4730421" y="5869556"/>
                  <a:pt x="4737467" y="5876602"/>
                </a:cubicBezTo>
                <a:cubicBezTo>
                  <a:pt x="4739816" y="5874254"/>
                  <a:pt x="4739816" y="5874254"/>
                  <a:pt x="4744513" y="5874254"/>
                </a:cubicBezTo>
                <a:cubicBezTo>
                  <a:pt x="4739816" y="5867207"/>
                  <a:pt x="4732770" y="5860161"/>
                  <a:pt x="4725723" y="5853115"/>
                </a:cubicBezTo>
                <a:close/>
                <a:moveTo>
                  <a:pt x="3079231" y="5853114"/>
                </a:moveTo>
                <a:cubicBezTo>
                  <a:pt x="3062788" y="5942369"/>
                  <a:pt x="3013464" y="6031622"/>
                  <a:pt x="2999371" y="6125574"/>
                </a:cubicBezTo>
                <a:cubicBezTo>
                  <a:pt x="2992325" y="6116179"/>
                  <a:pt x="3006418" y="6090342"/>
                  <a:pt x="2992325" y="6095040"/>
                </a:cubicBezTo>
                <a:cubicBezTo>
                  <a:pt x="3027557" y="6019878"/>
                  <a:pt x="3051045" y="5935322"/>
                  <a:pt x="3079231" y="5853114"/>
                </a:cubicBezTo>
                <a:close/>
                <a:moveTo>
                  <a:pt x="6059081" y="5852596"/>
                </a:moveTo>
                <a:lnTo>
                  <a:pt x="6062325" y="5857959"/>
                </a:lnTo>
                <a:cubicBezTo>
                  <a:pt x="6064527" y="5861923"/>
                  <a:pt x="6066289" y="5865446"/>
                  <a:pt x="6066876" y="5867207"/>
                </a:cubicBezTo>
                <a:lnTo>
                  <a:pt x="6067177" y="5871757"/>
                </a:lnTo>
                <a:close/>
                <a:moveTo>
                  <a:pt x="3090974" y="5846068"/>
                </a:moveTo>
                <a:cubicBezTo>
                  <a:pt x="3074533" y="5942369"/>
                  <a:pt x="3043999" y="6048064"/>
                  <a:pt x="3022860" y="6142015"/>
                </a:cubicBezTo>
                <a:cubicBezTo>
                  <a:pt x="3018162" y="6090342"/>
                  <a:pt x="3034604" y="6038668"/>
                  <a:pt x="3051045" y="5991693"/>
                </a:cubicBezTo>
                <a:cubicBezTo>
                  <a:pt x="3067486" y="5944718"/>
                  <a:pt x="3079231" y="5897741"/>
                  <a:pt x="3090974" y="5846068"/>
                </a:cubicBezTo>
                <a:close/>
                <a:moveTo>
                  <a:pt x="3196668" y="5845342"/>
                </a:moveTo>
                <a:lnTo>
                  <a:pt x="3203715" y="5914183"/>
                </a:lnTo>
                <a:lnTo>
                  <a:pt x="3196669" y="5879223"/>
                </a:lnTo>
                <a:close/>
                <a:moveTo>
                  <a:pt x="6477912" y="5841371"/>
                </a:moveTo>
                <a:cubicBezTo>
                  <a:pt x="6484958" y="5855464"/>
                  <a:pt x="6499051" y="5862510"/>
                  <a:pt x="6506097" y="5876602"/>
                </a:cubicBezTo>
                <a:cubicBezTo>
                  <a:pt x="6524888" y="5881300"/>
                  <a:pt x="6541329" y="5900090"/>
                  <a:pt x="6553073" y="5902439"/>
                </a:cubicBezTo>
                <a:cubicBezTo>
                  <a:pt x="6529585" y="5883649"/>
                  <a:pt x="6496702" y="5848417"/>
                  <a:pt x="6477912" y="5841371"/>
                </a:cubicBezTo>
                <a:close/>
                <a:moveTo>
                  <a:pt x="6336986" y="5841371"/>
                </a:moveTo>
                <a:cubicBezTo>
                  <a:pt x="6341683" y="5841371"/>
                  <a:pt x="6341683" y="5848417"/>
                  <a:pt x="6348730" y="5850766"/>
                </a:cubicBezTo>
                <a:cubicBezTo>
                  <a:pt x="6414495" y="5857812"/>
                  <a:pt x="6475563" y="5890695"/>
                  <a:pt x="6527236" y="5923578"/>
                </a:cubicBezTo>
                <a:cubicBezTo>
                  <a:pt x="6527236" y="5928276"/>
                  <a:pt x="6529585" y="5923578"/>
                  <a:pt x="6531934" y="5921229"/>
                </a:cubicBezTo>
                <a:cubicBezTo>
                  <a:pt x="6536632" y="5928276"/>
                  <a:pt x="6553073" y="5940020"/>
                  <a:pt x="6562468" y="5935322"/>
                </a:cubicBezTo>
                <a:cubicBezTo>
                  <a:pt x="6548376" y="5930624"/>
                  <a:pt x="6529585" y="5893044"/>
                  <a:pt x="6524888" y="5911834"/>
                </a:cubicBezTo>
                <a:cubicBezTo>
                  <a:pt x="6496702" y="5857812"/>
                  <a:pt x="6412146" y="5843720"/>
                  <a:pt x="6336986" y="5841371"/>
                </a:cubicBezTo>
                <a:close/>
                <a:moveTo>
                  <a:pt x="4803233" y="5834325"/>
                </a:moveTo>
                <a:cubicBezTo>
                  <a:pt x="4810280" y="5831976"/>
                  <a:pt x="4814390" y="5834912"/>
                  <a:pt x="4817033" y="5839903"/>
                </a:cubicBezTo>
                <a:lnTo>
                  <a:pt x="4817249" y="5840678"/>
                </a:lnTo>
                <a:lnTo>
                  <a:pt x="4817326" y="5841371"/>
                </a:lnTo>
                <a:cubicBezTo>
                  <a:pt x="4810279" y="5841371"/>
                  <a:pt x="4812628" y="5853115"/>
                  <a:pt x="4807931" y="5855464"/>
                </a:cubicBezTo>
                <a:cubicBezTo>
                  <a:pt x="4799710" y="5860162"/>
                  <a:pt x="4792664" y="5859574"/>
                  <a:pt x="4786205" y="5858107"/>
                </a:cubicBezTo>
                <a:lnTo>
                  <a:pt x="4780580" y="5857290"/>
                </a:lnTo>
                <a:lnTo>
                  <a:pt x="4781214" y="5855170"/>
                </a:lnTo>
                <a:cubicBezTo>
                  <a:pt x="4786205" y="5847830"/>
                  <a:pt x="4793838" y="5844894"/>
                  <a:pt x="4805582" y="5853115"/>
                </a:cubicBezTo>
                <a:cubicBezTo>
                  <a:pt x="4805582" y="5841371"/>
                  <a:pt x="4796187" y="5839022"/>
                  <a:pt x="4803233" y="5834325"/>
                </a:cubicBezTo>
                <a:close/>
                <a:moveTo>
                  <a:pt x="3652331" y="5834325"/>
                </a:moveTo>
                <a:cubicBezTo>
                  <a:pt x="3647634" y="5857812"/>
                  <a:pt x="3635890" y="5874254"/>
                  <a:pt x="3628844" y="5895393"/>
                </a:cubicBezTo>
                <a:cubicBezTo>
                  <a:pt x="3647634" y="5888346"/>
                  <a:pt x="3652331" y="5871905"/>
                  <a:pt x="3666424" y="5864859"/>
                </a:cubicBezTo>
                <a:cubicBezTo>
                  <a:pt x="3661727" y="5853115"/>
                  <a:pt x="3661727" y="5839022"/>
                  <a:pt x="3652331" y="5834325"/>
                </a:cubicBezTo>
                <a:close/>
                <a:moveTo>
                  <a:pt x="4742165" y="5834324"/>
                </a:moveTo>
                <a:cubicBezTo>
                  <a:pt x="4749211" y="5834324"/>
                  <a:pt x="4744513" y="5839022"/>
                  <a:pt x="4742165" y="5841370"/>
                </a:cubicBezTo>
                <a:cubicBezTo>
                  <a:pt x="4735118" y="5841370"/>
                  <a:pt x="4739816" y="5834324"/>
                  <a:pt x="4742165" y="5834324"/>
                </a:cubicBezTo>
                <a:close/>
                <a:moveTo>
                  <a:pt x="4706933" y="5831976"/>
                </a:moveTo>
                <a:cubicBezTo>
                  <a:pt x="4702236" y="5834325"/>
                  <a:pt x="4702236" y="5834325"/>
                  <a:pt x="4699887" y="5836673"/>
                </a:cubicBezTo>
                <a:cubicBezTo>
                  <a:pt x="4704584" y="5841371"/>
                  <a:pt x="4709282" y="5846069"/>
                  <a:pt x="4713980" y="5848417"/>
                </a:cubicBezTo>
                <a:cubicBezTo>
                  <a:pt x="4709282" y="5843720"/>
                  <a:pt x="4706933" y="5836673"/>
                  <a:pt x="4706933" y="5831976"/>
                </a:cubicBezTo>
                <a:close/>
                <a:moveTo>
                  <a:pt x="3036951" y="5831976"/>
                </a:moveTo>
                <a:cubicBezTo>
                  <a:pt x="3033428" y="5842545"/>
                  <a:pt x="3030493" y="5854289"/>
                  <a:pt x="3026676" y="5865445"/>
                </a:cubicBezTo>
                <a:lnTo>
                  <a:pt x="3026150" y="5866458"/>
                </a:lnTo>
                <a:close/>
                <a:moveTo>
                  <a:pt x="5348774" y="5831388"/>
                </a:moveTo>
                <a:cubicBezTo>
                  <a:pt x="5358280" y="5830801"/>
                  <a:pt x="5366941" y="5831388"/>
                  <a:pt x="5373987" y="5834324"/>
                </a:cubicBezTo>
                <a:cubicBezTo>
                  <a:pt x="5331708" y="5839021"/>
                  <a:pt x="5294128" y="5848416"/>
                  <a:pt x="5254199" y="5855463"/>
                </a:cubicBezTo>
                <a:cubicBezTo>
                  <a:pt x="5256548" y="5850765"/>
                  <a:pt x="5256548" y="5846068"/>
                  <a:pt x="5258897" y="5841370"/>
                </a:cubicBezTo>
                <a:cubicBezTo>
                  <a:pt x="5265943" y="5841370"/>
                  <a:pt x="5270640" y="5841370"/>
                  <a:pt x="5261245" y="5836672"/>
                </a:cubicBezTo>
                <a:cubicBezTo>
                  <a:pt x="5284146" y="5845480"/>
                  <a:pt x="5320258" y="5833149"/>
                  <a:pt x="5348774" y="5831388"/>
                </a:cubicBezTo>
                <a:close/>
                <a:moveTo>
                  <a:pt x="6318195" y="5822581"/>
                </a:moveTo>
                <a:cubicBezTo>
                  <a:pt x="6344032" y="5829627"/>
                  <a:pt x="6388658" y="5831976"/>
                  <a:pt x="6412146" y="5834325"/>
                </a:cubicBezTo>
                <a:cubicBezTo>
                  <a:pt x="6386309" y="5824929"/>
                  <a:pt x="6346381" y="5820232"/>
                  <a:pt x="6318195" y="5822581"/>
                </a:cubicBezTo>
                <a:close/>
                <a:moveTo>
                  <a:pt x="6137339" y="5820232"/>
                </a:moveTo>
                <a:cubicBezTo>
                  <a:pt x="6134991" y="5839022"/>
                  <a:pt x="6139688" y="5857812"/>
                  <a:pt x="6153780" y="5871905"/>
                </a:cubicBezTo>
                <a:cubicBezTo>
                  <a:pt x="6156129" y="5850766"/>
                  <a:pt x="6144386" y="5843720"/>
                  <a:pt x="6153780" y="5829627"/>
                </a:cubicBezTo>
                <a:cubicBezTo>
                  <a:pt x="6149083" y="5824929"/>
                  <a:pt x="6144386" y="5822581"/>
                  <a:pt x="6137339" y="5820232"/>
                </a:cubicBezTo>
                <a:close/>
                <a:moveTo>
                  <a:pt x="6116200" y="5820232"/>
                </a:moveTo>
                <a:cubicBezTo>
                  <a:pt x="6118549" y="5855464"/>
                  <a:pt x="6113852" y="5885998"/>
                  <a:pt x="6125596" y="5909486"/>
                </a:cubicBezTo>
                <a:cubicBezTo>
                  <a:pt x="6127944" y="5893044"/>
                  <a:pt x="6132642" y="5869556"/>
                  <a:pt x="6120898" y="5857812"/>
                </a:cubicBezTo>
                <a:cubicBezTo>
                  <a:pt x="6123247" y="5857812"/>
                  <a:pt x="6125596" y="5857812"/>
                  <a:pt x="6127944" y="5860161"/>
                </a:cubicBezTo>
                <a:cubicBezTo>
                  <a:pt x="6130293" y="5841371"/>
                  <a:pt x="6123247" y="5831976"/>
                  <a:pt x="6116200" y="5820232"/>
                </a:cubicBezTo>
                <a:close/>
                <a:moveTo>
                  <a:pt x="5836679" y="5808338"/>
                </a:moveTo>
                <a:lnTo>
                  <a:pt x="5829209" y="5860785"/>
                </a:lnTo>
                <a:lnTo>
                  <a:pt x="5827680" y="5883350"/>
                </a:lnTo>
                <a:lnTo>
                  <a:pt x="5827301" y="5879832"/>
                </a:lnTo>
                <a:cubicBezTo>
                  <a:pt x="5826126" y="5860602"/>
                  <a:pt x="5826420" y="5841885"/>
                  <a:pt x="5829796" y="5824306"/>
                </a:cubicBezTo>
                <a:close/>
                <a:moveTo>
                  <a:pt x="5303524" y="5803790"/>
                </a:moveTo>
                <a:cubicBezTo>
                  <a:pt x="5301175" y="5806139"/>
                  <a:pt x="5301175" y="5806139"/>
                  <a:pt x="5298826" y="5808488"/>
                </a:cubicBezTo>
                <a:cubicBezTo>
                  <a:pt x="5289431" y="5810836"/>
                  <a:pt x="5280036" y="5813185"/>
                  <a:pt x="5270641" y="5817883"/>
                </a:cubicBezTo>
                <a:cubicBezTo>
                  <a:pt x="5270641" y="5815534"/>
                  <a:pt x="5272990" y="5813185"/>
                  <a:pt x="5272990" y="5810836"/>
                </a:cubicBezTo>
                <a:cubicBezTo>
                  <a:pt x="5282385" y="5808488"/>
                  <a:pt x="5294129" y="5806139"/>
                  <a:pt x="5303524" y="5803790"/>
                </a:cubicBezTo>
                <a:close/>
                <a:moveTo>
                  <a:pt x="6299405" y="5801442"/>
                </a:moveTo>
                <a:cubicBezTo>
                  <a:pt x="6318195" y="5815534"/>
                  <a:pt x="6358124" y="5808488"/>
                  <a:pt x="6383961" y="5817883"/>
                </a:cubicBezTo>
                <a:cubicBezTo>
                  <a:pt x="6367519" y="5801442"/>
                  <a:pt x="6322893" y="5801442"/>
                  <a:pt x="6299405" y="5801442"/>
                </a:cubicBezTo>
                <a:close/>
                <a:moveTo>
                  <a:pt x="3830839" y="5801442"/>
                </a:moveTo>
                <a:cubicBezTo>
                  <a:pt x="3805002" y="5857812"/>
                  <a:pt x="3762724" y="5902439"/>
                  <a:pt x="3732190" y="5956461"/>
                </a:cubicBezTo>
                <a:cubicBezTo>
                  <a:pt x="3743934" y="5954112"/>
                  <a:pt x="3755678" y="5954112"/>
                  <a:pt x="3767423" y="5951764"/>
                </a:cubicBezTo>
                <a:cubicBezTo>
                  <a:pt x="3762724" y="5930624"/>
                  <a:pt x="3774468" y="5923578"/>
                  <a:pt x="3781514" y="5911834"/>
                </a:cubicBezTo>
                <a:cubicBezTo>
                  <a:pt x="3793259" y="5911834"/>
                  <a:pt x="3795607" y="5902439"/>
                  <a:pt x="3805002" y="5902439"/>
                </a:cubicBezTo>
                <a:cubicBezTo>
                  <a:pt x="3816746" y="5876602"/>
                  <a:pt x="3837886" y="5857812"/>
                  <a:pt x="3849629" y="5829627"/>
                </a:cubicBezTo>
                <a:close/>
                <a:moveTo>
                  <a:pt x="5804101" y="5799379"/>
                </a:moveTo>
                <a:lnTo>
                  <a:pt x="5807410" y="5846546"/>
                </a:lnTo>
                <a:lnTo>
                  <a:pt x="5812973" y="5893411"/>
                </a:lnTo>
                <a:lnTo>
                  <a:pt x="5812932" y="5894505"/>
                </a:lnTo>
                <a:lnTo>
                  <a:pt x="5794234" y="5834476"/>
                </a:lnTo>
                <a:close/>
                <a:moveTo>
                  <a:pt x="4662306" y="5789698"/>
                </a:moveTo>
                <a:cubicBezTo>
                  <a:pt x="4662306" y="5792047"/>
                  <a:pt x="4662306" y="5794395"/>
                  <a:pt x="4662306" y="5799093"/>
                </a:cubicBezTo>
                <a:cubicBezTo>
                  <a:pt x="4667004" y="5801442"/>
                  <a:pt x="4671702" y="5803790"/>
                  <a:pt x="4676399" y="5806139"/>
                </a:cubicBezTo>
                <a:cubicBezTo>
                  <a:pt x="4671702" y="5801442"/>
                  <a:pt x="4667004" y="5794395"/>
                  <a:pt x="4662306" y="5789698"/>
                </a:cubicBezTo>
                <a:close/>
                <a:moveTo>
                  <a:pt x="5317616" y="5787348"/>
                </a:moveTo>
                <a:cubicBezTo>
                  <a:pt x="5305872" y="5794394"/>
                  <a:pt x="5291779" y="5796743"/>
                  <a:pt x="5275338" y="5799092"/>
                </a:cubicBezTo>
                <a:cubicBezTo>
                  <a:pt x="5277687" y="5796743"/>
                  <a:pt x="5277687" y="5794394"/>
                  <a:pt x="5277687" y="5792046"/>
                </a:cubicBezTo>
                <a:cubicBezTo>
                  <a:pt x="5291779" y="5789697"/>
                  <a:pt x="5303523" y="5787348"/>
                  <a:pt x="5317616" y="5787348"/>
                </a:cubicBezTo>
                <a:close/>
                <a:moveTo>
                  <a:pt x="5867230" y="5785000"/>
                </a:moveTo>
                <a:lnTo>
                  <a:pt x="5876073" y="5795006"/>
                </a:lnTo>
                <a:lnTo>
                  <a:pt x="5871817" y="5814213"/>
                </a:lnTo>
                <a:cubicBezTo>
                  <a:pt x="5868845" y="5823902"/>
                  <a:pt x="5865468" y="5832563"/>
                  <a:pt x="5862532" y="5839022"/>
                </a:cubicBezTo>
                <a:lnTo>
                  <a:pt x="5863322" y="5802687"/>
                </a:lnTo>
                <a:lnTo>
                  <a:pt x="5864881" y="5796744"/>
                </a:lnTo>
                <a:cubicBezTo>
                  <a:pt x="5867230" y="5796744"/>
                  <a:pt x="5871927" y="5806139"/>
                  <a:pt x="5874276" y="5799093"/>
                </a:cubicBezTo>
                <a:cubicBezTo>
                  <a:pt x="5867230" y="5799093"/>
                  <a:pt x="5862532" y="5787349"/>
                  <a:pt x="5867230" y="5785000"/>
                </a:cubicBezTo>
                <a:close/>
                <a:moveTo>
                  <a:pt x="6083317" y="5782651"/>
                </a:moveTo>
                <a:cubicBezTo>
                  <a:pt x="6083317" y="5813185"/>
                  <a:pt x="6097410" y="5827278"/>
                  <a:pt x="6109154" y="5848417"/>
                </a:cubicBezTo>
                <a:cubicBezTo>
                  <a:pt x="6106805" y="5820232"/>
                  <a:pt x="6097410" y="5799093"/>
                  <a:pt x="6083317" y="5782651"/>
                </a:cubicBezTo>
                <a:close/>
                <a:moveTo>
                  <a:pt x="4969996" y="5782651"/>
                </a:moveTo>
                <a:cubicBezTo>
                  <a:pt x="4972345" y="5789698"/>
                  <a:pt x="4972345" y="5796744"/>
                  <a:pt x="4972345" y="5801442"/>
                </a:cubicBezTo>
                <a:cubicBezTo>
                  <a:pt x="4977043" y="5801442"/>
                  <a:pt x="4981740" y="5799093"/>
                  <a:pt x="4984089" y="5794395"/>
                </a:cubicBezTo>
                <a:cubicBezTo>
                  <a:pt x="4979391" y="5792047"/>
                  <a:pt x="4974694" y="5787349"/>
                  <a:pt x="4969996" y="5782651"/>
                </a:cubicBezTo>
                <a:close/>
                <a:moveTo>
                  <a:pt x="6282963" y="5780303"/>
                </a:moveTo>
                <a:cubicBezTo>
                  <a:pt x="6280614" y="5787349"/>
                  <a:pt x="6287661" y="5785000"/>
                  <a:pt x="6287661" y="5789698"/>
                </a:cubicBezTo>
                <a:cubicBezTo>
                  <a:pt x="6372217" y="5789698"/>
                  <a:pt x="6428588" y="5817883"/>
                  <a:pt x="6477912" y="5853115"/>
                </a:cubicBezTo>
                <a:cubicBezTo>
                  <a:pt x="6447378" y="5796744"/>
                  <a:pt x="6358124" y="5782651"/>
                  <a:pt x="6282963" y="5780303"/>
                </a:cubicBezTo>
                <a:close/>
                <a:moveTo>
                  <a:pt x="5305871" y="5770906"/>
                </a:moveTo>
                <a:cubicBezTo>
                  <a:pt x="5298825" y="5775604"/>
                  <a:pt x="5291778" y="5777952"/>
                  <a:pt x="5284732" y="5780301"/>
                </a:cubicBezTo>
                <a:cubicBezTo>
                  <a:pt x="5284732" y="5777952"/>
                  <a:pt x="5284732" y="5777952"/>
                  <a:pt x="5287081" y="5775604"/>
                </a:cubicBezTo>
                <a:cubicBezTo>
                  <a:pt x="5294127" y="5773255"/>
                  <a:pt x="5298825" y="5773255"/>
                  <a:pt x="5305871" y="5770906"/>
                </a:cubicBezTo>
                <a:close/>
                <a:moveTo>
                  <a:pt x="4685794" y="5768559"/>
                </a:moveTo>
                <a:cubicBezTo>
                  <a:pt x="4683445" y="5768559"/>
                  <a:pt x="4681096" y="5770907"/>
                  <a:pt x="4678748" y="5770907"/>
                </a:cubicBezTo>
                <a:cubicBezTo>
                  <a:pt x="4674050" y="5773256"/>
                  <a:pt x="4671702" y="5775605"/>
                  <a:pt x="4669353" y="5777954"/>
                </a:cubicBezTo>
                <a:cubicBezTo>
                  <a:pt x="4678748" y="5789698"/>
                  <a:pt x="4688143" y="5801442"/>
                  <a:pt x="4697538" y="5813185"/>
                </a:cubicBezTo>
                <a:cubicBezTo>
                  <a:pt x="4699887" y="5813185"/>
                  <a:pt x="4702236" y="5813185"/>
                  <a:pt x="4704584" y="5813185"/>
                </a:cubicBezTo>
                <a:cubicBezTo>
                  <a:pt x="4709282" y="5817883"/>
                  <a:pt x="4711631" y="5824929"/>
                  <a:pt x="4713980" y="5831976"/>
                </a:cubicBezTo>
                <a:cubicBezTo>
                  <a:pt x="4725723" y="5843720"/>
                  <a:pt x="4737467" y="5857812"/>
                  <a:pt x="4749211" y="5871905"/>
                </a:cubicBezTo>
                <a:cubicBezTo>
                  <a:pt x="4751560" y="5871905"/>
                  <a:pt x="4753909" y="5874254"/>
                  <a:pt x="4758606" y="5876602"/>
                </a:cubicBezTo>
                <a:cubicBezTo>
                  <a:pt x="4760955" y="5867207"/>
                  <a:pt x="4753909" y="5850766"/>
                  <a:pt x="4756257" y="5841371"/>
                </a:cubicBezTo>
                <a:cubicBezTo>
                  <a:pt x="4744513" y="5827278"/>
                  <a:pt x="4732770" y="5810837"/>
                  <a:pt x="4718677" y="5796744"/>
                </a:cubicBezTo>
                <a:cubicBezTo>
                  <a:pt x="4709282" y="5785000"/>
                  <a:pt x="4697538" y="5777954"/>
                  <a:pt x="4685794" y="5768559"/>
                </a:cubicBezTo>
                <a:close/>
                <a:moveTo>
                  <a:pt x="6381869" y="5762907"/>
                </a:moveTo>
                <a:cubicBezTo>
                  <a:pt x="6376621" y="5761953"/>
                  <a:pt x="6371043" y="5762100"/>
                  <a:pt x="6365171" y="5763861"/>
                </a:cubicBezTo>
                <a:cubicBezTo>
                  <a:pt x="6383961" y="5770907"/>
                  <a:pt x="6405100" y="5787349"/>
                  <a:pt x="6419193" y="5787349"/>
                </a:cubicBezTo>
                <a:cubicBezTo>
                  <a:pt x="6410385" y="5778541"/>
                  <a:pt x="6397613" y="5765770"/>
                  <a:pt x="6381869" y="5762907"/>
                </a:cubicBezTo>
                <a:close/>
                <a:moveTo>
                  <a:pt x="6212500" y="5761512"/>
                </a:moveTo>
                <a:lnTo>
                  <a:pt x="6215701" y="5766800"/>
                </a:lnTo>
                <a:lnTo>
                  <a:pt x="6212500" y="5785000"/>
                </a:lnTo>
                <a:lnTo>
                  <a:pt x="6211296" y="5769686"/>
                </a:lnTo>
                <a:close/>
                <a:moveTo>
                  <a:pt x="4605936" y="5761512"/>
                </a:moveTo>
                <a:cubicBezTo>
                  <a:pt x="4605936" y="5763861"/>
                  <a:pt x="4603587" y="5763861"/>
                  <a:pt x="4603587" y="5763861"/>
                </a:cubicBezTo>
                <a:cubicBezTo>
                  <a:pt x="4608285" y="5770907"/>
                  <a:pt x="4615331" y="5777954"/>
                  <a:pt x="4620028" y="5785000"/>
                </a:cubicBezTo>
                <a:cubicBezTo>
                  <a:pt x="4620028" y="5782651"/>
                  <a:pt x="4622377" y="5780303"/>
                  <a:pt x="4624726" y="5777954"/>
                </a:cubicBezTo>
                <a:cubicBezTo>
                  <a:pt x="4620028" y="5777954"/>
                  <a:pt x="4617680" y="5775605"/>
                  <a:pt x="4617680" y="5770907"/>
                </a:cubicBezTo>
                <a:cubicBezTo>
                  <a:pt x="4612982" y="5766210"/>
                  <a:pt x="4610633" y="5763861"/>
                  <a:pt x="4605936" y="5761512"/>
                </a:cubicBezTo>
                <a:close/>
                <a:moveTo>
                  <a:pt x="6259476" y="5756815"/>
                </a:moveTo>
                <a:cubicBezTo>
                  <a:pt x="6257127" y="5763861"/>
                  <a:pt x="6266522" y="5763861"/>
                  <a:pt x="6266522" y="5770907"/>
                </a:cubicBezTo>
                <a:cubicBezTo>
                  <a:pt x="6315846" y="5766210"/>
                  <a:pt x="6355776" y="5782651"/>
                  <a:pt x="6391007" y="5785000"/>
                </a:cubicBezTo>
                <a:cubicBezTo>
                  <a:pt x="6358124" y="5759163"/>
                  <a:pt x="6313498" y="5761512"/>
                  <a:pt x="6259476" y="5756815"/>
                </a:cubicBezTo>
                <a:close/>
                <a:moveTo>
                  <a:pt x="3772119" y="5752117"/>
                </a:moveTo>
                <a:cubicBezTo>
                  <a:pt x="3755678" y="5747420"/>
                  <a:pt x="3739236" y="5770907"/>
                  <a:pt x="3755678" y="5773256"/>
                </a:cubicBezTo>
                <a:cubicBezTo>
                  <a:pt x="3755678" y="5761512"/>
                  <a:pt x="3774468" y="5766210"/>
                  <a:pt x="3772119" y="5752117"/>
                </a:cubicBezTo>
                <a:close/>
                <a:moveTo>
                  <a:pt x="5277687" y="5752116"/>
                </a:moveTo>
                <a:cubicBezTo>
                  <a:pt x="5280036" y="5752116"/>
                  <a:pt x="5280036" y="5752116"/>
                  <a:pt x="5280036" y="5752116"/>
                </a:cubicBezTo>
                <a:cubicBezTo>
                  <a:pt x="5289431" y="5747418"/>
                  <a:pt x="5305873" y="5756814"/>
                  <a:pt x="5322314" y="5752116"/>
                </a:cubicBezTo>
                <a:cubicBezTo>
                  <a:pt x="5315268" y="5759162"/>
                  <a:pt x="5296477" y="5754465"/>
                  <a:pt x="5284734" y="5759162"/>
                </a:cubicBezTo>
                <a:cubicBezTo>
                  <a:pt x="5284734" y="5761511"/>
                  <a:pt x="5289431" y="5761511"/>
                  <a:pt x="5294129" y="5761511"/>
                </a:cubicBezTo>
                <a:cubicBezTo>
                  <a:pt x="5287082" y="5766209"/>
                  <a:pt x="5280036" y="5768558"/>
                  <a:pt x="5270641" y="5768558"/>
                </a:cubicBezTo>
                <a:cubicBezTo>
                  <a:pt x="5275339" y="5763860"/>
                  <a:pt x="5277687" y="5756814"/>
                  <a:pt x="5277687" y="5752116"/>
                </a:cubicBezTo>
                <a:close/>
                <a:moveTo>
                  <a:pt x="6192408" y="5746636"/>
                </a:moveTo>
                <a:lnTo>
                  <a:pt x="6193584" y="5751033"/>
                </a:lnTo>
                <a:lnTo>
                  <a:pt x="6187838" y="5808488"/>
                </a:lnTo>
                <a:cubicBezTo>
                  <a:pt x="6185489" y="5836674"/>
                  <a:pt x="6183140" y="5863685"/>
                  <a:pt x="6179617" y="5883649"/>
                </a:cubicBezTo>
                <a:lnTo>
                  <a:pt x="6173645" y="5878971"/>
                </a:lnTo>
                <a:lnTo>
                  <a:pt x="6184939" y="5811644"/>
                </a:lnTo>
                <a:lnTo>
                  <a:pt x="6190033" y="5756977"/>
                </a:lnTo>
                <a:close/>
                <a:moveTo>
                  <a:pt x="2073956" y="5745070"/>
                </a:moveTo>
                <a:lnTo>
                  <a:pt x="2066912" y="5752116"/>
                </a:lnTo>
                <a:lnTo>
                  <a:pt x="2069262" y="6073899"/>
                </a:lnTo>
                <a:lnTo>
                  <a:pt x="2076305" y="6080945"/>
                </a:lnTo>
                <a:lnTo>
                  <a:pt x="2081005" y="6073899"/>
                </a:lnTo>
                <a:lnTo>
                  <a:pt x="2085700" y="5921228"/>
                </a:lnTo>
                <a:lnTo>
                  <a:pt x="2083355" y="5836672"/>
                </a:lnTo>
                <a:lnTo>
                  <a:pt x="2081005" y="5770906"/>
                </a:lnTo>
                <a:cubicBezTo>
                  <a:pt x="2081005" y="5770906"/>
                  <a:pt x="2078654" y="5752116"/>
                  <a:pt x="2073956" y="5745070"/>
                </a:cubicBezTo>
                <a:close/>
                <a:moveTo>
                  <a:pt x="6376914" y="5735676"/>
                </a:moveTo>
                <a:cubicBezTo>
                  <a:pt x="6391007" y="5747420"/>
                  <a:pt x="6407449" y="5770907"/>
                  <a:pt x="6433285" y="5761512"/>
                </a:cubicBezTo>
                <a:cubicBezTo>
                  <a:pt x="6414495" y="5754466"/>
                  <a:pt x="6395705" y="5735676"/>
                  <a:pt x="6376914" y="5735676"/>
                </a:cubicBezTo>
                <a:close/>
                <a:moveTo>
                  <a:pt x="5331709" y="5733327"/>
                </a:moveTo>
                <a:cubicBezTo>
                  <a:pt x="5331709" y="5735676"/>
                  <a:pt x="5334058" y="5735676"/>
                  <a:pt x="5334058" y="5735676"/>
                </a:cubicBezTo>
                <a:cubicBezTo>
                  <a:pt x="5345802" y="5754466"/>
                  <a:pt x="5348151" y="5782651"/>
                  <a:pt x="5329361" y="5796744"/>
                </a:cubicBezTo>
                <a:cubicBezTo>
                  <a:pt x="5336407" y="5801442"/>
                  <a:pt x="5362244" y="5789698"/>
                  <a:pt x="5369290" y="5792047"/>
                </a:cubicBezTo>
                <a:cubicBezTo>
                  <a:pt x="5366941" y="5803790"/>
                  <a:pt x="5341105" y="5794395"/>
                  <a:pt x="5331709" y="5801442"/>
                </a:cubicBezTo>
                <a:cubicBezTo>
                  <a:pt x="5327012" y="5808488"/>
                  <a:pt x="5334058" y="5829627"/>
                  <a:pt x="5319966" y="5829627"/>
                </a:cubicBezTo>
                <a:cubicBezTo>
                  <a:pt x="5322314" y="5820232"/>
                  <a:pt x="5324663" y="5810837"/>
                  <a:pt x="5327012" y="5801442"/>
                </a:cubicBezTo>
                <a:cubicBezTo>
                  <a:pt x="5319966" y="5803790"/>
                  <a:pt x="5315268" y="5803790"/>
                  <a:pt x="5308222" y="5806139"/>
                </a:cubicBezTo>
                <a:cubicBezTo>
                  <a:pt x="5308222" y="5803790"/>
                  <a:pt x="5308222" y="5803790"/>
                  <a:pt x="5305873" y="5801442"/>
                </a:cubicBezTo>
                <a:cubicBezTo>
                  <a:pt x="5312919" y="5801442"/>
                  <a:pt x="5319966" y="5799093"/>
                  <a:pt x="5327012" y="5799093"/>
                </a:cubicBezTo>
                <a:cubicBezTo>
                  <a:pt x="5336407" y="5777954"/>
                  <a:pt x="5338756" y="5756815"/>
                  <a:pt x="5331709" y="5733327"/>
                </a:cubicBezTo>
                <a:close/>
                <a:moveTo>
                  <a:pt x="3593612" y="5733327"/>
                </a:moveTo>
                <a:cubicBezTo>
                  <a:pt x="3595962" y="5740374"/>
                  <a:pt x="3586566" y="5742722"/>
                  <a:pt x="3595962" y="5745071"/>
                </a:cubicBezTo>
                <a:cubicBezTo>
                  <a:pt x="3600658" y="5742722"/>
                  <a:pt x="3600658" y="5733327"/>
                  <a:pt x="3593612" y="5733327"/>
                </a:cubicBezTo>
                <a:close/>
                <a:moveTo>
                  <a:pt x="3062788" y="5730977"/>
                </a:moveTo>
                <a:cubicBezTo>
                  <a:pt x="3041649" y="5785000"/>
                  <a:pt x="3027557" y="5843720"/>
                  <a:pt x="3011115" y="5895393"/>
                </a:cubicBezTo>
                <a:lnTo>
                  <a:pt x="3026150" y="5866458"/>
                </a:lnTo>
                <a:lnTo>
                  <a:pt x="3006418" y="5929449"/>
                </a:lnTo>
                <a:cubicBezTo>
                  <a:pt x="2993500" y="5961745"/>
                  <a:pt x="2979407" y="5994041"/>
                  <a:pt x="2968837" y="6026924"/>
                </a:cubicBezTo>
                <a:cubicBezTo>
                  <a:pt x="2997022" y="5935322"/>
                  <a:pt x="3027557" y="5822581"/>
                  <a:pt x="3062788" y="5730977"/>
                </a:cubicBezTo>
                <a:close/>
                <a:moveTo>
                  <a:pt x="5098043" y="5727940"/>
                </a:moveTo>
                <a:lnTo>
                  <a:pt x="5146155" y="5730978"/>
                </a:lnTo>
                <a:lnTo>
                  <a:pt x="5097699" y="5734139"/>
                </a:lnTo>
                <a:close/>
                <a:moveTo>
                  <a:pt x="3779166" y="5726281"/>
                </a:moveTo>
                <a:cubicBezTo>
                  <a:pt x="3774468" y="5726281"/>
                  <a:pt x="3774468" y="5738025"/>
                  <a:pt x="3781514" y="5738025"/>
                </a:cubicBezTo>
                <a:cubicBezTo>
                  <a:pt x="3781514" y="5733327"/>
                  <a:pt x="3783863" y="5730978"/>
                  <a:pt x="3783863" y="5728630"/>
                </a:cubicBezTo>
                <a:lnTo>
                  <a:pt x="3781514" y="5726281"/>
                </a:lnTo>
                <a:cubicBezTo>
                  <a:pt x="3781514" y="5726281"/>
                  <a:pt x="3779166" y="5726281"/>
                  <a:pt x="3779166" y="5726281"/>
                </a:cubicBezTo>
                <a:close/>
                <a:moveTo>
                  <a:pt x="3090974" y="5723931"/>
                </a:moveTo>
                <a:cubicBezTo>
                  <a:pt x="3093323" y="5714536"/>
                  <a:pt x="3083927" y="5756814"/>
                  <a:pt x="3081579" y="5768558"/>
                </a:cubicBezTo>
                <a:cubicBezTo>
                  <a:pt x="3069835" y="5806139"/>
                  <a:pt x="3046347" y="5848417"/>
                  <a:pt x="3053393" y="5883649"/>
                </a:cubicBezTo>
                <a:cubicBezTo>
                  <a:pt x="3034604" y="5935322"/>
                  <a:pt x="3027557" y="5984646"/>
                  <a:pt x="3008768" y="6036320"/>
                </a:cubicBezTo>
                <a:cubicBezTo>
                  <a:pt x="2982930" y="6062156"/>
                  <a:pt x="2978232" y="6104434"/>
                  <a:pt x="2961791" y="6146712"/>
                </a:cubicBezTo>
                <a:cubicBezTo>
                  <a:pt x="2964141" y="6095039"/>
                  <a:pt x="2985279" y="6050412"/>
                  <a:pt x="2997023" y="5991693"/>
                </a:cubicBezTo>
                <a:cubicBezTo>
                  <a:pt x="3004069" y="5998739"/>
                  <a:pt x="2994674" y="6012832"/>
                  <a:pt x="2994674" y="6022227"/>
                </a:cubicBezTo>
                <a:cubicBezTo>
                  <a:pt x="3001720" y="6012832"/>
                  <a:pt x="3011116" y="5994041"/>
                  <a:pt x="3004069" y="5977600"/>
                </a:cubicBezTo>
                <a:cubicBezTo>
                  <a:pt x="3041649" y="5900090"/>
                  <a:pt x="3060440" y="5806139"/>
                  <a:pt x="3090974" y="5723931"/>
                </a:cubicBezTo>
                <a:close/>
                <a:moveTo>
                  <a:pt x="3209171" y="5721887"/>
                </a:moveTo>
                <a:lnTo>
                  <a:pt x="3216392" y="5724775"/>
                </a:lnTo>
                <a:lnTo>
                  <a:pt x="3220156" y="5775605"/>
                </a:lnTo>
                <a:lnTo>
                  <a:pt x="3212353" y="5751953"/>
                </a:lnTo>
                <a:lnTo>
                  <a:pt x="3209850" y="5732662"/>
                </a:lnTo>
                <a:close/>
                <a:moveTo>
                  <a:pt x="6261678" y="5720115"/>
                </a:moveTo>
                <a:cubicBezTo>
                  <a:pt x="6245530" y="5720702"/>
                  <a:pt x="6230116" y="5721583"/>
                  <a:pt x="6217198" y="5721583"/>
                </a:cubicBezTo>
                <a:cubicBezTo>
                  <a:pt x="6228942" y="5733327"/>
                  <a:pt x="6247732" y="5730978"/>
                  <a:pt x="6264173" y="5733327"/>
                </a:cubicBezTo>
                <a:cubicBezTo>
                  <a:pt x="6299405" y="5740374"/>
                  <a:pt x="6334637" y="5756815"/>
                  <a:pt x="6379263" y="5754466"/>
                </a:cubicBezTo>
                <a:cubicBezTo>
                  <a:pt x="6365171" y="5719234"/>
                  <a:pt x="6310121" y="5718354"/>
                  <a:pt x="6261678" y="5720115"/>
                </a:cubicBezTo>
                <a:close/>
                <a:moveTo>
                  <a:pt x="5289430" y="5719233"/>
                </a:moveTo>
                <a:cubicBezTo>
                  <a:pt x="5296476" y="5723931"/>
                  <a:pt x="5303523" y="5728628"/>
                  <a:pt x="5308220" y="5728628"/>
                </a:cubicBezTo>
                <a:cubicBezTo>
                  <a:pt x="5305871" y="5728628"/>
                  <a:pt x="5305871" y="5728628"/>
                  <a:pt x="5315266" y="5730977"/>
                </a:cubicBezTo>
                <a:cubicBezTo>
                  <a:pt x="5310569" y="5735674"/>
                  <a:pt x="5305871" y="5735674"/>
                  <a:pt x="5298825" y="5733326"/>
                </a:cubicBezTo>
                <a:cubicBezTo>
                  <a:pt x="5298825" y="5733326"/>
                  <a:pt x="5296476" y="5728628"/>
                  <a:pt x="5289430" y="5719233"/>
                </a:cubicBezTo>
                <a:close/>
                <a:moveTo>
                  <a:pt x="5272989" y="5719233"/>
                </a:moveTo>
                <a:cubicBezTo>
                  <a:pt x="5280035" y="5723931"/>
                  <a:pt x="5284733" y="5728628"/>
                  <a:pt x="5289431" y="5730977"/>
                </a:cubicBezTo>
                <a:cubicBezTo>
                  <a:pt x="5284733" y="5730977"/>
                  <a:pt x="5282384" y="5728628"/>
                  <a:pt x="5282384" y="5728628"/>
                </a:cubicBezTo>
                <a:cubicBezTo>
                  <a:pt x="5277687" y="5728628"/>
                  <a:pt x="5280035" y="5738023"/>
                  <a:pt x="5275338" y="5738023"/>
                </a:cubicBezTo>
                <a:cubicBezTo>
                  <a:pt x="5275338" y="5735674"/>
                  <a:pt x="5275338" y="5735674"/>
                  <a:pt x="5275338" y="5733326"/>
                </a:cubicBezTo>
                <a:cubicBezTo>
                  <a:pt x="5275338" y="5733326"/>
                  <a:pt x="5275338" y="5730977"/>
                  <a:pt x="5277687" y="5730977"/>
                </a:cubicBezTo>
                <a:cubicBezTo>
                  <a:pt x="5277687" y="5730977"/>
                  <a:pt x="5275338" y="5730977"/>
                  <a:pt x="5275338" y="5730977"/>
                </a:cubicBezTo>
                <a:cubicBezTo>
                  <a:pt x="5275338" y="5728628"/>
                  <a:pt x="5275338" y="5723931"/>
                  <a:pt x="5272989" y="5719233"/>
                </a:cubicBezTo>
                <a:close/>
                <a:moveTo>
                  <a:pt x="3685214" y="5712188"/>
                </a:moveTo>
                <a:cubicBezTo>
                  <a:pt x="3689912" y="5730978"/>
                  <a:pt x="3668773" y="5754466"/>
                  <a:pt x="3685214" y="5763861"/>
                </a:cubicBezTo>
                <a:cubicBezTo>
                  <a:pt x="3678169" y="5747420"/>
                  <a:pt x="3694609" y="5749768"/>
                  <a:pt x="3699307" y="5742722"/>
                </a:cubicBezTo>
                <a:cubicBezTo>
                  <a:pt x="3689912" y="5723932"/>
                  <a:pt x="3704005" y="5716886"/>
                  <a:pt x="3685214" y="5712188"/>
                </a:cubicBezTo>
                <a:close/>
                <a:moveTo>
                  <a:pt x="5362242" y="5712187"/>
                </a:moveTo>
                <a:cubicBezTo>
                  <a:pt x="5362242" y="5712187"/>
                  <a:pt x="5364591" y="5714536"/>
                  <a:pt x="5364591" y="5716885"/>
                </a:cubicBezTo>
                <a:cubicBezTo>
                  <a:pt x="5362242" y="5723931"/>
                  <a:pt x="5359894" y="5730977"/>
                  <a:pt x="5355196" y="5740373"/>
                </a:cubicBezTo>
                <a:cubicBezTo>
                  <a:pt x="5355196" y="5733326"/>
                  <a:pt x="5357545" y="5721582"/>
                  <a:pt x="5362242" y="5712187"/>
                </a:cubicBezTo>
                <a:close/>
                <a:moveTo>
                  <a:pt x="3118768" y="5711267"/>
                </a:moveTo>
                <a:lnTo>
                  <a:pt x="3118867" y="5713948"/>
                </a:lnTo>
                <a:cubicBezTo>
                  <a:pt x="3120922" y="5734500"/>
                  <a:pt x="3123858" y="5755639"/>
                  <a:pt x="3126206" y="5773255"/>
                </a:cubicBezTo>
                <a:lnTo>
                  <a:pt x="3124197" y="5771247"/>
                </a:lnTo>
                <a:lnTo>
                  <a:pt x="3152042" y="5914183"/>
                </a:lnTo>
                <a:cubicBezTo>
                  <a:pt x="3150868" y="5876603"/>
                  <a:pt x="3145583" y="5837261"/>
                  <a:pt x="3138243" y="5797919"/>
                </a:cubicBezTo>
                <a:close/>
                <a:moveTo>
                  <a:pt x="5099083" y="5709215"/>
                </a:moveTo>
                <a:lnTo>
                  <a:pt x="5100574" y="5709289"/>
                </a:lnTo>
                <a:cubicBezTo>
                  <a:pt x="5110043" y="5710427"/>
                  <a:pt x="5118557" y="5712188"/>
                  <a:pt x="5125016" y="5714537"/>
                </a:cubicBezTo>
                <a:cubicBezTo>
                  <a:pt x="5119144" y="5713950"/>
                  <a:pt x="5111657" y="5713656"/>
                  <a:pt x="5103217" y="5713583"/>
                </a:cubicBezTo>
                <a:lnTo>
                  <a:pt x="5098838" y="5713641"/>
                </a:lnTo>
                <a:close/>
                <a:moveTo>
                  <a:pt x="5446798" y="5707489"/>
                </a:moveTo>
                <a:cubicBezTo>
                  <a:pt x="5446798" y="5719233"/>
                  <a:pt x="5442101" y="5726280"/>
                  <a:pt x="5446798" y="5735675"/>
                </a:cubicBezTo>
                <a:cubicBezTo>
                  <a:pt x="5428008" y="5763861"/>
                  <a:pt x="5425659" y="5824929"/>
                  <a:pt x="5416264" y="5867207"/>
                </a:cubicBezTo>
                <a:cubicBezTo>
                  <a:pt x="5418613" y="5815534"/>
                  <a:pt x="5432705" y="5756815"/>
                  <a:pt x="5446798" y="5707489"/>
                </a:cubicBezTo>
                <a:close/>
                <a:moveTo>
                  <a:pt x="4852558" y="5702792"/>
                </a:moveTo>
                <a:cubicBezTo>
                  <a:pt x="4859604" y="5726280"/>
                  <a:pt x="4829070" y="5726280"/>
                  <a:pt x="4829070" y="5705141"/>
                </a:cubicBezTo>
                <a:cubicBezTo>
                  <a:pt x="4836116" y="5705141"/>
                  <a:pt x="4843163" y="5705141"/>
                  <a:pt x="4852558" y="5702792"/>
                </a:cubicBezTo>
                <a:close/>
                <a:moveTo>
                  <a:pt x="6264467" y="5700151"/>
                </a:moveTo>
                <a:cubicBezTo>
                  <a:pt x="6241860" y="5700444"/>
                  <a:pt x="6218372" y="5702793"/>
                  <a:pt x="6198407" y="5702793"/>
                </a:cubicBezTo>
                <a:cubicBezTo>
                  <a:pt x="6219547" y="5716886"/>
                  <a:pt x="6290010" y="5707490"/>
                  <a:pt x="6325242" y="5709839"/>
                </a:cubicBezTo>
                <a:cubicBezTo>
                  <a:pt x="6308800" y="5701619"/>
                  <a:pt x="6287074" y="5699857"/>
                  <a:pt x="6264467" y="5700151"/>
                </a:cubicBezTo>
                <a:close/>
                <a:moveTo>
                  <a:pt x="5404644" y="5691791"/>
                </a:moveTo>
                <a:lnTo>
                  <a:pt x="5409217" y="5719235"/>
                </a:lnTo>
                <a:cubicBezTo>
                  <a:pt x="5409217" y="5712188"/>
                  <a:pt x="5404520" y="5707491"/>
                  <a:pt x="5402171" y="5700444"/>
                </a:cubicBezTo>
                <a:close/>
                <a:moveTo>
                  <a:pt x="5404520" y="5691049"/>
                </a:moveTo>
                <a:lnTo>
                  <a:pt x="5404770" y="5691349"/>
                </a:lnTo>
                <a:lnTo>
                  <a:pt x="5404644" y="5691791"/>
                </a:lnTo>
                <a:close/>
                <a:moveTo>
                  <a:pt x="4719962" y="5689472"/>
                </a:moveTo>
                <a:cubicBezTo>
                  <a:pt x="4718090" y="5690903"/>
                  <a:pt x="4703998" y="5709840"/>
                  <a:pt x="4716328" y="5695747"/>
                </a:cubicBezTo>
                <a:cubicBezTo>
                  <a:pt x="4719852" y="5690462"/>
                  <a:pt x="4720586" y="5688994"/>
                  <a:pt x="4719962" y="5689472"/>
                </a:cubicBezTo>
                <a:close/>
                <a:moveTo>
                  <a:pt x="5105003" y="5685322"/>
                </a:moveTo>
                <a:lnTo>
                  <a:pt x="5136760" y="5700444"/>
                </a:lnTo>
                <a:lnTo>
                  <a:pt x="5088742" y="5701965"/>
                </a:lnTo>
                <a:lnTo>
                  <a:pt x="5059250" y="5686352"/>
                </a:lnTo>
                <a:cubicBezTo>
                  <a:pt x="5073342" y="5686352"/>
                  <a:pt x="5089784" y="5686352"/>
                  <a:pt x="5103877" y="5688700"/>
                </a:cubicBezTo>
                <a:close/>
                <a:moveTo>
                  <a:pt x="6172094" y="5684480"/>
                </a:moveTo>
                <a:cubicBezTo>
                  <a:pt x="6170956" y="5684150"/>
                  <a:pt x="6169635" y="5684590"/>
                  <a:pt x="6167873" y="5686352"/>
                </a:cubicBezTo>
                <a:cubicBezTo>
                  <a:pt x="6170222" y="5728630"/>
                  <a:pt x="6153780" y="5782651"/>
                  <a:pt x="6160827" y="5827278"/>
                </a:cubicBezTo>
                <a:cubicBezTo>
                  <a:pt x="6179617" y="5789698"/>
                  <a:pt x="6170222" y="5728630"/>
                  <a:pt x="6184315" y="5693398"/>
                </a:cubicBezTo>
                <a:cubicBezTo>
                  <a:pt x="6177268" y="5693398"/>
                  <a:pt x="6175506" y="5685471"/>
                  <a:pt x="6172094" y="5684480"/>
                </a:cubicBezTo>
                <a:close/>
                <a:moveTo>
                  <a:pt x="5406869" y="5684003"/>
                </a:moveTo>
                <a:cubicBezTo>
                  <a:pt x="5411566" y="5691049"/>
                  <a:pt x="5413915" y="5698096"/>
                  <a:pt x="5416264" y="5705142"/>
                </a:cubicBezTo>
                <a:cubicBezTo>
                  <a:pt x="5412741" y="5703967"/>
                  <a:pt x="5411566" y="5701031"/>
                  <a:pt x="5410392" y="5698095"/>
                </a:cubicBezTo>
                <a:lnTo>
                  <a:pt x="5404770" y="5691349"/>
                </a:lnTo>
                <a:close/>
                <a:moveTo>
                  <a:pt x="3177878" y="5684003"/>
                </a:moveTo>
                <a:cubicBezTo>
                  <a:pt x="3184925" y="5723932"/>
                  <a:pt x="3191971" y="5763861"/>
                  <a:pt x="3201366" y="5801442"/>
                </a:cubicBezTo>
                <a:cubicBezTo>
                  <a:pt x="3199017" y="5763861"/>
                  <a:pt x="3194321" y="5728630"/>
                  <a:pt x="3189622" y="5695747"/>
                </a:cubicBezTo>
                <a:cubicBezTo>
                  <a:pt x="3184925" y="5693398"/>
                  <a:pt x="3182576" y="5688700"/>
                  <a:pt x="3180227" y="5684003"/>
                </a:cubicBezTo>
                <a:cubicBezTo>
                  <a:pt x="3177878" y="5684003"/>
                  <a:pt x="3177878" y="5684003"/>
                  <a:pt x="3177878" y="5684003"/>
                </a:cubicBezTo>
                <a:close/>
                <a:moveTo>
                  <a:pt x="5066296" y="5676956"/>
                </a:moveTo>
                <a:cubicBezTo>
                  <a:pt x="5033413" y="5669910"/>
                  <a:pt x="4998182" y="5679305"/>
                  <a:pt x="4979391" y="5691049"/>
                </a:cubicBezTo>
                <a:cubicBezTo>
                  <a:pt x="5009925" y="5686352"/>
                  <a:pt x="5040460" y="5684003"/>
                  <a:pt x="5066296" y="5676956"/>
                </a:cubicBezTo>
                <a:close/>
                <a:moveTo>
                  <a:pt x="4462660" y="5672259"/>
                </a:moveTo>
                <a:cubicBezTo>
                  <a:pt x="4462660" y="5674608"/>
                  <a:pt x="4462660" y="5676956"/>
                  <a:pt x="4462660" y="5681654"/>
                </a:cubicBezTo>
                <a:cubicBezTo>
                  <a:pt x="4465009" y="5681654"/>
                  <a:pt x="4465009" y="5684003"/>
                  <a:pt x="4467358" y="5684003"/>
                </a:cubicBezTo>
                <a:cubicBezTo>
                  <a:pt x="4469706" y="5684003"/>
                  <a:pt x="4469706" y="5681654"/>
                  <a:pt x="4469706" y="5681654"/>
                </a:cubicBezTo>
                <a:cubicBezTo>
                  <a:pt x="4467358" y="5679305"/>
                  <a:pt x="4465009" y="5674608"/>
                  <a:pt x="4462660" y="5672259"/>
                </a:cubicBezTo>
                <a:close/>
                <a:moveTo>
                  <a:pt x="3036951" y="5672258"/>
                </a:moveTo>
                <a:cubicBezTo>
                  <a:pt x="3041649" y="5667561"/>
                  <a:pt x="3022859" y="5702793"/>
                  <a:pt x="3018161" y="5712188"/>
                </a:cubicBezTo>
                <a:cubicBezTo>
                  <a:pt x="2997022" y="5756815"/>
                  <a:pt x="2973534" y="5815535"/>
                  <a:pt x="2950047" y="5857813"/>
                </a:cubicBezTo>
                <a:cubicBezTo>
                  <a:pt x="2945350" y="5862510"/>
                  <a:pt x="2964139" y="5827279"/>
                  <a:pt x="2968837" y="5817883"/>
                </a:cubicBezTo>
                <a:cubicBezTo>
                  <a:pt x="2989977" y="5770908"/>
                  <a:pt x="3015813" y="5714537"/>
                  <a:pt x="3036951" y="5672258"/>
                </a:cubicBezTo>
                <a:close/>
                <a:moveTo>
                  <a:pt x="6148276" y="5666681"/>
                </a:moveTo>
                <a:cubicBezTo>
                  <a:pt x="6146882" y="5666681"/>
                  <a:pt x="6145561" y="5667562"/>
                  <a:pt x="6144386" y="5669910"/>
                </a:cubicBezTo>
                <a:cubicBezTo>
                  <a:pt x="6153780" y="5709839"/>
                  <a:pt x="6127944" y="5768559"/>
                  <a:pt x="6137339" y="5815534"/>
                </a:cubicBezTo>
                <a:cubicBezTo>
                  <a:pt x="6149083" y="5813185"/>
                  <a:pt x="6146734" y="5822581"/>
                  <a:pt x="6153780" y="5820232"/>
                </a:cubicBezTo>
                <a:cubicBezTo>
                  <a:pt x="6156129" y="5773256"/>
                  <a:pt x="6151432" y="5716886"/>
                  <a:pt x="6160827" y="5674608"/>
                </a:cubicBezTo>
                <a:cubicBezTo>
                  <a:pt x="6157304" y="5674608"/>
                  <a:pt x="6152460" y="5666681"/>
                  <a:pt x="6148276" y="5666681"/>
                </a:cubicBezTo>
                <a:close/>
                <a:moveTo>
                  <a:pt x="5636986" y="5666411"/>
                </a:moveTo>
                <a:lnTo>
                  <a:pt x="5635875" y="5682829"/>
                </a:lnTo>
                <a:cubicBezTo>
                  <a:pt x="5631765" y="5729217"/>
                  <a:pt x="5626480" y="5776780"/>
                  <a:pt x="5625305" y="5822581"/>
                </a:cubicBezTo>
                <a:cubicBezTo>
                  <a:pt x="5624131" y="5800268"/>
                  <a:pt x="5623103" y="5776633"/>
                  <a:pt x="5622480" y="5752558"/>
                </a:cubicBezTo>
                <a:lnTo>
                  <a:pt x="5622377" y="5734131"/>
                </a:lnTo>
                <a:lnTo>
                  <a:pt x="5625452" y="5705839"/>
                </a:lnTo>
                <a:close/>
                <a:moveTo>
                  <a:pt x="6158478" y="5665212"/>
                </a:moveTo>
                <a:cubicBezTo>
                  <a:pt x="6160827" y="5672259"/>
                  <a:pt x="6167873" y="5674608"/>
                  <a:pt x="6174919" y="5676956"/>
                </a:cubicBezTo>
                <a:cubicBezTo>
                  <a:pt x="6200756" y="5681654"/>
                  <a:pt x="6250081" y="5674608"/>
                  <a:pt x="6271219" y="5681654"/>
                </a:cubicBezTo>
                <a:cubicBezTo>
                  <a:pt x="6247732" y="5662864"/>
                  <a:pt x="6196059" y="5669910"/>
                  <a:pt x="6158478" y="5665212"/>
                </a:cubicBezTo>
                <a:close/>
                <a:moveTo>
                  <a:pt x="3283573" y="5665212"/>
                </a:moveTo>
                <a:cubicBezTo>
                  <a:pt x="3274178" y="5672259"/>
                  <a:pt x="3255388" y="5669910"/>
                  <a:pt x="3250690" y="5679305"/>
                </a:cubicBezTo>
                <a:cubicBezTo>
                  <a:pt x="3250690" y="5681654"/>
                  <a:pt x="3250690" y="5686352"/>
                  <a:pt x="3250690" y="5688700"/>
                </a:cubicBezTo>
                <a:cubicBezTo>
                  <a:pt x="3267132" y="5686352"/>
                  <a:pt x="3278876" y="5679305"/>
                  <a:pt x="3283573" y="5665212"/>
                </a:cubicBezTo>
                <a:close/>
                <a:moveTo>
                  <a:pt x="3058092" y="5660514"/>
                </a:moveTo>
                <a:cubicBezTo>
                  <a:pt x="3062790" y="5655816"/>
                  <a:pt x="3051046" y="5691048"/>
                  <a:pt x="3046348" y="5705141"/>
                </a:cubicBezTo>
                <a:cubicBezTo>
                  <a:pt x="3029907" y="5756814"/>
                  <a:pt x="3015815" y="5794394"/>
                  <a:pt x="2997024" y="5839021"/>
                </a:cubicBezTo>
                <a:cubicBezTo>
                  <a:pt x="2994675" y="5846068"/>
                  <a:pt x="2982932" y="5876601"/>
                  <a:pt x="2985280" y="5862509"/>
                </a:cubicBezTo>
                <a:cubicBezTo>
                  <a:pt x="2997024" y="5801441"/>
                  <a:pt x="3036953" y="5733326"/>
                  <a:pt x="3058092" y="5660514"/>
                </a:cubicBezTo>
                <a:close/>
                <a:moveTo>
                  <a:pt x="3116813" y="5658178"/>
                </a:moveTo>
                <a:lnTo>
                  <a:pt x="3117965" y="5689456"/>
                </a:lnTo>
                <a:lnTo>
                  <a:pt x="3140298" y="5799093"/>
                </a:lnTo>
                <a:cubicBezTo>
                  <a:pt x="3135600" y="5761512"/>
                  <a:pt x="3128554" y="5719234"/>
                  <a:pt x="3121508" y="5676956"/>
                </a:cubicBezTo>
                <a:cubicBezTo>
                  <a:pt x="3121508" y="5676956"/>
                  <a:pt x="3119159" y="5676956"/>
                  <a:pt x="3119159" y="5676956"/>
                </a:cubicBezTo>
                <a:cubicBezTo>
                  <a:pt x="3119159" y="5674608"/>
                  <a:pt x="3119159" y="5674608"/>
                  <a:pt x="3119159" y="5672259"/>
                </a:cubicBezTo>
                <a:close/>
                <a:moveTo>
                  <a:pt x="4446219" y="5651120"/>
                </a:moveTo>
                <a:cubicBezTo>
                  <a:pt x="4448567" y="5653468"/>
                  <a:pt x="4448567" y="5660515"/>
                  <a:pt x="4448567" y="5665212"/>
                </a:cubicBezTo>
                <a:cubicBezTo>
                  <a:pt x="4450916" y="5669910"/>
                  <a:pt x="4455614" y="5674608"/>
                  <a:pt x="4460311" y="5679305"/>
                </a:cubicBezTo>
                <a:cubicBezTo>
                  <a:pt x="4460311" y="5667561"/>
                  <a:pt x="4455614" y="5653468"/>
                  <a:pt x="4446219" y="5651120"/>
                </a:cubicBezTo>
                <a:close/>
                <a:moveTo>
                  <a:pt x="3262434" y="5646422"/>
                </a:moveTo>
                <a:cubicBezTo>
                  <a:pt x="3260085" y="5646422"/>
                  <a:pt x="3253039" y="5646422"/>
                  <a:pt x="3248342" y="5648771"/>
                </a:cubicBezTo>
                <a:cubicBezTo>
                  <a:pt x="3248342" y="5651120"/>
                  <a:pt x="3248342" y="5653468"/>
                  <a:pt x="3248342" y="5655817"/>
                </a:cubicBezTo>
                <a:cubicBezTo>
                  <a:pt x="3260085" y="5655817"/>
                  <a:pt x="3278876" y="5651120"/>
                  <a:pt x="3262434" y="5646422"/>
                </a:cubicBezTo>
                <a:close/>
                <a:moveTo>
                  <a:pt x="3180227" y="5646422"/>
                </a:moveTo>
                <a:cubicBezTo>
                  <a:pt x="3175530" y="5646422"/>
                  <a:pt x="3173181" y="5651120"/>
                  <a:pt x="3168483" y="5655817"/>
                </a:cubicBezTo>
                <a:cubicBezTo>
                  <a:pt x="3168483" y="5660515"/>
                  <a:pt x="3170832" y="5662864"/>
                  <a:pt x="3170832" y="5667561"/>
                </a:cubicBezTo>
                <a:cubicBezTo>
                  <a:pt x="3175530" y="5665212"/>
                  <a:pt x="3177878" y="5665212"/>
                  <a:pt x="3182576" y="5665212"/>
                </a:cubicBezTo>
                <a:cubicBezTo>
                  <a:pt x="3182576" y="5658166"/>
                  <a:pt x="3180227" y="5653468"/>
                  <a:pt x="3180227" y="5646422"/>
                </a:cubicBezTo>
                <a:close/>
                <a:moveTo>
                  <a:pt x="6196389" y="5646202"/>
                </a:moveTo>
                <a:cubicBezTo>
                  <a:pt x="6176681" y="5645101"/>
                  <a:pt x="6156717" y="5645248"/>
                  <a:pt x="6137339" y="5646422"/>
                </a:cubicBezTo>
                <a:cubicBezTo>
                  <a:pt x="6139688" y="5646422"/>
                  <a:pt x="6139688" y="5653468"/>
                  <a:pt x="6144386" y="5651120"/>
                </a:cubicBezTo>
                <a:cubicBezTo>
                  <a:pt x="6172571" y="5658166"/>
                  <a:pt x="6200756" y="5651120"/>
                  <a:pt x="6224244" y="5653468"/>
                </a:cubicBezTo>
                <a:cubicBezTo>
                  <a:pt x="6271219" y="5658166"/>
                  <a:pt x="6299405" y="5688700"/>
                  <a:pt x="6344032" y="5695747"/>
                </a:cubicBezTo>
                <a:cubicBezTo>
                  <a:pt x="6312324" y="5664038"/>
                  <a:pt x="6255513" y="5649505"/>
                  <a:pt x="6196389" y="5646202"/>
                </a:cubicBezTo>
                <a:close/>
                <a:moveTo>
                  <a:pt x="6120898" y="5644073"/>
                </a:moveTo>
                <a:cubicBezTo>
                  <a:pt x="6123247" y="5653468"/>
                  <a:pt x="6125596" y="5660515"/>
                  <a:pt x="6125596" y="5672259"/>
                </a:cubicBezTo>
                <a:cubicBezTo>
                  <a:pt x="6125596" y="5707490"/>
                  <a:pt x="6092712" y="5787349"/>
                  <a:pt x="6127944" y="5803790"/>
                </a:cubicBezTo>
                <a:cubicBezTo>
                  <a:pt x="6127944" y="5773256"/>
                  <a:pt x="6132642" y="5733327"/>
                  <a:pt x="6132642" y="5695747"/>
                </a:cubicBezTo>
                <a:cubicBezTo>
                  <a:pt x="6134991" y="5676956"/>
                  <a:pt x="6142037" y="5646422"/>
                  <a:pt x="6120898" y="5644073"/>
                </a:cubicBezTo>
                <a:close/>
                <a:moveTo>
                  <a:pt x="5218967" y="5644073"/>
                </a:moveTo>
                <a:cubicBezTo>
                  <a:pt x="5216618" y="5648771"/>
                  <a:pt x="5216618" y="5651120"/>
                  <a:pt x="5216618" y="5653468"/>
                </a:cubicBezTo>
                <a:lnTo>
                  <a:pt x="5218623" y="5644245"/>
                </a:lnTo>
                <a:close/>
                <a:moveTo>
                  <a:pt x="3107415" y="5644073"/>
                </a:moveTo>
                <a:lnTo>
                  <a:pt x="3111987" y="5664642"/>
                </a:lnTo>
                <a:lnTo>
                  <a:pt x="3116811" y="5658167"/>
                </a:lnTo>
                <a:lnTo>
                  <a:pt x="3114461" y="5644073"/>
                </a:lnTo>
                <a:cubicBezTo>
                  <a:pt x="3112112" y="5644073"/>
                  <a:pt x="3109764" y="5644073"/>
                  <a:pt x="3107415" y="5644073"/>
                </a:cubicBezTo>
                <a:close/>
                <a:moveTo>
                  <a:pt x="5792069" y="5637027"/>
                </a:moveTo>
                <a:cubicBezTo>
                  <a:pt x="5782674" y="5679305"/>
                  <a:pt x="5785022" y="5719234"/>
                  <a:pt x="5801464" y="5752117"/>
                </a:cubicBezTo>
                <a:cubicBezTo>
                  <a:pt x="5803813" y="5714537"/>
                  <a:pt x="5799115" y="5684003"/>
                  <a:pt x="5803813" y="5644073"/>
                </a:cubicBezTo>
                <a:cubicBezTo>
                  <a:pt x="5799115" y="5644073"/>
                  <a:pt x="5801464" y="5634678"/>
                  <a:pt x="5792069" y="5637027"/>
                </a:cubicBezTo>
                <a:close/>
                <a:moveTo>
                  <a:pt x="3173181" y="5634678"/>
                </a:moveTo>
                <a:cubicBezTo>
                  <a:pt x="3173181" y="5637027"/>
                  <a:pt x="3175530" y="5641725"/>
                  <a:pt x="3177878" y="5639376"/>
                </a:cubicBezTo>
                <a:cubicBezTo>
                  <a:pt x="3177878" y="5637027"/>
                  <a:pt x="3177878" y="5637027"/>
                  <a:pt x="3177878" y="5634678"/>
                </a:cubicBezTo>
                <a:cubicBezTo>
                  <a:pt x="3175530" y="5634678"/>
                  <a:pt x="3175530" y="5632330"/>
                  <a:pt x="3173181" y="5634678"/>
                </a:cubicBezTo>
                <a:close/>
                <a:moveTo>
                  <a:pt x="3527920" y="5629614"/>
                </a:moveTo>
                <a:cubicBezTo>
                  <a:pt x="3521534" y="5634679"/>
                  <a:pt x="3523736" y="5652294"/>
                  <a:pt x="3532544" y="5648771"/>
                </a:cubicBezTo>
                <a:cubicBezTo>
                  <a:pt x="3532544" y="5644073"/>
                  <a:pt x="3532544" y="5641725"/>
                  <a:pt x="3537241" y="5641725"/>
                </a:cubicBezTo>
                <a:cubicBezTo>
                  <a:pt x="3537241" y="5639376"/>
                  <a:pt x="3537241" y="5634678"/>
                  <a:pt x="3537241" y="5629981"/>
                </a:cubicBezTo>
                <a:cubicBezTo>
                  <a:pt x="3533131" y="5627632"/>
                  <a:pt x="3530048" y="5627926"/>
                  <a:pt x="3527920" y="5629614"/>
                </a:cubicBezTo>
                <a:close/>
                <a:moveTo>
                  <a:pt x="6099759" y="5627632"/>
                </a:moveTo>
                <a:cubicBezTo>
                  <a:pt x="6113852" y="5679305"/>
                  <a:pt x="6059829" y="5756815"/>
                  <a:pt x="6106805" y="5782651"/>
                </a:cubicBezTo>
                <a:cubicBezTo>
                  <a:pt x="6106805" y="5730978"/>
                  <a:pt x="6104456" y="5674608"/>
                  <a:pt x="6111503" y="5634678"/>
                </a:cubicBezTo>
                <a:cubicBezTo>
                  <a:pt x="6109154" y="5632330"/>
                  <a:pt x="6104456" y="5629981"/>
                  <a:pt x="6099759" y="5627632"/>
                </a:cubicBezTo>
                <a:close/>
                <a:moveTo>
                  <a:pt x="4432126" y="5625283"/>
                </a:moveTo>
                <a:cubicBezTo>
                  <a:pt x="4432126" y="5632330"/>
                  <a:pt x="4432126" y="5641725"/>
                  <a:pt x="4432126" y="5651120"/>
                </a:cubicBezTo>
                <a:cubicBezTo>
                  <a:pt x="4436824" y="5653468"/>
                  <a:pt x="4439172" y="5655817"/>
                  <a:pt x="4441521" y="5655817"/>
                </a:cubicBezTo>
                <a:cubicBezTo>
                  <a:pt x="4439172" y="5644073"/>
                  <a:pt x="4439172" y="5632330"/>
                  <a:pt x="4432126" y="5625283"/>
                </a:cubicBezTo>
                <a:close/>
                <a:moveTo>
                  <a:pt x="3692261" y="5620586"/>
                </a:moveTo>
                <a:cubicBezTo>
                  <a:pt x="3668773" y="5625283"/>
                  <a:pt x="3666424" y="5648771"/>
                  <a:pt x="3642936" y="5653468"/>
                </a:cubicBezTo>
                <a:cubicBezTo>
                  <a:pt x="3652331" y="5691049"/>
                  <a:pt x="3586566" y="5695747"/>
                  <a:pt x="3610054" y="5728630"/>
                </a:cubicBezTo>
                <a:cubicBezTo>
                  <a:pt x="3612402" y="5709839"/>
                  <a:pt x="3628844" y="5702793"/>
                  <a:pt x="3640587" y="5691049"/>
                </a:cubicBezTo>
                <a:cubicBezTo>
                  <a:pt x="3638239" y="5667561"/>
                  <a:pt x="3657029" y="5662864"/>
                  <a:pt x="3678169" y="5660515"/>
                </a:cubicBezTo>
                <a:cubicBezTo>
                  <a:pt x="3682866" y="5646422"/>
                  <a:pt x="3694609" y="5639376"/>
                  <a:pt x="3692261" y="5620586"/>
                </a:cubicBezTo>
                <a:close/>
                <a:moveTo>
                  <a:pt x="5481402" y="5615697"/>
                </a:moveTo>
                <a:lnTo>
                  <a:pt x="5498471" y="5646422"/>
                </a:lnTo>
                <a:cubicBezTo>
                  <a:pt x="5500820" y="5655817"/>
                  <a:pt x="5503169" y="5667561"/>
                  <a:pt x="5503169" y="5679305"/>
                </a:cubicBezTo>
                <a:cubicBezTo>
                  <a:pt x="5496123" y="5669910"/>
                  <a:pt x="5491425" y="5657579"/>
                  <a:pt x="5487315" y="5644367"/>
                </a:cubicBezTo>
                <a:lnTo>
                  <a:pt x="5480249" y="5621319"/>
                </a:lnTo>
                <a:close/>
                <a:moveTo>
                  <a:pt x="4415684" y="5608842"/>
                </a:moveTo>
                <a:cubicBezTo>
                  <a:pt x="4418033" y="5625283"/>
                  <a:pt x="4418033" y="5639376"/>
                  <a:pt x="4420382" y="5651120"/>
                </a:cubicBezTo>
                <a:cubicBezTo>
                  <a:pt x="4422731" y="5651120"/>
                  <a:pt x="4425080" y="5651120"/>
                  <a:pt x="4427428" y="5651120"/>
                </a:cubicBezTo>
                <a:cubicBezTo>
                  <a:pt x="4425080" y="5637027"/>
                  <a:pt x="4425080" y="5622935"/>
                  <a:pt x="4422731" y="5608842"/>
                </a:cubicBezTo>
                <a:cubicBezTo>
                  <a:pt x="4420382" y="5608842"/>
                  <a:pt x="4418033" y="5608842"/>
                  <a:pt x="4415684" y="5608842"/>
                </a:cubicBezTo>
                <a:close/>
                <a:moveTo>
                  <a:pt x="6080161" y="5607961"/>
                </a:moveTo>
                <a:cubicBezTo>
                  <a:pt x="6078767" y="5607961"/>
                  <a:pt x="6077446" y="5608842"/>
                  <a:pt x="6076271" y="5611191"/>
                </a:cubicBezTo>
                <a:cubicBezTo>
                  <a:pt x="6092712" y="5658166"/>
                  <a:pt x="6045737" y="5721583"/>
                  <a:pt x="6078620" y="5745071"/>
                </a:cubicBezTo>
                <a:cubicBezTo>
                  <a:pt x="6083317" y="5712188"/>
                  <a:pt x="6083317" y="5651120"/>
                  <a:pt x="6092712" y="5615888"/>
                </a:cubicBezTo>
                <a:cubicBezTo>
                  <a:pt x="6089190" y="5615888"/>
                  <a:pt x="6084345" y="5607961"/>
                  <a:pt x="6080161" y="5607961"/>
                </a:cubicBezTo>
                <a:close/>
                <a:moveTo>
                  <a:pt x="4699887" y="5601795"/>
                </a:moveTo>
                <a:cubicBezTo>
                  <a:pt x="4704584" y="5608842"/>
                  <a:pt x="4709282" y="5615888"/>
                  <a:pt x="4716328" y="5620586"/>
                </a:cubicBezTo>
                <a:cubicBezTo>
                  <a:pt x="4730421" y="5625283"/>
                  <a:pt x="4746862" y="5627632"/>
                  <a:pt x="4753909" y="5639376"/>
                </a:cubicBezTo>
                <a:cubicBezTo>
                  <a:pt x="4760955" y="5639376"/>
                  <a:pt x="4768001" y="5637027"/>
                  <a:pt x="4775048" y="5637027"/>
                </a:cubicBezTo>
                <a:cubicBezTo>
                  <a:pt x="4768001" y="5632330"/>
                  <a:pt x="4760955" y="5625283"/>
                  <a:pt x="4753909" y="5620586"/>
                </a:cubicBezTo>
                <a:cubicBezTo>
                  <a:pt x="4749211" y="5620586"/>
                  <a:pt x="4749211" y="5629981"/>
                  <a:pt x="4742165" y="5627632"/>
                </a:cubicBezTo>
                <a:cubicBezTo>
                  <a:pt x="4742165" y="5622935"/>
                  <a:pt x="4749211" y="5622935"/>
                  <a:pt x="4751560" y="5620586"/>
                </a:cubicBezTo>
                <a:cubicBezTo>
                  <a:pt x="4746862" y="5615888"/>
                  <a:pt x="4744513" y="5608842"/>
                  <a:pt x="4739816" y="5604144"/>
                </a:cubicBezTo>
                <a:cubicBezTo>
                  <a:pt x="4728072" y="5601795"/>
                  <a:pt x="4713980" y="5601795"/>
                  <a:pt x="4699887" y="5601795"/>
                </a:cubicBezTo>
                <a:close/>
                <a:moveTo>
                  <a:pt x="5165349" y="5600291"/>
                </a:moveTo>
                <a:cubicBezTo>
                  <a:pt x="5166853" y="5600622"/>
                  <a:pt x="5168468" y="5603558"/>
                  <a:pt x="5169642" y="5611191"/>
                </a:cubicBezTo>
                <a:cubicBezTo>
                  <a:pt x="5157312" y="5621760"/>
                  <a:pt x="5160835" y="5599300"/>
                  <a:pt x="5165349" y="5600291"/>
                </a:cubicBezTo>
                <a:close/>
                <a:moveTo>
                  <a:pt x="3133252" y="5599447"/>
                </a:moveTo>
                <a:cubicBezTo>
                  <a:pt x="3130903" y="5601795"/>
                  <a:pt x="3128554" y="5601795"/>
                  <a:pt x="3126205" y="5604144"/>
                </a:cubicBezTo>
                <a:cubicBezTo>
                  <a:pt x="3128554" y="5613539"/>
                  <a:pt x="3130903" y="5622935"/>
                  <a:pt x="3133252" y="5632330"/>
                </a:cubicBezTo>
                <a:cubicBezTo>
                  <a:pt x="3135600" y="5632330"/>
                  <a:pt x="3137949" y="5632330"/>
                  <a:pt x="3140298" y="5629981"/>
                </a:cubicBezTo>
                <a:cubicBezTo>
                  <a:pt x="3137949" y="5618237"/>
                  <a:pt x="3135600" y="5608842"/>
                  <a:pt x="3133252" y="5599447"/>
                </a:cubicBezTo>
                <a:close/>
                <a:moveTo>
                  <a:pt x="6212500" y="5594749"/>
                </a:moveTo>
                <a:cubicBezTo>
                  <a:pt x="6189012" y="5590051"/>
                  <a:pt x="6174919" y="5601795"/>
                  <a:pt x="6151432" y="5604144"/>
                </a:cubicBezTo>
                <a:cubicBezTo>
                  <a:pt x="6130293" y="5606493"/>
                  <a:pt x="6111503" y="5597098"/>
                  <a:pt x="6090364" y="5608842"/>
                </a:cubicBezTo>
                <a:cubicBezTo>
                  <a:pt x="6104456" y="5625283"/>
                  <a:pt x="6125596" y="5613539"/>
                  <a:pt x="6146734" y="5613539"/>
                </a:cubicBezTo>
                <a:cubicBezTo>
                  <a:pt x="6285312" y="5613539"/>
                  <a:pt x="6348730" y="5707490"/>
                  <a:pt x="6463820" y="5723932"/>
                </a:cubicBezTo>
                <a:cubicBezTo>
                  <a:pt x="6398053" y="5674608"/>
                  <a:pt x="6306451" y="5613539"/>
                  <a:pt x="6212500" y="5594749"/>
                </a:cubicBezTo>
                <a:close/>
                <a:moveTo>
                  <a:pt x="4610633" y="5592400"/>
                </a:moveTo>
                <a:cubicBezTo>
                  <a:pt x="4608285" y="5615888"/>
                  <a:pt x="4629423" y="5599447"/>
                  <a:pt x="4641167" y="5601795"/>
                </a:cubicBezTo>
                <a:cubicBezTo>
                  <a:pt x="4643516" y="5611191"/>
                  <a:pt x="4683445" y="5613539"/>
                  <a:pt x="4664655" y="5604144"/>
                </a:cubicBezTo>
                <a:cubicBezTo>
                  <a:pt x="4645865" y="5601795"/>
                  <a:pt x="4634121" y="5590051"/>
                  <a:pt x="4610633" y="5592400"/>
                </a:cubicBezTo>
                <a:close/>
                <a:moveTo>
                  <a:pt x="6052783" y="5590051"/>
                </a:moveTo>
                <a:cubicBezTo>
                  <a:pt x="6066876" y="5627632"/>
                  <a:pt x="6045737" y="5667561"/>
                  <a:pt x="6045737" y="5709839"/>
                </a:cubicBezTo>
                <a:cubicBezTo>
                  <a:pt x="6059829" y="5679305"/>
                  <a:pt x="6052783" y="5627632"/>
                  <a:pt x="6069224" y="5599447"/>
                </a:cubicBezTo>
                <a:cubicBezTo>
                  <a:pt x="6062178" y="5599447"/>
                  <a:pt x="6062178" y="5590051"/>
                  <a:pt x="6052783" y="5590051"/>
                </a:cubicBezTo>
                <a:close/>
                <a:moveTo>
                  <a:pt x="6071573" y="5587703"/>
                </a:moveTo>
                <a:cubicBezTo>
                  <a:pt x="6071573" y="5594749"/>
                  <a:pt x="6076271" y="5599447"/>
                  <a:pt x="6083317" y="5599447"/>
                </a:cubicBezTo>
                <a:cubicBezTo>
                  <a:pt x="6092712" y="5592400"/>
                  <a:pt x="6116200" y="5597098"/>
                  <a:pt x="6125596" y="5587703"/>
                </a:cubicBezTo>
                <a:cubicBezTo>
                  <a:pt x="6106805" y="5587703"/>
                  <a:pt x="6090364" y="5587703"/>
                  <a:pt x="6071573" y="5587703"/>
                </a:cubicBezTo>
                <a:close/>
                <a:moveTo>
                  <a:pt x="3025221" y="5585905"/>
                </a:moveTo>
                <a:lnTo>
                  <a:pt x="3013464" y="5618237"/>
                </a:lnTo>
                <a:cubicBezTo>
                  <a:pt x="3004656" y="5641138"/>
                  <a:pt x="2989242" y="5661396"/>
                  <a:pt x="2984068" y="5682976"/>
                </a:cubicBezTo>
                <a:lnTo>
                  <a:pt x="2983690" y="5690344"/>
                </a:lnTo>
                <a:lnTo>
                  <a:pt x="2947698" y="5766210"/>
                </a:lnTo>
                <a:cubicBezTo>
                  <a:pt x="2958268" y="5735676"/>
                  <a:pt x="2971773" y="5705142"/>
                  <a:pt x="2985866" y="5674314"/>
                </a:cubicBezTo>
                <a:close/>
                <a:moveTo>
                  <a:pt x="5049855" y="5585354"/>
                </a:moveTo>
                <a:cubicBezTo>
                  <a:pt x="5045157" y="5587703"/>
                  <a:pt x="5035762" y="5590051"/>
                  <a:pt x="5045157" y="5592400"/>
                </a:cubicBezTo>
                <a:cubicBezTo>
                  <a:pt x="5052204" y="5592400"/>
                  <a:pt x="5059250" y="5587703"/>
                  <a:pt x="5049855" y="5585354"/>
                </a:cubicBezTo>
                <a:close/>
                <a:moveTo>
                  <a:pt x="5672443" y="5585100"/>
                </a:moveTo>
                <a:lnTo>
                  <a:pt x="5672281" y="5587703"/>
                </a:lnTo>
                <a:lnTo>
                  <a:pt x="5672075" y="5587032"/>
                </a:lnTo>
                <a:close/>
                <a:moveTo>
                  <a:pt x="5768581" y="5583005"/>
                </a:moveTo>
                <a:cubicBezTo>
                  <a:pt x="5766232" y="5604144"/>
                  <a:pt x="5756837" y="5629981"/>
                  <a:pt x="5770930" y="5644073"/>
                </a:cubicBezTo>
                <a:cubicBezTo>
                  <a:pt x="5773278" y="5627632"/>
                  <a:pt x="5782674" y="5592400"/>
                  <a:pt x="5768581" y="5583005"/>
                </a:cubicBezTo>
                <a:close/>
                <a:moveTo>
                  <a:pt x="4894835" y="5580657"/>
                </a:moveTo>
                <a:cubicBezTo>
                  <a:pt x="4887789" y="5580657"/>
                  <a:pt x="4878394" y="5580657"/>
                  <a:pt x="4871348" y="5585354"/>
                </a:cubicBezTo>
                <a:cubicBezTo>
                  <a:pt x="4873696" y="5585354"/>
                  <a:pt x="4876045" y="5587703"/>
                  <a:pt x="4878394" y="5587703"/>
                </a:cubicBezTo>
                <a:cubicBezTo>
                  <a:pt x="4883092" y="5587703"/>
                  <a:pt x="4887789" y="5587703"/>
                  <a:pt x="4892487" y="5587703"/>
                </a:cubicBezTo>
                <a:cubicBezTo>
                  <a:pt x="4892487" y="5585354"/>
                  <a:pt x="4894835" y="5583005"/>
                  <a:pt x="4894835" y="5580657"/>
                </a:cubicBezTo>
                <a:close/>
                <a:moveTo>
                  <a:pt x="3027291" y="5580213"/>
                </a:moveTo>
                <a:lnTo>
                  <a:pt x="3027557" y="5580657"/>
                </a:lnTo>
                <a:lnTo>
                  <a:pt x="3025221" y="5585905"/>
                </a:lnTo>
                <a:close/>
                <a:moveTo>
                  <a:pt x="4969996" y="5575959"/>
                </a:moveTo>
                <a:cubicBezTo>
                  <a:pt x="4965299" y="5580657"/>
                  <a:pt x="4958252" y="5580657"/>
                  <a:pt x="4960601" y="5590051"/>
                </a:cubicBezTo>
                <a:cubicBezTo>
                  <a:pt x="4967647" y="5590051"/>
                  <a:pt x="4974694" y="5592400"/>
                  <a:pt x="4981740" y="5592400"/>
                </a:cubicBezTo>
                <a:cubicBezTo>
                  <a:pt x="4984089" y="5587703"/>
                  <a:pt x="4984089" y="5583005"/>
                  <a:pt x="4984089" y="5575959"/>
                </a:cubicBezTo>
                <a:cubicBezTo>
                  <a:pt x="4979391" y="5575959"/>
                  <a:pt x="4974694" y="5575959"/>
                  <a:pt x="4969996" y="5575959"/>
                </a:cubicBezTo>
                <a:close/>
                <a:moveTo>
                  <a:pt x="4951206" y="5575959"/>
                </a:moveTo>
                <a:cubicBezTo>
                  <a:pt x="4939462" y="5575959"/>
                  <a:pt x="4927718" y="5578308"/>
                  <a:pt x="4915974" y="5578308"/>
                </a:cubicBezTo>
                <a:cubicBezTo>
                  <a:pt x="4915974" y="5580657"/>
                  <a:pt x="4918323" y="5585354"/>
                  <a:pt x="4920672" y="5587703"/>
                </a:cubicBezTo>
                <a:cubicBezTo>
                  <a:pt x="4925370" y="5587703"/>
                  <a:pt x="4927718" y="5587703"/>
                  <a:pt x="4932416" y="5587703"/>
                </a:cubicBezTo>
                <a:cubicBezTo>
                  <a:pt x="4939462" y="5585354"/>
                  <a:pt x="4946509" y="5583005"/>
                  <a:pt x="4951206" y="5575959"/>
                </a:cubicBezTo>
                <a:close/>
                <a:moveTo>
                  <a:pt x="3027557" y="5573610"/>
                </a:moveTo>
                <a:lnTo>
                  <a:pt x="3029692" y="5573610"/>
                </a:lnTo>
                <a:lnTo>
                  <a:pt x="3027291" y="5580213"/>
                </a:lnTo>
                <a:lnTo>
                  <a:pt x="3024916" y="5576253"/>
                </a:lnTo>
                <a:cubicBezTo>
                  <a:pt x="3025208" y="5574785"/>
                  <a:pt x="3026383" y="5573610"/>
                  <a:pt x="3027557" y="5573610"/>
                </a:cubicBezTo>
                <a:close/>
                <a:moveTo>
                  <a:pt x="6029296" y="5571261"/>
                </a:moveTo>
                <a:cubicBezTo>
                  <a:pt x="6041039" y="5604144"/>
                  <a:pt x="6008156" y="5665212"/>
                  <a:pt x="6033993" y="5691049"/>
                </a:cubicBezTo>
                <a:cubicBezTo>
                  <a:pt x="6038690" y="5653468"/>
                  <a:pt x="6036342" y="5611191"/>
                  <a:pt x="6045737" y="5578308"/>
                </a:cubicBezTo>
                <a:cubicBezTo>
                  <a:pt x="6038690" y="5578308"/>
                  <a:pt x="6036342" y="5571261"/>
                  <a:pt x="6029296" y="5571261"/>
                </a:cubicBezTo>
                <a:close/>
                <a:moveTo>
                  <a:pt x="3032254" y="5566566"/>
                </a:moveTo>
                <a:lnTo>
                  <a:pt x="3029905" y="5573610"/>
                </a:lnTo>
                <a:lnTo>
                  <a:pt x="3029692" y="5573610"/>
                </a:lnTo>
                <a:close/>
                <a:moveTo>
                  <a:pt x="3036951" y="5564215"/>
                </a:moveTo>
                <a:lnTo>
                  <a:pt x="3038333" y="5566633"/>
                </a:lnTo>
                <a:lnTo>
                  <a:pt x="2982930" y="5705142"/>
                </a:lnTo>
                <a:lnTo>
                  <a:pt x="2983690" y="5690344"/>
                </a:lnTo>
                <a:lnTo>
                  <a:pt x="2988509" y="5680186"/>
                </a:lnTo>
                <a:cubicBezTo>
                  <a:pt x="3002308" y="5651120"/>
                  <a:pt x="3015813" y="5621760"/>
                  <a:pt x="3027557" y="5592400"/>
                </a:cubicBezTo>
                <a:cubicBezTo>
                  <a:pt x="3029905" y="5587703"/>
                  <a:pt x="3029905" y="5583005"/>
                  <a:pt x="3032254" y="5578308"/>
                </a:cubicBezTo>
                <a:cubicBezTo>
                  <a:pt x="3034604" y="5573610"/>
                  <a:pt x="3034604" y="5568913"/>
                  <a:pt x="3036951" y="5564215"/>
                </a:cubicBezTo>
                <a:close/>
                <a:moveTo>
                  <a:pt x="3126205" y="5561866"/>
                </a:moveTo>
                <a:cubicBezTo>
                  <a:pt x="3119159" y="5566564"/>
                  <a:pt x="3123856" y="5573610"/>
                  <a:pt x="3121508" y="5578308"/>
                </a:cubicBezTo>
                <a:lnTo>
                  <a:pt x="3119851" y="5582176"/>
                </a:lnTo>
                <a:lnTo>
                  <a:pt x="3119468" y="5582449"/>
                </a:lnTo>
                <a:lnTo>
                  <a:pt x="3114461" y="5583005"/>
                </a:lnTo>
                <a:cubicBezTo>
                  <a:pt x="3114461" y="5585354"/>
                  <a:pt x="3112112" y="5585354"/>
                  <a:pt x="3112112" y="5587703"/>
                </a:cubicBezTo>
                <a:lnTo>
                  <a:pt x="3119468" y="5582449"/>
                </a:lnTo>
                <a:lnTo>
                  <a:pt x="3119747" y="5582419"/>
                </a:lnTo>
                <a:lnTo>
                  <a:pt x="3119851" y="5582176"/>
                </a:lnTo>
                <a:lnTo>
                  <a:pt x="3128554" y="5575959"/>
                </a:lnTo>
                <a:cubicBezTo>
                  <a:pt x="3128554" y="5571261"/>
                  <a:pt x="3126205" y="5566564"/>
                  <a:pt x="3126205" y="5561866"/>
                </a:cubicBezTo>
                <a:close/>
                <a:moveTo>
                  <a:pt x="6003459" y="5552471"/>
                </a:moveTo>
                <a:cubicBezTo>
                  <a:pt x="6012854" y="5585354"/>
                  <a:pt x="5979971" y="5634678"/>
                  <a:pt x="6008156" y="5660515"/>
                </a:cubicBezTo>
                <a:cubicBezTo>
                  <a:pt x="6012854" y="5627632"/>
                  <a:pt x="6010505" y="5590051"/>
                  <a:pt x="6019901" y="5561866"/>
                </a:cubicBezTo>
                <a:cubicBezTo>
                  <a:pt x="6015203" y="5557169"/>
                  <a:pt x="6010505" y="5554820"/>
                  <a:pt x="6003459" y="5552471"/>
                </a:cubicBezTo>
                <a:close/>
                <a:moveTo>
                  <a:pt x="4901882" y="5552471"/>
                </a:moveTo>
                <a:cubicBezTo>
                  <a:pt x="4892487" y="5554820"/>
                  <a:pt x="4880743" y="5554820"/>
                  <a:pt x="4871348" y="5557169"/>
                </a:cubicBezTo>
                <a:cubicBezTo>
                  <a:pt x="4883092" y="5557169"/>
                  <a:pt x="4894835" y="5557169"/>
                  <a:pt x="4904230" y="5557169"/>
                </a:cubicBezTo>
                <a:cubicBezTo>
                  <a:pt x="4904230" y="5554820"/>
                  <a:pt x="4901882" y="5554820"/>
                  <a:pt x="4901882" y="5552471"/>
                </a:cubicBezTo>
                <a:close/>
                <a:moveTo>
                  <a:pt x="3135600" y="5552471"/>
                </a:moveTo>
                <a:cubicBezTo>
                  <a:pt x="3133252" y="5552471"/>
                  <a:pt x="3133252" y="5554820"/>
                  <a:pt x="3130903" y="5554820"/>
                </a:cubicBezTo>
                <a:cubicBezTo>
                  <a:pt x="3133252" y="5557169"/>
                  <a:pt x="3133252" y="5559517"/>
                  <a:pt x="3133252" y="5561866"/>
                </a:cubicBezTo>
                <a:cubicBezTo>
                  <a:pt x="3135600" y="5561866"/>
                  <a:pt x="3135600" y="5561866"/>
                  <a:pt x="3137949" y="5561866"/>
                </a:cubicBezTo>
                <a:cubicBezTo>
                  <a:pt x="3137949" y="5559517"/>
                  <a:pt x="3135600" y="5554820"/>
                  <a:pt x="3135600" y="5552471"/>
                </a:cubicBezTo>
                <a:close/>
                <a:moveTo>
                  <a:pt x="3053393" y="5550122"/>
                </a:moveTo>
                <a:cubicBezTo>
                  <a:pt x="3051044" y="5557169"/>
                  <a:pt x="3048695" y="5566564"/>
                  <a:pt x="3046347" y="5573610"/>
                </a:cubicBezTo>
                <a:cubicBezTo>
                  <a:pt x="3048695" y="5568913"/>
                  <a:pt x="3053393" y="5561866"/>
                  <a:pt x="3055742" y="5554820"/>
                </a:cubicBezTo>
                <a:cubicBezTo>
                  <a:pt x="3055742" y="5552471"/>
                  <a:pt x="3053393" y="5552471"/>
                  <a:pt x="3053393" y="5550122"/>
                </a:cubicBezTo>
                <a:close/>
                <a:moveTo>
                  <a:pt x="4930067" y="5547773"/>
                </a:moveTo>
                <a:cubicBezTo>
                  <a:pt x="4930067" y="5550122"/>
                  <a:pt x="4930067" y="5550122"/>
                  <a:pt x="4930067" y="5550122"/>
                </a:cubicBezTo>
                <a:cubicBezTo>
                  <a:pt x="4925370" y="5552471"/>
                  <a:pt x="4923021" y="5554820"/>
                  <a:pt x="4920672" y="5557169"/>
                </a:cubicBezTo>
                <a:cubicBezTo>
                  <a:pt x="4927718" y="5557169"/>
                  <a:pt x="4934765" y="5557169"/>
                  <a:pt x="4941811" y="5554820"/>
                </a:cubicBezTo>
                <a:cubicBezTo>
                  <a:pt x="4953555" y="5552471"/>
                  <a:pt x="4965299" y="5552471"/>
                  <a:pt x="4972345" y="5557169"/>
                </a:cubicBezTo>
                <a:cubicBezTo>
                  <a:pt x="4977043" y="5557169"/>
                  <a:pt x="4981740" y="5557169"/>
                  <a:pt x="4986438" y="5557169"/>
                </a:cubicBezTo>
                <a:cubicBezTo>
                  <a:pt x="4984089" y="5554820"/>
                  <a:pt x="4984089" y="5550122"/>
                  <a:pt x="4984089" y="5547773"/>
                </a:cubicBezTo>
                <a:cubicBezTo>
                  <a:pt x="4967647" y="5545425"/>
                  <a:pt x="4948857" y="5545425"/>
                  <a:pt x="4930067" y="5547773"/>
                </a:cubicBezTo>
                <a:close/>
                <a:moveTo>
                  <a:pt x="2294738" y="5543076"/>
                </a:moveTo>
                <a:lnTo>
                  <a:pt x="2292990" y="5543731"/>
                </a:lnTo>
                <a:lnTo>
                  <a:pt x="2293411" y="5545835"/>
                </a:lnTo>
                <a:close/>
                <a:moveTo>
                  <a:pt x="5204874" y="5540727"/>
                </a:moveTo>
                <a:cubicBezTo>
                  <a:pt x="5204874" y="5543076"/>
                  <a:pt x="5204874" y="5543076"/>
                  <a:pt x="5204874" y="5543076"/>
                </a:cubicBezTo>
                <a:cubicBezTo>
                  <a:pt x="5204874" y="5543076"/>
                  <a:pt x="5204874" y="5545425"/>
                  <a:pt x="5204874" y="5547773"/>
                </a:cubicBezTo>
                <a:cubicBezTo>
                  <a:pt x="5204874" y="5552471"/>
                  <a:pt x="5204874" y="5554820"/>
                  <a:pt x="5204874" y="5559517"/>
                </a:cubicBezTo>
                <a:cubicBezTo>
                  <a:pt x="5209572" y="5557169"/>
                  <a:pt x="5211921" y="5557169"/>
                  <a:pt x="5216618" y="5557169"/>
                </a:cubicBezTo>
                <a:cubicBezTo>
                  <a:pt x="5221316" y="5557169"/>
                  <a:pt x="5223664" y="5554820"/>
                  <a:pt x="5221316" y="5550122"/>
                </a:cubicBezTo>
                <a:cubicBezTo>
                  <a:pt x="5214269" y="5550122"/>
                  <a:pt x="5211921" y="5543076"/>
                  <a:pt x="5204874" y="5540727"/>
                </a:cubicBezTo>
                <a:close/>
                <a:moveTo>
                  <a:pt x="3144995" y="5538378"/>
                </a:moveTo>
                <a:cubicBezTo>
                  <a:pt x="3142647" y="5540727"/>
                  <a:pt x="3142647" y="5543076"/>
                  <a:pt x="3140298" y="5545425"/>
                </a:cubicBezTo>
                <a:cubicBezTo>
                  <a:pt x="3140298" y="5550122"/>
                  <a:pt x="3142647" y="5554820"/>
                  <a:pt x="3144995" y="5559517"/>
                </a:cubicBezTo>
                <a:cubicBezTo>
                  <a:pt x="3147344" y="5552471"/>
                  <a:pt x="3144995" y="5545425"/>
                  <a:pt x="3144995" y="5538378"/>
                </a:cubicBezTo>
                <a:close/>
                <a:moveTo>
                  <a:pt x="5395125" y="5536029"/>
                </a:moveTo>
                <a:lnTo>
                  <a:pt x="5408084" y="5556698"/>
                </a:lnTo>
                <a:lnTo>
                  <a:pt x="5402171" y="5568913"/>
                </a:lnTo>
                <a:lnTo>
                  <a:pt x="5394500" y="5537405"/>
                </a:lnTo>
                <a:close/>
                <a:moveTo>
                  <a:pt x="5979971" y="5533681"/>
                </a:moveTo>
                <a:cubicBezTo>
                  <a:pt x="5996412" y="5559517"/>
                  <a:pt x="5965878" y="5608842"/>
                  <a:pt x="5987017" y="5632330"/>
                </a:cubicBezTo>
                <a:cubicBezTo>
                  <a:pt x="5994064" y="5604144"/>
                  <a:pt x="5987017" y="5557169"/>
                  <a:pt x="5996412" y="5540727"/>
                </a:cubicBezTo>
                <a:cubicBezTo>
                  <a:pt x="5991715" y="5538378"/>
                  <a:pt x="5989366" y="5533681"/>
                  <a:pt x="5979971" y="5533681"/>
                </a:cubicBezTo>
                <a:close/>
                <a:moveTo>
                  <a:pt x="2391423" y="5525293"/>
                </a:moveTo>
                <a:lnTo>
                  <a:pt x="2386193" y="5541131"/>
                </a:lnTo>
                <a:cubicBezTo>
                  <a:pt x="2382670" y="5549388"/>
                  <a:pt x="2378707" y="5556581"/>
                  <a:pt x="2374596" y="5561866"/>
                </a:cubicBezTo>
                <a:lnTo>
                  <a:pt x="2379118" y="5541946"/>
                </a:lnTo>
                <a:lnTo>
                  <a:pt x="2383992" y="5540727"/>
                </a:lnTo>
                <a:close/>
                <a:moveTo>
                  <a:pt x="5214269" y="5524286"/>
                </a:moveTo>
                <a:cubicBezTo>
                  <a:pt x="5214269" y="5526635"/>
                  <a:pt x="5218967" y="5533681"/>
                  <a:pt x="5221316" y="5528983"/>
                </a:cubicBezTo>
                <a:cubicBezTo>
                  <a:pt x="5221316" y="5528983"/>
                  <a:pt x="5216618" y="5521937"/>
                  <a:pt x="5214269" y="5524286"/>
                </a:cubicBezTo>
                <a:close/>
                <a:moveTo>
                  <a:pt x="5033413" y="5524286"/>
                </a:moveTo>
                <a:cubicBezTo>
                  <a:pt x="5033413" y="5524286"/>
                  <a:pt x="5033413" y="5526635"/>
                  <a:pt x="5033413" y="5528983"/>
                </a:cubicBezTo>
                <a:cubicBezTo>
                  <a:pt x="5035762" y="5528983"/>
                  <a:pt x="5035762" y="5528983"/>
                  <a:pt x="5038111" y="5528983"/>
                </a:cubicBezTo>
                <a:cubicBezTo>
                  <a:pt x="5040460" y="5528983"/>
                  <a:pt x="5040460" y="5526635"/>
                  <a:pt x="5040460" y="5526635"/>
                </a:cubicBezTo>
                <a:cubicBezTo>
                  <a:pt x="5038111" y="5526635"/>
                  <a:pt x="5035762" y="5526635"/>
                  <a:pt x="5033413" y="5524286"/>
                </a:cubicBezTo>
                <a:close/>
                <a:moveTo>
                  <a:pt x="6153780" y="5519588"/>
                </a:moveTo>
                <a:cubicBezTo>
                  <a:pt x="6123247" y="5517240"/>
                  <a:pt x="6073922" y="5559517"/>
                  <a:pt x="6017552" y="5547773"/>
                </a:cubicBezTo>
                <a:cubicBezTo>
                  <a:pt x="6026947" y="5571261"/>
                  <a:pt x="6076271" y="5557169"/>
                  <a:pt x="6113852" y="5559517"/>
                </a:cubicBezTo>
                <a:cubicBezTo>
                  <a:pt x="6156129" y="5561866"/>
                  <a:pt x="6191361" y="5575959"/>
                  <a:pt x="6226593" y="5573610"/>
                </a:cubicBezTo>
                <a:cubicBezTo>
                  <a:pt x="6228942" y="5566564"/>
                  <a:pt x="6221895" y="5568913"/>
                  <a:pt x="6221895" y="5564215"/>
                </a:cubicBezTo>
                <a:cubicBezTo>
                  <a:pt x="6247732" y="5585354"/>
                  <a:pt x="6294707" y="5585354"/>
                  <a:pt x="6332288" y="5597098"/>
                </a:cubicBezTo>
                <a:cubicBezTo>
                  <a:pt x="6301754" y="5573610"/>
                  <a:pt x="6257127" y="5550122"/>
                  <a:pt x="6217198" y="5543076"/>
                </a:cubicBezTo>
                <a:cubicBezTo>
                  <a:pt x="6224244" y="5552471"/>
                  <a:pt x="6235988" y="5559517"/>
                  <a:pt x="6240686" y="5571261"/>
                </a:cubicBezTo>
                <a:cubicBezTo>
                  <a:pt x="6228355" y="5557169"/>
                  <a:pt x="6212060" y="5536470"/>
                  <a:pt x="6190811" y="5528984"/>
                </a:cubicBezTo>
                <a:lnTo>
                  <a:pt x="6173273" y="5527188"/>
                </a:lnTo>
                <a:lnTo>
                  <a:pt x="6217199" y="5561867"/>
                </a:lnTo>
                <a:cubicBezTo>
                  <a:pt x="6207803" y="5558343"/>
                  <a:pt x="6200170" y="5551884"/>
                  <a:pt x="6193123" y="5545131"/>
                </a:cubicBezTo>
                <a:lnTo>
                  <a:pt x="6173176" y="5527178"/>
                </a:lnTo>
                <a:lnTo>
                  <a:pt x="6167873" y="5526635"/>
                </a:lnTo>
                <a:cubicBezTo>
                  <a:pt x="6170222" y="5526635"/>
                  <a:pt x="6170222" y="5526635"/>
                  <a:pt x="6170222" y="5526635"/>
                </a:cubicBezTo>
                <a:cubicBezTo>
                  <a:pt x="6165524" y="5521937"/>
                  <a:pt x="6160827" y="5519588"/>
                  <a:pt x="6153780" y="5519588"/>
                </a:cubicBezTo>
                <a:close/>
                <a:moveTo>
                  <a:pt x="5040460" y="5517240"/>
                </a:moveTo>
                <a:cubicBezTo>
                  <a:pt x="5038111" y="5517240"/>
                  <a:pt x="5033413" y="5517240"/>
                  <a:pt x="5031065" y="5519588"/>
                </a:cubicBezTo>
                <a:cubicBezTo>
                  <a:pt x="5035762" y="5519588"/>
                  <a:pt x="5038111" y="5519588"/>
                  <a:pt x="5038111" y="5521937"/>
                </a:cubicBezTo>
                <a:cubicBezTo>
                  <a:pt x="5040460" y="5521937"/>
                  <a:pt x="5040460" y="5519588"/>
                  <a:pt x="5040460" y="5517240"/>
                </a:cubicBezTo>
                <a:close/>
                <a:moveTo>
                  <a:pt x="3285152" y="5514670"/>
                </a:moveTo>
                <a:cubicBezTo>
                  <a:pt x="3282988" y="5515037"/>
                  <a:pt x="3278289" y="5524285"/>
                  <a:pt x="3269481" y="5547773"/>
                </a:cubicBezTo>
                <a:cubicBezTo>
                  <a:pt x="3269481" y="5543076"/>
                  <a:pt x="3241295" y="5627632"/>
                  <a:pt x="3278876" y="5606493"/>
                </a:cubicBezTo>
                <a:cubicBezTo>
                  <a:pt x="3275353" y="5592401"/>
                  <a:pt x="3291647" y="5513570"/>
                  <a:pt x="3285152" y="5514670"/>
                </a:cubicBezTo>
                <a:close/>
                <a:moveTo>
                  <a:pt x="5954134" y="5512542"/>
                </a:moveTo>
                <a:cubicBezTo>
                  <a:pt x="5961181" y="5545425"/>
                  <a:pt x="5937693" y="5594749"/>
                  <a:pt x="5965878" y="5608842"/>
                </a:cubicBezTo>
                <a:cubicBezTo>
                  <a:pt x="5975274" y="5585354"/>
                  <a:pt x="5958832" y="5540727"/>
                  <a:pt x="5975274" y="5524286"/>
                </a:cubicBezTo>
                <a:cubicBezTo>
                  <a:pt x="5965878" y="5521937"/>
                  <a:pt x="5965878" y="5510193"/>
                  <a:pt x="5954134" y="5512542"/>
                </a:cubicBezTo>
                <a:close/>
                <a:moveTo>
                  <a:pt x="4850209" y="5512542"/>
                </a:moveTo>
                <a:cubicBezTo>
                  <a:pt x="4841401" y="5512542"/>
                  <a:pt x="4832593" y="5513717"/>
                  <a:pt x="4824372" y="5517240"/>
                </a:cubicBezTo>
                <a:cubicBezTo>
                  <a:pt x="4840813" y="5517240"/>
                  <a:pt x="4854906" y="5519588"/>
                  <a:pt x="4871348" y="5521937"/>
                </a:cubicBezTo>
                <a:cubicBezTo>
                  <a:pt x="4873696" y="5519588"/>
                  <a:pt x="4873696" y="5517240"/>
                  <a:pt x="4876045" y="5514891"/>
                </a:cubicBezTo>
                <a:cubicBezTo>
                  <a:pt x="4867825" y="5513717"/>
                  <a:pt x="4859017" y="5512542"/>
                  <a:pt x="4850209" y="5512542"/>
                </a:cubicBezTo>
                <a:close/>
                <a:moveTo>
                  <a:pt x="3180227" y="5512542"/>
                </a:moveTo>
                <a:cubicBezTo>
                  <a:pt x="3180227" y="5517240"/>
                  <a:pt x="3180227" y="5524286"/>
                  <a:pt x="3182576" y="5528983"/>
                </a:cubicBezTo>
                <a:cubicBezTo>
                  <a:pt x="3184925" y="5526635"/>
                  <a:pt x="3187274" y="5521937"/>
                  <a:pt x="3187274" y="5519588"/>
                </a:cubicBezTo>
                <a:cubicBezTo>
                  <a:pt x="3184925" y="5519588"/>
                  <a:pt x="3182576" y="5517240"/>
                  <a:pt x="3180227" y="5512542"/>
                </a:cubicBezTo>
                <a:close/>
                <a:moveTo>
                  <a:pt x="5207223" y="5510193"/>
                </a:moveTo>
                <a:lnTo>
                  <a:pt x="5206461" y="5516781"/>
                </a:lnTo>
                <a:lnTo>
                  <a:pt x="5204836" y="5517280"/>
                </a:lnTo>
                <a:close/>
                <a:moveTo>
                  <a:pt x="4967647" y="5510193"/>
                </a:moveTo>
                <a:cubicBezTo>
                  <a:pt x="4974694" y="5514891"/>
                  <a:pt x="4984089" y="5519588"/>
                  <a:pt x="4993484" y="5524286"/>
                </a:cubicBezTo>
                <a:cubicBezTo>
                  <a:pt x="4998182" y="5524286"/>
                  <a:pt x="5002879" y="5521937"/>
                  <a:pt x="5005228" y="5519588"/>
                </a:cubicBezTo>
                <a:cubicBezTo>
                  <a:pt x="4995833" y="5510193"/>
                  <a:pt x="4972345" y="5514891"/>
                  <a:pt x="4967647" y="5510193"/>
                </a:cubicBezTo>
                <a:close/>
                <a:moveTo>
                  <a:pt x="6112017" y="5505202"/>
                </a:moveTo>
                <a:cubicBezTo>
                  <a:pt x="6078767" y="5507844"/>
                  <a:pt x="6042213" y="5534268"/>
                  <a:pt x="5996412" y="5528983"/>
                </a:cubicBezTo>
                <a:cubicBezTo>
                  <a:pt x="5994064" y="5538378"/>
                  <a:pt x="6003459" y="5538378"/>
                  <a:pt x="6005808" y="5543076"/>
                </a:cubicBezTo>
                <a:cubicBezTo>
                  <a:pt x="6048085" y="5528983"/>
                  <a:pt x="6102108" y="5526635"/>
                  <a:pt x="6144386" y="5512542"/>
                </a:cubicBezTo>
                <a:cubicBezTo>
                  <a:pt x="6133817" y="5506083"/>
                  <a:pt x="6123100" y="5504321"/>
                  <a:pt x="6112017" y="5505202"/>
                </a:cubicBezTo>
                <a:close/>
                <a:moveTo>
                  <a:pt x="5031065" y="5503147"/>
                </a:moveTo>
                <a:cubicBezTo>
                  <a:pt x="5031065" y="5505496"/>
                  <a:pt x="5031065" y="5505496"/>
                  <a:pt x="5031065" y="5505496"/>
                </a:cubicBezTo>
                <a:cubicBezTo>
                  <a:pt x="5035762" y="5507844"/>
                  <a:pt x="5040460" y="5507844"/>
                  <a:pt x="5042809" y="5507844"/>
                </a:cubicBezTo>
                <a:cubicBezTo>
                  <a:pt x="5038111" y="5505496"/>
                  <a:pt x="5033413" y="5505496"/>
                  <a:pt x="5031065" y="5503147"/>
                </a:cubicBezTo>
                <a:close/>
                <a:moveTo>
                  <a:pt x="4347570" y="5498449"/>
                </a:moveTo>
                <a:cubicBezTo>
                  <a:pt x="4361663" y="5505496"/>
                  <a:pt x="4375755" y="5512542"/>
                  <a:pt x="4387499" y="5519588"/>
                </a:cubicBezTo>
                <a:cubicBezTo>
                  <a:pt x="4380453" y="5512542"/>
                  <a:pt x="4371058" y="5507844"/>
                  <a:pt x="4364011" y="5500798"/>
                </a:cubicBezTo>
                <a:cubicBezTo>
                  <a:pt x="4359314" y="5498449"/>
                  <a:pt x="4352267" y="5498449"/>
                  <a:pt x="4347570" y="5498449"/>
                </a:cubicBezTo>
                <a:close/>
                <a:moveTo>
                  <a:pt x="3612402" y="5498449"/>
                </a:moveTo>
                <a:cubicBezTo>
                  <a:pt x="3579519" y="5510193"/>
                  <a:pt x="3577171" y="5536029"/>
                  <a:pt x="3551335" y="5538378"/>
                </a:cubicBezTo>
                <a:cubicBezTo>
                  <a:pt x="3551335" y="5554820"/>
                  <a:pt x="3556032" y="5564215"/>
                  <a:pt x="3565427" y="5568913"/>
                </a:cubicBezTo>
                <a:cubicBezTo>
                  <a:pt x="3588915" y="5550122"/>
                  <a:pt x="3600658" y="5524286"/>
                  <a:pt x="3612402" y="5498449"/>
                </a:cubicBezTo>
                <a:close/>
                <a:moveTo>
                  <a:pt x="3316456" y="5498449"/>
                </a:moveTo>
                <a:lnTo>
                  <a:pt x="3317038" y="5499887"/>
                </a:lnTo>
                <a:lnTo>
                  <a:pt x="3315910" y="5499637"/>
                </a:lnTo>
                <a:close/>
                <a:moveTo>
                  <a:pt x="6154625" y="5496725"/>
                </a:moveTo>
                <a:cubicBezTo>
                  <a:pt x="6149964" y="5496688"/>
                  <a:pt x="6144973" y="5497862"/>
                  <a:pt x="6139688" y="5500798"/>
                </a:cubicBezTo>
                <a:cubicBezTo>
                  <a:pt x="6146734" y="5512542"/>
                  <a:pt x="6170222" y="5521937"/>
                  <a:pt x="6186663" y="5514891"/>
                </a:cubicBezTo>
                <a:cubicBezTo>
                  <a:pt x="6179617" y="5507845"/>
                  <a:pt x="6168607" y="5496835"/>
                  <a:pt x="6154625" y="5496725"/>
                </a:cubicBezTo>
                <a:close/>
                <a:moveTo>
                  <a:pt x="5928298" y="5496100"/>
                </a:moveTo>
                <a:cubicBezTo>
                  <a:pt x="5932995" y="5514891"/>
                  <a:pt x="5928298" y="5543076"/>
                  <a:pt x="5932995" y="5559517"/>
                </a:cubicBezTo>
                <a:cubicBezTo>
                  <a:pt x="5935344" y="5540727"/>
                  <a:pt x="5935344" y="5519588"/>
                  <a:pt x="5947088" y="5505496"/>
                </a:cubicBezTo>
                <a:cubicBezTo>
                  <a:pt x="5940042" y="5503147"/>
                  <a:pt x="5937693" y="5496100"/>
                  <a:pt x="5928298" y="5496100"/>
                </a:cubicBezTo>
                <a:close/>
                <a:moveTo>
                  <a:pt x="5012274" y="5496100"/>
                </a:moveTo>
                <a:cubicBezTo>
                  <a:pt x="5012274" y="5498449"/>
                  <a:pt x="5012274" y="5500798"/>
                  <a:pt x="5012274" y="5503147"/>
                </a:cubicBezTo>
                <a:cubicBezTo>
                  <a:pt x="5014623" y="5503147"/>
                  <a:pt x="5016972" y="5500798"/>
                  <a:pt x="5019321" y="5498449"/>
                </a:cubicBezTo>
                <a:cubicBezTo>
                  <a:pt x="5016972" y="5498449"/>
                  <a:pt x="5014623" y="5496100"/>
                  <a:pt x="5012274" y="5496100"/>
                </a:cubicBezTo>
                <a:close/>
                <a:moveTo>
                  <a:pt x="6113852" y="5493752"/>
                </a:moveTo>
                <a:cubicBezTo>
                  <a:pt x="6055132" y="5489054"/>
                  <a:pt x="6019901" y="5510193"/>
                  <a:pt x="5968227" y="5512542"/>
                </a:cubicBezTo>
                <a:cubicBezTo>
                  <a:pt x="5987017" y="5524286"/>
                  <a:pt x="6012854" y="5512542"/>
                  <a:pt x="6036342" y="5507844"/>
                </a:cubicBezTo>
                <a:cubicBezTo>
                  <a:pt x="6062178" y="5503147"/>
                  <a:pt x="6090364" y="5500798"/>
                  <a:pt x="6113852" y="5493752"/>
                </a:cubicBezTo>
                <a:close/>
                <a:moveTo>
                  <a:pt x="5721605" y="5493752"/>
                </a:moveTo>
                <a:cubicBezTo>
                  <a:pt x="5719256" y="5533681"/>
                  <a:pt x="5735698" y="5554820"/>
                  <a:pt x="5749791" y="5578308"/>
                </a:cubicBezTo>
                <a:cubicBezTo>
                  <a:pt x="5740396" y="5554820"/>
                  <a:pt x="5749791" y="5505496"/>
                  <a:pt x="5731000" y="5510193"/>
                </a:cubicBezTo>
                <a:cubicBezTo>
                  <a:pt x="5726303" y="5507844"/>
                  <a:pt x="5731000" y="5493752"/>
                  <a:pt x="5721605" y="5493752"/>
                </a:cubicBezTo>
                <a:close/>
                <a:moveTo>
                  <a:pt x="3083927" y="5491403"/>
                </a:moveTo>
                <a:cubicBezTo>
                  <a:pt x="3081578" y="5500798"/>
                  <a:pt x="3076881" y="5510193"/>
                  <a:pt x="3074532" y="5517240"/>
                </a:cubicBezTo>
                <a:cubicBezTo>
                  <a:pt x="3067486" y="5500798"/>
                  <a:pt x="3081578" y="5500798"/>
                  <a:pt x="3083927" y="5491403"/>
                </a:cubicBezTo>
                <a:close/>
                <a:moveTo>
                  <a:pt x="3627082" y="5491109"/>
                </a:moveTo>
                <a:cubicBezTo>
                  <a:pt x="3625321" y="5489642"/>
                  <a:pt x="3622972" y="5489054"/>
                  <a:pt x="3621798" y="5491403"/>
                </a:cubicBezTo>
                <a:cubicBezTo>
                  <a:pt x="3621798" y="5493752"/>
                  <a:pt x="3626495" y="5500798"/>
                  <a:pt x="3628844" y="5496100"/>
                </a:cubicBezTo>
                <a:cubicBezTo>
                  <a:pt x="3630018" y="5494926"/>
                  <a:pt x="3628844" y="5492578"/>
                  <a:pt x="3627082" y="5491109"/>
                </a:cubicBezTo>
                <a:close/>
                <a:moveTo>
                  <a:pt x="5242313" y="5490328"/>
                </a:moveTo>
                <a:lnTo>
                  <a:pt x="5227385" y="5624678"/>
                </a:lnTo>
                <a:lnTo>
                  <a:pt x="5230711" y="5625283"/>
                </a:lnTo>
                <a:lnTo>
                  <a:pt x="5227318" y="5625283"/>
                </a:lnTo>
                <a:lnTo>
                  <a:pt x="5226013" y="5637027"/>
                </a:lnTo>
                <a:cubicBezTo>
                  <a:pt x="5221316" y="5632330"/>
                  <a:pt x="5220141" y="5635266"/>
                  <a:pt x="5219554" y="5639963"/>
                </a:cubicBezTo>
                <a:lnTo>
                  <a:pt x="5218623" y="5644245"/>
                </a:lnTo>
                <a:lnTo>
                  <a:pt x="5214269" y="5646422"/>
                </a:lnTo>
                <a:lnTo>
                  <a:pt x="5214022" y="5641024"/>
                </a:lnTo>
                <a:lnTo>
                  <a:pt x="5211921" y="5641724"/>
                </a:lnTo>
                <a:cubicBezTo>
                  <a:pt x="5211921" y="5639375"/>
                  <a:pt x="5209572" y="5639375"/>
                  <a:pt x="5209572" y="5639375"/>
                </a:cubicBezTo>
                <a:lnTo>
                  <a:pt x="5213946" y="5639375"/>
                </a:lnTo>
                <a:lnTo>
                  <a:pt x="5213606" y="5631964"/>
                </a:lnTo>
                <a:lnTo>
                  <a:pt x="5207223" y="5632329"/>
                </a:lnTo>
                <a:cubicBezTo>
                  <a:pt x="5204874" y="5629980"/>
                  <a:pt x="5204874" y="5629980"/>
                  <a:pt x="5204874" y="5627631"/>
                </a:cubicBezTo>
                <a:lnTo>
                  <a:pt x="5213438" y="5628290"/>
                </a:lnTo>
                <a:lnTo>
                  <a:pt x="5213300" y="5625283"/>
                </a:lnTo>
                <a:lnTo>
                  <a:pt x="5204874" y="5625283"/>
                </a:lnTo>
                <a:cubicBezTo>
                  <a:pt x="5204874" y="5622934"/>
                  <a:pt x="5204874" y="5620585"/>
                  <a:pt x="5204874" y="5620585"/>
                </a:cubicBezTo>
                <a:lnTo>
                  <a:pt x="5213153" y="5622091"/>
                </a:lnTo>
                <a:lnTo>
                  <a:pt x="5212802" y="5614420"/>
                </a:lnTo>
                <a:cubicBezTo>
                  <a:pt x="5213095" y="5603557"/>
                  <a:pt x="5213095" y="5592401"/>
                  <a:pt x="5209572" y="5580657"/>
                </a:cubicBezTo>
                <a:cubicBezTo>
                  <a:pt x="5202525" y="5604144"/>
                  <a:pt x="5197828" y="5627632"/>
                  <a:pt x="5188433" y="5648771"/>
                </a:cubicBezTo>
                <a:cubicBezTo>
                  <a:pt x="5186084" y="5648771"/>
                  <a:pt x="5186084" y="5648771"/>
                  <a:pt x="5183735" y="5648771"/>
                </a:cubicBezTo>
                <a:cubicBezTo>
                  <a:pt x="5188433" y="5628807"/>
                  <a:pt x="5194305" y="5605319"/>
                  <a:pt x="5199002" y="5581244"/>
                </a:cubicBezTo>
                <a:lnTo>
                  <a:pt x="5206461" y="5516781"/>
                </a:lnTo>
                <a:lnTo>
                  <a:pt x="5218123" y="5513203"/>
                </a:lnTo>
                <a:cubicBezTo>
                  <a:pt x="5227463" y="5507734"/>
                  <a:pt x="5235051" y="5500449"/>
                  <a:pt x="5241423" y="5491926"/>
                </a:cubicBezTo>
                <a:close/>
                <a:moveTo>
                  <a:pt x="5472635" y="5489054"/>
                </a:moveTo>
                <a:cubicBezTo>
                  <a:pt x="5465589" y="5510193"/>
                  <a:pt x="5453845" y="5559517"/>
                  <a:pt x="5474984" y="5573610"/>
                </a:cubicBezTo>
                <a:cubicBezTo>
                  <a:pt x="5484379" y="5545425"/>
                  <a:pt x="5477333" y="5517240"/>
                  <a:pt x="5472635" y="5489054"/>
                </a:cubicBezTo>
                <a:close/>
                <a:moveTo>
                  <a:pt x="4871348" y="5489054"/>
                </a:moveTo>
                <a:cubicBezTo>
                  <a:pt x="4871348" y="5491403"/>
                  <a:pt x="4871348" y="5491403"/>
                  <a:pt x="4871348" y="5493752"/>
                </a:cubicBezTo>
                <a:cubicBezTo>
                  <a:pt x="4876045" y="5493752"/>
                  <a:pt x="4880743" y="5493752"/>
                  <a:pt x="4885440" y="5493752"/>
                </a:cubicBezTo>
                <a:cubicBezTo>
                  <a:pt x="4883092" y="5491403"/>
                  <a:pt x="4876045" y="5491403"/>
                  <a:pt x="4871348" y="5489054"/>
                </a:cubicBezTo>
                <a:close/>
                <a:moveTo>
                  <a:pt x="5527802" y="5488010"/>
                </a:moveTo>
                <a:lnTo>
                  <a:pt x="5532739" y="5517111"/>
                </a:lnTo>
                <a:lnTo>
                  <a:pt x="5531648" y="5526928"/>
                </a:lnTo>
                <a:cubicBezTo>
                  <a:pt x="5527831" y="5547187"/>
                  <a:pt x="5521959" y="5568913"/>
                  <a:pt x="5521959" y="5587703"/>
                </a:cubicBezTo>
                <a:cubicBezTo>
                  <a:pt x="5520785" y="5568913"/>
                  <a:pt x="5521959" y="5550710"/>
                  <a:pt x="5523721" y="5532213"/>
                </a:cubicBezTo>
                <a:close/>
                <a:moveTo>
                  <a:pt x="5075691" y="5486705"/>
                </a:moveTo>
                <a:cubicBezTo>
                  <a:pt x="5075691" y="5491403"/>
                  <a:pt x="5075691" y="5493752"/>
                  <a:pt x="5075691" y="5498449"/>
                </a:cubicBezTo>
                <a:cubicBezTo>
                  <a:pt x="5085086" y="5505496"/>
                  <a:pt x="5094482" y="5507844"/>
                  <a:pt x="5099179" y="5489054"/>
                </a:cubicBezTo>
                <a:cubicBezTo>
                  <a:pt x="5085086" y="5491403"/>
                  <a:pt x="5080389" y="5491403"/>
                  <a:pt x="5075691" y="5486705"/>
                </a:cubicBezTo>
                <a:close/>
                <a:moveTo>
                  <a:pt x="4803233" y="5486705"/>
                </a:moveTo>
                <a:cubicBezTo>
                  <a:pt x="4800884" y="5486705"/>
                  <a:pt x="4796187" y="5489054"/>
                  <a:pt x="4793838" y="5489054"/>
                </a:cubicBezTo>
                <a:cubicBezTo>
                  <a:pt x="4798535" y="5489054"/>
                  <a:pt x="4800884" y="5489054"/>
                  <a:pt x="4805582" y="5489054"/>
                </a:cubicBezTo>
                <a:cubicBezTo>
                  <a:pt x="4805582" y="5489054"/>
                  <a:pt x="4805582" y="5486705"/>
                  <a:pt x="4803233" y="5486705"/>
                </a:cubicBezTo>
                <a:close/>
                <a:moveTo>
                  <a:pt x="4984020" y="5486001"/>
                </a:moveTo>
                <a:lnTo>
                  <a:pt x="4988199" y="5486412"/>
                </a:lnTo>
                <a:lnTo>
                  <a:pt x="4991603" y="5487562"/>
                </a:lnTo>
                <a:close/>
                <a:moveTo>
                  <a:pt x="4817326" y="5484356"/>
                </a:moveTo>
                <a:cubicBezTo>
                  <a:pt x="4819675" y="5484356"/>
                  <a:pt x="4822023" y="5486705"/>
                  <a:pt x="4824372" y="5489054"/>
                </a:cubicBezTo>
                <a:cubicBezTo>
                  <a:pt x="4822023" y="5489054"/>
                  <a:pt x="4822023" y="5491403"/>
                  <a:pt x="4819675" y="5491403"/>
                </a:cubicBezTo>
                <a:cubicBezTo>
                  <a:pt x="4831419" y="5491403"/>
                  <a:pt x="4845511" y="5493752"/>
                  <a:pt x="4859604" y="5493752"/>
                </a:cubicBezTo>
                <a:cubicBezTo>
                  <a:pt x="4861952" y="5491403"/>
                  <a:pt x="4861952" y="5489054"/>
                  <a:pt x="4861952" y="5486705"/>
                </a:cubicBezTo>
                <a:cubicBezTo>
                  <a:pt x="4847860" y="5482008"/>
                  <a:pt x="4833767" y="5482008"/>
                  <a:pt x="4817326" y="5484356"/>
                </a:cubicBezTo>
                <a:close/>
                <a:moveTo>
                  <a:pt x="5902461" y="5477310"/>
                </a:moveTo>
                <a:cubicBezTo>
                  <a:pt x="5907159" y="5500798"/>
                  <a:pt x="5888369" y="5536029"/>
                  <a:pt x="5909508" y="5543076"/>
                </a:cubicBezTo>
                <a:cubicBezTo>
                  <a:pt x="5914205" y="5526635"/>
                  <a:pt x="5909508" y="5500798"/>
                  <a:pt x="5921252" y="5486705"/>
                </a:cubicBezTo>
                <a:cubicBezTo>
                  <a:pt x="5914205" y="5484356"/>
                  <a:pt x="5911857" y="5477310"/>
                  <a:pt x="5902461" y="5477310"/>
                </a:cubicBezTo>
                <a:close/>
                <a:moveTo>
                  <a:pt x="2414525" y="5477310"/>
                </a:moveTo>
                <a:lnTo>
                  <a:pt x="2391423" y="5525293"/>
                </a:lnTo>
                <a:lnTo>
                  <a:pt x="2395148" y="5514010"/>
                </a:lnTo>
                <a:cubicBezTo>
                  <a:pt x="2397497" y="5504468"/>
                  <a:pt x="2399113" y="5494706"/>
                  <a:pt x="2399699" y="5485568"/>
                </a:cubicBezTo>
                <a:lnTo>
                  <a:pt x="2399599" y="5484045"/>
                </a:lnTo>
                <a:close/>
                <a:moveTo>
                  <a:pt x="3292969" y="5470264"/>
                </a:moveTo>
                <a:cubicBezTo>
                  <a:pt x="3304712" y="5474961"/>
                  <a:pt x="3290620" y="5477310"/>
                  <a:pt x="3281225" y="5477310"/>
                </a:cubicBezTo>
                <a:cubicBezTo>
                  <a:pt x="3269481" y="5474961"/>
                  <a:pt x="3283573" y="5470264"/>
                  <a:pt x="3292969" y="5470264"/>
                </a:cubicBezTo>
                <a:close/>
                <a:moveTo>
                  <a:pt x="2398415" y="5465909"/>
                </a:moveTo>
                <a:lnTo>
                  <a:pt x="2399599" y="5484045"/>
                </a:lnTo>
                <a:lnTo>
                  <a:pt x="2391735" y="5487593"/>
                </a:lnTo>
                <a:lnTo>
                  <a:pt x="2396645" y="5466928"/>
                </a:lnTo>
                <a:close/>
                <a:moveTo>
                  <a:pt x="4883092" y="5465566"/>
                </a:moveTo>
                <a:cubicBezTo>
                  <a:pt x="4843162" y="5467915"/>
                  <a:pt x="4803233" y="5470264"/>
                  <a:pt x="4765653" y="5477310"/>
                </a:cubicBezTo>
                <a:cubicBezTo>
                  <a:pt x="4800884" y="5477310"/>
                  <a:pt x="4836116" y="5474961"/>
                  <a:pt x="4871348" y="5474961"/>
                </a:cubicBezTo>
                <a:cubicBezTo>
                  <a:pt x="4876045" y="5474961"/>
                  <a:pt x="4880743" y="5470264"/>
                  <a:pt x="4883092" y="5465566"/>
                </a:cubicBezTo>
                <a:close/>
                <a:moveTo>
                  <a:pt x="5876625" y="5463218"/>
                </a:moveTo>
                <a:cubicBezTo>
                  <a:pt x="5874276" y="5482008"/>
                  <a:pt x="5881322" y="5496100"/>
                  <a:pt x="5878973" y="5514891"/>
                </a:cubicBezTo>
                <a:cubicBezTo>
                  <a:pt x="5890717" y="5505496"/>
                  <a:pt x="5883671" y="5479659"/>
                  <a:pt x="5895415" y="5470264"/>
                </a:cubicBezTo>
                <a:cubicBezTo>
                  <a:pt x="5886020" y="5470264"/>
                  <a:pt x="5886020" y="5463218"/>
                  <a:pt x="5876625" y="5463218"/>
                </a:cubicBezTo>
                <a:close/>
                <a:moveTo>
                  <a:pt x="4911277" y="5463218"/>
                </a:moveTo>
                <a:cubicBezTo>
                  <a:pt x="4913626" y="5470264"/>
                  <a:pt x="4918323" y="5472613"/>
                  <a:pt x="4923021" y="5474961"/>
                </a:cubicBezTo>
                <a:cubicBezTo>
                  <a:pt x="4920672" y="5470264"/>
                  <a:pt x="4920672" y="5465566"/>
                  <a:pt x="4920672" y="5463218"/>
                </a:cubicBezTo>
                <a:cubicBezTo>
                  <a:pt x="4915974" y="5463218"/>
                  <a:pt x="4913626" y="5463218"/>
                  <a:pt x="4911277" y="5463218"/>
                </a:cubicBezTo>
                <a:close/>
                <a:moveTo>
                  <a:pt x="4991135" y="5460869"/>
                </a:moveTo>
                <a:cubicBezTo>
                  <a:pt x="4974694" y="5463218"/>
                  <a:pt x="4955903" y="5463218"/>
                  <a:pt x="4937114" y="5463218"/>
                </a:cubicBezTo>
                <a:cubicBezTo>
                  <a:pt x="4934765" y="5465566"/>
                  <a:pt x="4932416" y="5467915"/>
                  <a:pt x="4932416" y="5472613"/>
                </a:cubicBezTo>
                <a:cubicBezTo>
                  <a:pt x="4937114" y="5472613"/>
                  <a:pt x="4939462" y="5474961"/>
                  <a:pt x="4941811" y="5477310"/>
                </a:cubicBezTo>
                <a:lnTo>
                  <a:pt x="4984020" y="5486001"/>
                </a:lnTo>
                <a:lnTo>
                  <a:pt x="4978878" y="5485494"/>
                </a:lnTo>
                <a:cubicBezTo>
                  <a:pt x="4975868" y="5486118"/>
                  <a:pt x="4972932" y="5487880"/>
                  <a:pt x="4969996" y="5491403"/>
                </a:cubicBezTo>
                <a:cubicBezTo>
                  <a:pt x="4965299" y="5489054"/>
                  <a:pt x="4958252" y="5486705"/>
                  <a:pt x="4948857" y="5486705"/>
                </a:cubicBezTo>
                <a:cubicBezTo>
                  <a:pt x="4951206" y="5489054"/>
                  <a:pt x="4951206" y="5491403"/>
                  <a:pt x="4953555" y="5493752"/>
                </a:cubicBezTo>
                <a:cubicBezTo>
                  <a:pt x="4969996" y="5498449"/>
                  <a:pt x="4986438" y="5505496"/>
                  <a:pt x="5002879" y="5510193"/>
                </a:cubicBezTo>
                <a:cubicBezTo>
                  <a:pt x="5000531" y="5507844"/>
                  <a:pt x="5000531" y="5505496"/>
                  <a:pt x="5002879" y="5500798"/>
                </a:cubicBezTo>
                <a:cubicBezTo>
                  <a:pt x="5005228" y="5503147"/>
                  <a:pt x="5007577" y="5503147"/>
                  <a:pt x="5009925" y="5503147"/>
                </a:cubicBezTo>
                <a:cubicBezTo>
                  <a:pt x="5009925" y="5500798"/>
                  <a:pt x="5009925" y="5496100"/>
                  <a:pt x="5009925" y="5493752"/>
                </a:cubicBezTo>
                <a:lnTo>
                  <a:pt x="4991603" y="5487562"/>
                </a:lnTo>
                <a:lnTo>
                  <a:pt x="5021669" y="5493752"/>
                </a:lnTo>
                <a:cubicBezTo>
                  <a:pt x="5028716" y="5482008"/>
                  <a:pt x="5028716" y="5463218"/>
                  <a:pt x="5045157" y="5477310"/>
                </a:cubicBezTo>
                <a:cubicBezTo>
                  <a:pt x="5049855" y="5493752"/>
                  <a:pt x="5035762" y="5491403"/>
                  <a:pt x="5031065" y="5498449"/>
                </a:cubicBezTo>
                <a:cubicBezTo>
                  <a:pt x="5035762" y="5498449"/>
                  <a:pt x="5040460" y="5500798"/>
                  <a:pt x="5045157" y="5503147"/>
                </a:cubicBezTo>
                <a:cubicBezTo>
                  <a:pt x="5045157" y="5493752"/>
                  <a:pt x="5049855" y="5486705"/>
                  <a:pt x="5052204" y="5479659"/>
                </a:cubicBezTo>
                <a:cubicBezTo>
                  <a:pt x="5052204" y="5489054"/>
                  <a:pt x="5049855" y="5493752"/>
                  <a:pt x="5049855" y="5500798"/>
                </a:cubicBezTo>
                <a:cubicBezTo>
                  <a:pt x="5052204" y="5496100"/>
                  <a:pt x="5054552" y="5489054"/>
                  <a:pt x="5063947" y="5486705"/>
                </a:cubicBezTo>
                <a:cubicBezTo>
                  <a:pt x="5066296" y="5489054"/>
                  <a:pt x="5070994" y="5491403"/>
                  <a:pt x="5073342" y="5493752"/>
                </a:cubicBezTo>
                <a:cubicBezTo>
                  <a:pt x="5073342" y="5489054"/>
                  <a:pt x="5073342" y="5484356"/>
                  <a:pt x="5073342" y="5479659"/>
                </a:cubicBezTo>
                <a:cubicBezTo>
                  <a:pt x="5070994" y="5474961"/>
                  <a:pt x="5070994" y="5472613"/>
                  <a:pt x="5070994" y="5470264"/>
                </a:cubicBezTo>
                <a:cubicBezTo>
                  <a:pt x="5063947" y="5472613"/>
                  <a:pt x="5061599" y="5467915"/>
                  <a:pt x="5054552" y="5467915"/>
                </a:cubicBezTo>
                <a:cubicBezTo>
                  <a:pt x="5054552" y="5470264"/>
                  <a:pt x="5054552" y="5477310"/>
                  <a:pt x="5052204" y="5477310"/>
                </a:cubicBezTo>
                <a:cubicBezTo>
                  <a:pt x="5052204" y="5472613"/>
                  <a:pt x="5052204" y="5467915"/>
                  <a:pt x="5049855" y="5465566"/>
                </a:cubicBezTo>
                <a:cubicBezTo>
                  <a:pt x="5033413" y="5465566"/>
                  <a:pt x="5033413" y="5463218"/>
                  <a:pt x="5019321" y="5463218"/>
                </a:cubicBezTo>
                <a:cubicBezTo>
                  <a:pt x="5016972" y="5472613"/>
                  <a:pt x="5016972" y="5479659"/>
                  <a:pt x="5012274" y="5486705"/>
                </a:cubicBezTo>
                <a:cubicBezTo>
                  <a:pt x="5009925" y="5474961"/>
                  <a:pt x="5016972" y="5472613"/>
                  <a:pt x="5014623" y="5460869"/>
                </a:cubicBezTo>
                <a:cubicBezTo>
                  <a:pt x="5009925" y="5460869"/>
                  <a:pt x="5005228" y="5460869"/>
                  <a:pt x="4995833" y="5460869"/>
                </a:cubicBezTo>
                <a:cubicBezTo>
                  <a:pt x="4995833" y="5470264"/>
                  <a:pt x="5005228" y="5479659"/>
                  <a:pt x="4998182" y="5486705"/>
                </a:cubicBezTo>
                <a:cubicBezTo>
                  <a:pt x="4995833" y="5477310"/>
                  <a:pt x="4993484" y="5467915"/>
                  <a:pt x="4991135" y="5460869"/>
                </a:cubicBezTo>
                <a:close/>
                <a:moveTo>
                  <a:pt x="6015350" y="5458777"/>
                </a:moveTo>
                <a:cubicBezTo>
                  <a:pt x="5979237" y="5459548"/>
                  <a:pt x="5952374" y="5473200"/>
                  <a:pt x="5918903" y="5474961"/>
                </a:cubicBezTo>
                <a:cubicBezTo>
                  <a:pt x="5921252" y="5479659"/>
                  <a:pt x="5928298" y="5484356"/>
                  <a:pt x="5935344" y="5489054"/>
                </a:cubicBezTo>
                <a:cubicBezTo>
                  <a:pt x="5963530" y="5467915"/>
                  <a:pt x="6022249" y="5479659"/>
                  <a:pt x="6055132" y="5463218"/>
                </a:cubicBezTo>
                <a:cubicBezTo>
                  <a:pt x="6040452" y="5459695"/>
                  <a:pt x="6027387" y="5458521"/>
                  <a:pt x="6015350" y="5458777"/>
                </a:cubicBezTo>
                <a:close/>
                <a:moveTo>
                  <a:pt x="5517045" y="5453724"/>
                </a:moveTo>
                <a:lnTo>
                  <a:pt x="5517519" y="5454446"/>
                </a:lnTo>
                <a:cubicBezTo>
                  <a:pt x="5523134" y="5472613"/>
                  <a:pt x="5517849" y="5499037"/>
                  <a:pt x="5512564" y="5514891"/>
                </a:cubicBezTo>
                <a:cubicBezTo>
                  <a:pt x="5517262" y="5557169"/>
                  <a:pt x="5514913" y="5615888"/>
                  <a:pt x="5498471" y="5646422"/>
                </a:cubicBezTo>
                <a:lnTo>
                  <a:pt x="5483463" y="5605644"/>
                </a:lnTo>
                <a:lnTo>
                  <a:pt x="5487021" y="5588290"/>
                </a:lnTo>
                <a:cubicBezTo>
                  <a:pt x="5493040" y="5564509"/>
                  <a:pt x="5499719" y="5540581"/>
                  <a:pt x="5505628" y="5515992"/>
                </a:cubicBezTo>
                <a:close/>
                <a:moveTo>
                  <a:pt x="3191384" y="5447363"/>
                </a:moveTo>
                <a:cubicBezTo>
                  <a:pt x="3186687" y="5449125"/>
                  <a:pt x="3182576" y="5452648"/>
                  <a:pt x="3177878" y="5456171"/>
                </a:cubicBezTo>
                <a:cubicBezTo>
                  <a:pt x="3182576" y="5458520"/>
                  <a:pt x="3189622" y="5460869"/>
                  <a:pt x="3194321" y="5463218"/>
                </a:cubicBezTo>
                <a:cubicBezTo>
                  <a:pt x="3196668" y="5456171"/>
                  <a:pt x="3201366" y="5451474"/>
                  <a:pt x="3208412" y="5449125"/>
                </a:cubicBezTo>
                <a:cubicBezTo>
                  <a:pt x="3201366" y="5445602"/>
                  <a:pt x="3196082" y="5445602"/>
                  <a:pt x="3191384" y="5447363"/>
                </a:cubicBezTo>
                <a:close/>
                <a:moveTo>
                  <a:pt x="5850788" y="5444427"/>
                </a:moveTo>
                <a:cubicBezTo>
                  <a:pt x="5853137" y="5460869"/>
                  <a:pt x="5846091" y="5484356"/>
                  <a:pt x="5862532" y="5489054"/>
                </a:cubicBezTo>
                <a:cubicBezTo>
                  <a:pt x="5860183" y="5472613"/>
                  <a:pt x="5867230" y="5465566"/>
                  <a:pt x="5869579" y="5453822"/>
                </a:cubicBezTo>
                <a:cubicBezTo>
                  <a:pt x="5862532" y="5451474"/>
                  <a:pt x="5860183" y="5444427"/>
                  <a:pt x="5850788" y="5444427"/>
                </a:cubicBezTo>
                <a:close/>
                <a:moveTo>
                  <a:pt x="4958252" y="5444427"/>
                </a:moveTo>
                <a:cubicBezTo>
                  <a:pt x="4955903" y="5449125"/>
                  <a:pt x="4951206" y="5453822"/>
                  <a:pt x="4946509" y="5456171"/>
                </a:cubicBezTo>
                <a:cubicBezTo>
                  <a:pt x="4960601" y="5456171"/>
                  <a:pt x="4977043" y="5456171"/>
                  <a:pt x="4993484" y="5456171"/>
                </a:cubicBezTo>
                <a:cubicBezTo>
                  <a:pt x="4993484" y="5446776"/>
                  <a:pt x="4972345" y="5442078"/>
                  <a:pt x="4958252" y="5444427"/>
                </a:cubicBezTo>
                <a:close/>
                <a:moveTo>
                  <a:pt x="4837584" y="5441785"/>
                </a:moveTo>
                <a:cubicBezTo>
                  <a:pt x="4821436" y="5442079"/>
                  <a:pt x="4805582" y="5443253"/>
                  <a:pt x="4791489" y="5446776"/>
                </a:cubicBezTo>
                <a:cubicBezTo>
                  <a:pt x="4789140" y="5451474"/>
                  <a:pt x="4786792" y="5453822"/>
                  <a:pt x="4784443" y="5456171"/>
                </a:cubicBezTo>
                <a:cubicBezTo>
                  <a:pt x="4800884" y="5456171"/>
                  <a:pt x="4814977" y="5456171"/>
                  <a:pt x="4829070" y="5456171"/>
                </a:cubicBezTo>
                <a:cubicBezTo>
                  <a:pt x="4836116" y="5451474"/>
                  <a:pt x="4845511" y="5453822"/>
                  <a:pt x="4852557" y="5456171"/>
                </a:cubicBezTo>
                <a:cubicBezTo>
                  <a:pt x="4864301" y="5456171"/>
                  <a:pt x="4873696" y="5456171"/>
                  <a:pt x="4885440" y="5456171"/>
                </a:cubicBezTo>
                <a:cubicBezTo>
                  <a:pt x="4887789" y="5451474"/>
                  <a:pt x="4887789" y="5446776"/>
                  <a:pt x="4885440" y="5442078"/>
                </a:cubicBezTo>
                <a:cubicBezTo>
                  <a:pt x="4870173" y="5442078"/>
                  <a:pt x="4853732" y="5441491"/>
                  <a:pt x="4837584" y="5441785"/>
                </a:cubicBezTo>
                <a:close/>
                <a:moveTo>
                  <a:pt x="5056901" y="5439730"/>
                </a:moveTo>
                <a:cubicBezTo>
                  <a:pt x="5054552" y="5439730"/>
                  <a:pt x="5049855" y="5442078"/>
                  <a:pt x="5047506" y="5442078"/>
                </a:cubicBezTo>
                <a:cubicBezTo>
                  <a:pt x="5049855" y="5442078"/>
                  <a:pt x="5052204" y="5444427"/>
                  <a:pt x="5054552" y="5444427"/>
                </a:cubicBezTo>
                <a:cubicBezTo>
                  <a:pt x="5054552" y="5442078"/>
                  <a:pt x="5056901" y="5442078"/>
                  <a:pt x="5056901" y="5439730"/>
                </a:cubicBezTo>
                <a:close/>
                <a:moveTo>
                  <a:pt x="5061599" y="5437381"/>
                </a:moveTo>
                <a:cubicBezTo>
                  <a:pt x="5061599" y="5442078"/>
                  <a:pt x="5063947" y="5446776"/>
                  <a:pt x="5066296" y="5449125"/>
                </a:cubicBezTo>
                <a:cubicBezTo>
                  <a:pt x="5068645" y="5449125"/>
                  <a:pt x="5068645" y="5446776"/>
                  <a:pt x="5068645" y="5446776"/>
                </a:cubicBezTo>
                <a:cubicBezTo>
                  <a:pt x="5068645" y="5442078"/>
                  <a:pt x="5066296" y="5439730"/>
                  <a:pt x="5063947" y="5437381"/>
                </a:cubicBezTo>
                <a:cubicBezTo>
                  <a:pt x="5061599" y="5437381"/>
                  <a:pt x="5061599" y="5437381"/>
                  <a:pt x="5061599" y="5437381"/>
                </a:cubicBezTo>
                <a:close/>
                <a:moveTo>
                  <a:pt x="5477333" y="5435032"/>
                </a:moveTo>
                <a:cubicBezTo>
                  <a:pt x="5479681" y="5463218"/>
                  <a:pt x="5467937" y="5498449"/>
                  <a:pt x="5484379" y="5512542"/>
                </a:cubicBezTo>
                <a:cubicBezTo>
                  <a:pt x="5491425" y="5484356"/>
                  <a:pt x="5491425" y="5456171"/>
                  <a:pt x="5477333" y="5435032"/>
                </a:cubicBezTo>
                <a:close/>
                <a:moveTo>
                  <a:pt x="6045737" y="5432683"/>
                </a:moveTo>
                <a:cubicBezTo>
                  <a:pt x="6045737" y="5453822"/>
                  <a:pt x="6073922" y="5451474"/>
                  <a:pt x="6095061" y="5453822"/>
                </a:cubicBezTo>
                <a:cubicBezTo>
                  <a:pt x="6092712" y="5432683"/>
                  <a:pt x="6069224" y="5432683"/>
                  <a:pt x="6045737" y="5432683"/>
                </a:cubicBezTo>
                <a:close/>
                <a:moveTo>
                  <a:pt x="5973513" y="5432096"/>
                </a:moveTo>
                <a:cubicBezTo>
                  <a:pt x="5951786" y="5433858"/>
                  <a:pt x="5930647" y="5442078"/>
                  <a:pt x="5921252" y="5453822"/>
                </a:cubicBezTo>
                <a:cubicBezTo>
                  <a:pt x="5907159" y="5458520"/>
                  <a:pt x="5907159" y="5453822"/>
                  <a:pt x="5897764" y="5456171"/>
                </a:cubicBezTo>
                <a:cubicBezTo>
                  <a:pt x="5897764" y="5463218"/>
                  <a:pt x="5902461" y="5467915"/>
                  <a:pt x="5914205" y="5467915"/>
                </a:cubicBezTo>
                <a:cubicBezTo>
                  <a:pt x="5914205" y="5465566"/>
                  <a:pt x="5914205" y="5458520"/>
                  <a:pt x="5916554" y="5458520"/>
                </a:cubicBezTo>
                <a:cubicBezTo>
                  <a:pt x="5951786" y="5453822"/>
                  <a:pt x="5987017" y="5449125"/>
                  <a:pt x="6029296" y="5449125"/>
                </a:cubicBezTo>
                <a:cubicBezTo>
                  <a:pt x="6017552" y="5435032"/>
                  <a:pt x="5995239" y="5430335"/>
                  <a:pt x="5973513" y="5432096"/>
                </a:cubicBezTo>
                <a:close/>
                <a:moveTo>
                  <a:pt x="5648793" y="5430334"/>
                </a:moveTo>
                <a:cubicBezTo>
                  <a:pt x="5641747" y="5451474"/>
                  <a:pt x="5634701" y="5474961"/>
                  <a:pt x="5648793" y="5493752"/>
                </a:cubicBezTo>
                <a:cubicBezTo>
                  <a:pt x="5651142" y="5477310"/>
                  <a:pt x="5658188" y="5442078"/>
                  <a:pt x="5648793" y="5430334"/>
                </a:cubicBezTo>
                <a:close/>
                <a:moveTo>
                  <a:pt x="2997022" y="5430334"/>
                </a:moveTo>
                <a:cubicBezTo>
                  <a:pt x="2992325" y="5453822"/>
                  <a:pt x="2968837" y="5453822"/>
                  <a:pt x="2987627" y="5467915"/>
                </a:cubicBezTo>
                <a:cubicBezTo>
                  <a:pt x="3001720" y="5463218"/>
                  <a:pt x="3001720" y="5442078"/>
                  <a:pt x="2997022" y="5430334"/>
                </a:cubicBezTo>
                <a:close/>
                <a:moveTo>
                  <a:pt x="5822603" y="5427986"/>
                </a:moveTo>
                <a:cubicBezTo>
                  <a:pt x="5822603" y="5449125"/>
                  <a:pt x="5831998" y="5458520"/>
                  <a:pt x="5843742" y="5467915"/>
                </a:cubicBezTo>
                <a:cubicBezTo>
                  <a:pt x="5841393" y="5453822"/>
                  <a:pt x="5836695" y="5446776"/>
                  <a:pt x="5843742" y="5435032"/>
                </a:cubicBezTo>
                <a:cubicBezTo>
                  <a:pt x="5834347" y="5435032"/>
                  <a:pt x="5834347" y="5427986"/>
                  <a:pt x="5822603" y="5427986"/>
                </a:cubicBezTo>
                <a:close/>
                <a:moveTo>
                  <a:pt x="4857255" y="5420939"/>
                </a:moveTo>
                <a:cubicBezTo>
                  <a:pt x="4831419" y="5423288"/>
                  <a:pt x="4807931" y="5430334"/>
                  <a:pt x="4786792" y="5432683"/>
                </a:cubicBezTo>
                <a:cubicBezTo>
                  <a:pt x="4789140" y="5435032"/>
                  <a:pt x="4791489" y="5435032"/>
                  <a:pt x="4793838" y="5437381"/>
                </a:cubicBezTo>
                <a:cubicBezTo>
                  <a:pt x="4814977" y="5437381"/>
                  <a:pt x="4836116" y="5435032"/>
                  <a:pt x="4857255" y="5435032"/>
                </a:cubicBezTo>
                <a:cubicBezTo>
                  <a:pt x="4857255" y="5432683"/>
                  <a:pt x="4857255" y="5427986"/>
                  <a:pt x="4857255" y="5420939"/>
                </a:cubicBezTo>
                <a:close/>
                <a:moveTo>
                  <a:pt x="4302943" y="5420939"/>
                </a:moveTo>
                <a:cubicBezTo>
                  <a:pt x="4302943" y="5427986"/>
                  <a:pt x="4298245" y="5425637"/>
                  <a:pt x="4302943" y="5430334"/>
                </a:cubicBezTo>
                <a:cubicBezTo>
                  <a:pt x="4326431" y="5437381"/>
                  <a:pt x="4349919" y="5446776"/>
                  <a:pt x="4371058" y="5456171"/>
                </a:cubicBezTo>
                <a:cubicBezTo>
                  <a:pt x="4371058" y="5453822"/>
                  <a:pt x="4373407" y="5453822"/>
                  <a:pt x="4373407" y="5451474"/>
                </a:cubicBezTo>
                <a:cubicBezTo>
                  <a:pt x="4373407" y="5451474"/>
                  <a:pt x="4371058" y="5451474"/>
                  <a:pt x="4371058" y="5449125"/>
                </a:cubicBezTo>
                <a:cubicBezTo>
                  <a:pt x="4352267" y="5437381"/>
                  <a:pt x="4326431" y="5430334"/>
                  <a:pt x="4302943" y="5420939"/>
                </a:cubicBezTo>
                <a:close/>
                <a:moveTo>
                  <a:pt x="3228964" y="5418885"/>
                </a:moveTo>
                <a:cubicBezTo>
                  <a:pt x="3221331" y="5419178"/>
                  <a:pt x="3214284" y="5425637"/>
                  <a:pt x="3208412" y="5442078"/>
                </a:cubicBezTo>
                <a:cubicBezTo>
                  <a:pt x="3231901" y="5458520"/>
                  <a:pt x="3241295" y="5444427"/>
                  <a:pt x="3253039" y="5432683"/>
                </a:cubicBezTo>
                <a:cubicBezTo>
                  <a:pt x="3244819" y="5424463"/>
                  <a:pt x="3236598" y="5418591"/>
                  <a:pt x="3228964" y="5418885"/>
                </a:cubicBezTo>
                <a:close/>
                <a:moveTo>
                  <a:pt x="4857255" y="5411545"/>
                </a:moveTo>
                <a:cubicBezTo>
                  <a:pt x="4847860" y="5416242"/>
                  <a:pt x="4840813" y="5416242"/>
                  <a:pt x="4833767" y="5418591"/>
                </a:cubicBezTo>
                <a:cubicBezTo>
                  <a:pt x="4840813" y="5416242"/>
                  <a:pt x="4850208" y="5416242"/>
                  <a:pt x="4857255" y="5416242"/>
                </a:cubicBezTo>
                <a:cubicBezTo>
                  <a:pt x="4857255" y="5413893"/>
                  <a:pt x="4857255" y="5413893"/>
                  <a:pt x="4857255" y="5411545"/>
                </a:cubicBezTo>
                <a:close/>
                <a:moveTo>
                  <a:pt x="5108574" y="5409196"/>
                </a:moveTo>
                <a:cubicBezTo>
                  <a:pt x="5096830" y="5413893"/>
                  <a:pt x="5106226" y="5435032"/>
                  <a:pt x="5094482" y="5437381"/>
                </a:cubicBezTo>
                <a:cubicBezTo>
                  <a:pt x="5096830" y="5446776"/>
                  <a:pt x="5108574" y="5444427"/>
                  <a:pt x="5117969" y="5442078"/>
                </a:cubicBezTo>
                <a:cubicBezTo>
                  <a:pt x="5117969" y="5432683"/>
                  <a:pt x="5117969" y="5423288"/>
                  <a:pt x="5117969" y="5411545"/>
                </a:cubicBezTo>
                <a:cubicBezTo>
                  <a:pt x="5115620" y="5411545"/>
                  <a:pt x="5113272" y="5409196"/>
                  <a:pt x="5108574" y="5409196"/>
                </a:cubicBezTo>
                <a:close/>
                <a:moveTo>
                  <a:pt x="5094482" y="5404498"/>
                </a:moveTo>
                <a:cubicBezTo>
                  <a:pt x="5094482" y="5409196"/>
                  <a:pt x="5092133" y="5413893"/>
                  <a:pt x="5092133" y="5418591"/>
                </a:cubicBezTo>
                <a:cubicBezTo>
                  <a:pt x="5096830" y="5418591"/>
                  <a:pt x="5099179" y="5418591"/>
                  <a:pt x="5103877" y="5411545"/>
                </a:cubicBezTo>
                <a:cubicBezTo>
                  <a:pt x="5101528" y="5409196"/>
                  <a:pt x="5099179" y="5406847"/>
                  <a:pt x="5094482" y="5404498"/>
                </a:cubicBezTo>
                <a:close/>
                <a:moveTo>
                  <a:pt x="5930206" y="5401746"/>
                </a:moveTo>
                <a:cubicBezTo>
                  <a:pt x="5915233" y="5398774"/>
                  <a:pt x="5893654" y="5413307"/>
                  <a:pt x="5881322" y="5418591"/>
                </a:cubicBezTo>
                <a:cubicBezTo>
                  <a:pt x="5895415" y="5420939"/>
                  <a:pt x="5928298" y="5418591"/>
                  <a:pt x="5942390" y="5411545"/>
                </a:cubicBezTo>
                <a:cubicBezTo>
                  <a:pt x="5939454" y="5405673"/>
                  <a:pt x="5935197" y="5402737"/>
                  <a:pt x="5930206" y="5401746"/>
                </a:cubicBezTo>
                <a:close/>
                <a:moveTo>
                  <a:pt x="5078040" y="5397452"/>
                </a:moveTo>
                <a:cubicBezTo>
                  <a:pt x="5075691" y="5402149"/>
                  <a:pt x="5073342" y="5406847"/>
                  <a:pt x="5070994" y="5411545"/>
                </a:cubicBezTo>
                <a:cubicBezTo>
                  <a:pt x="5073342" y="5411545"/>
                  <a:pt x="5075691" y="5411545"/>
                  <a:pt x="5078040" y="5413893"/>
                </a:cubicBezTo>
                <a:cubicBezTo>
                  <a:pt x="5078040" y="5409196"/>
                  <a:pt x="5080389" y="5406847"/>
                  <a:pt x="5080389" y="5402149"/>
                </a:cubicBezTo>
                <a:cubicBezTo>
                  <a:pt x="5080389" y="5402149"/>
                  <a:pt x="5078040" y="5399801"/>
                  <a:pt x="5078040" y="5397452"/>
                </a:cubicBezTo>
                <a:close/>
                <a:moveTo>
                  <a:pt x="5045157" y="5390405"/>
                </a:moveTo>
                <a:cubicBezTo>
                  <a:pt x="5040460" y="5397452"/>
                  <a:pt x="5038111" y="5404498"/>
                  <a:pt x="5035762" y="5411545"/>
                </a:cubicBezTo>
                <a:cubicBezTo>
                  <a:pt x="5045157" y="5411545"/>
                  <a:pt x="5054552" y="5411545"/>
                  <a:pt x="5066296" y="5409196"/>
                </a:cubicBezTo>
                <a:cubicBezTo>
                  <a:pt x="5068645" y="5404498"/>
                  <a:pt x="5070994" y="5397452"/>
                  <a:pt x="5070994" y="5390405"/>
                </a:cubicBezTo>
                <a:cubicBezTo>
                  <a:pt x="5061599" y="5392754"/>
                  <a:pt x="5066296" y="5409196"/>
                  <a:pt x="5049855" y="5406847"/>
                </a:cubicBezTo>
                <a:cubicBezTo>
                  <a:pt x="5049855" y="5397452"/>
                  <a:pt x="5047506" y="5392754"/>
                  <a:pt x="5045157" y="5390405"/>
                </a:cubicBezTo>
                <a:close/>
                <a:moveTo>
                  <a:pt x="4307641" y="5388057"/>
                </a:moveTo>
                <a:cubicBezTo>
                  <a:pt x="4312338" y="5409196"/>
                  <a:pt x="4342872" y="5409196"/>
                  <a:pt x="4364011" y="5416242"/>
                </a:cubicBezTo>
                <a:cubicBezTo>
                  <a:pt x="4364011" y="5406847"/>
                  <a:pt x="4361663" y="5399801"/>
                  <a:pt x="4356965" y="5397452"/>
                </a:cubicBezTo>
                <a:cubicBezTo>
                  <a:pt x="4356965" y="5397452"/>
                  <a:pt x="4356965" y="5395103"/>
                  <a:pt x="4356965" y="5395103"/>
                </a:cubicBezTo>
                <a:cubicBezTo>
                  <a:pt x="4342872" y="5390405"/>
                  <a:pt x="4326431" y="5388057"/>
                  <a:pt x="4307641" y="5388057"/>
                </a:cubicBezTo>
                <a:close/>
                <a:moveTo>
                  <a:pt x="6012854" y="5383359"/>
                </a:moveTo>
                <a:cubicBezTo>
                  <a:pt x="6019901" y="5397452"/>
                  <a:pt x="6031644" y="5406847"/>
                  <a:pt x="6033993" y="5423288"/>
                </a:cubicBezTo>
                <a:cubicBezTo>
                  <a:pt x="6043388" y="5423288"/>
                  <a:pt x="6059829" y="5430334"/>
                  <a:pt x="6066876" y="5423288"/>
                </a:cubicBezTo>
                <a:cubicBezTo>
                  <a:pt x="6052783" y="5406847"/>
                  <a:pt x="6036342" y="5392754"/>
                  <a:pt x="6012854" y="5383359"/>
                </a:cubicBezTo>
                <a:close/>
                <a:moveTo>
                  <a:pt x="5430357" y="5383359"/>
                </a:moveTo>
                <a:cubicBezTo>
                  <a:pt x="5437403" y="5427986"/>
                  <a:pt x="5409218" y="5458520"/>
                  <a:pt x="5435055" y="5479659"/>
                </a:cubicBezTo>
                <a:cubicBezTo>
                  <a:pt x="5442101" y="5449125"/>
                  <a:pt x="5439752" y="5411545"/>
                  <a:pt x="5430357" y="5383359"/>
                </a:cubicBezTo>
                <a:close/>
                <a:moveTo>
                  <a:pt x="5280035" y="5381010"/>
                </a:moveTo>
                <a:lnTo>
                  <a:pt x="5282219" y="5393383"/>
                </a:lnTo>
                <a:lnTo>
                  <a:pt x="5280439" y="5397379"/>
                </a:lnTo>
                <a:cubicBezTo>
                  <a:pt x="5272622" y="5418885"/>
                  <a:pt x="5266383" y="5442372"/>
                  <a:pt x="5257428" y="5463218"/>
                </a:cubicBezTo>
                <a:lnTo>
                  <a:pt x="5242313" y="5490328"/>
                </a:lnTo>
                <a:lnTo>
                  <a:pt x="5249501" y="5425637"/>
                </a:lnTo>
                <a:cubicBezTo>
                  <a:pt x="5254199" y="5420939"/>
                  <a:pt x="5256547" y="5416242"/>
                  <a:pt x="5256547" y="5409196"/>
                </a:cubicBezTo>
                <a:cubicBezTo>
                  <a:pt x="5254199" y="5409196"/>
                  <a:pt x="5251850" y="5409196"/>
                  <a:pt x="5251850" y="5409196"/>
                </a:cubicBezTo>
                <a:cubicBezTo>
                  <a:pt x="5254199" y="5402149"/>
                  <a:pt x="5254199" y="5392754"/>
                  <a:pt x="5256547" y="5385708"/>
                </a:cubicBezTo>
                <a:cubicBezTo>
                  <a:pt x="5265943" y="5381010"/>
                  <a:pt x="5272989" y="5378661"/>
                  <a:pt x="5280035" y="5381010"/>
                </a:cubicBezTo>
                <a:close/>
                <a:moveTo>
                  <a:pt x="4934765" y="5381010"/>
                </a:moveTo>
                <a:lnTo>
                  <a:pt x="4932556" y="5382755"/>
                </a:lnTo>
                <a:lnTo>
                  <a:pt x="4890138" y="5388057"/>
                </a:lnTo>
                <a:cubicBezTo>
                  <a:pt x="4894836" y="5402150"/>
                  <a:pt x="4903644" y="5402737"/>
                  <a:pt x="4912452" y="5398626"/>
                </a:cubicBezTo>
                <a:lnTo>
                  <a:pt x="4932556" y="5382755"/>
                </a:lnTo>
                <a:lnTo>
                  <a:pt x="4938680" y="5381989"/>
                </a:lnTo>
                <a:lnTo>
                  <a:pt x="4944160" y="5383359"/>
                </a:lnTo>
                <a:cubicBezTo>
                  <a:pt x="4946509" y="5383359"/>
                  <a:pt x="4946509" y="5381010"/>
                  <a:pt x="4946509" y="5381010"/>
                </a:cubicBezTo>
                <a:lnTo>
                  <a:pt x="4938680" y="5381989"/>
                </a:lnTo>
                <a:close/>
                <a:moveTo>
                  <a:pt x="5998761" y="5378661"/>
                </a:moveTo>
                <a:cubicBezTo>
                  <a:pt x="5972925" y="5378661"/>
                  <a:pt x="5961181" y="5395103"/>
                  <a:pt x="5937693" y="5395103"/>
                </a:cubicBezTo>
                <a:cubicBezTo>
                  <a:pt x="5940042" y="5409196"/>
                  <a:pt x="5951786" y="5413893"/>
                  <a:pt x="5972925" y="5411545"/>
                </a:cubicBezTo>
                <a:cubicBezTo>
                  <a:pt x="5975274" y="5406847"/>
                  <a:pt x="5961181" y="5402149"/>
                  <a:pt x="5970576" y="5397452"/>
                </a:cubicBezTo>
                <a:cubicBezTo>
                  <a:pt x="5977622" y="5418591"/>
                  <a:pt x="5996412" y="5425637"/>
                  <a:pt x="6026947" y="5423288"/>
                </a:cubicBezTo>
                <a:cubicBezTo>
                  <a:pt x="6024598" y="5402149"/>
                  <a:pt x="6008156" y="5395103"/>
                  <a:pt x="5998761" y="5378661"/>
                </a:cubicBezTo>
                <a:close/>
                <a:moveTo>
                  <a:pt x="5547796" y="5378661"/>
                </a:moveTo>
                <a:cubicBezTo>
                  <a:pt x="5554842" y="5416242"/>
                  <a:pt x="5514913" y="5449125"/>
                  <a:pt x="5540750" y="5470264"/>
                </a:cubicBezTo>
                <a:cubicBezTo>
                  <a:pt x="5538401" y="5439730"/>
                  <a:pt x="5557191" y="5402149"/>
                  <a:pt x="5547796" y="5378661"/>
                </a:cubicBezTo>
                <a:close/>
                <a:moveTo>
                  <a:pt x="5007577" y="5378661"/>
                </a:moveTo>
                <a:cubicBezTo>
                  <a:pt x="5005228" y="5385708"/>
                  <a:pt x="5002879" y="5392754"/>
                  <a:pt x="5005228" y="5399801"/>
                </a:cubicBezTo>
                <a:cubicBezTo>
                  <a:pt x="5012274" y="5404498"/>
                  <a:pt x="5019321" y="5409196"/>
                  <a:pt x="5028716" y="5411545"/>
                </a:cubicBezTo>
                <a:cubicBezTo>
                  <a:pt x="5031065" y="5402149"/>
                  <a:pt x="5033413" y="5392754"/>
                  <a:pt x="5035762" y="5383359"/>
                </a:cubicBezTo>
                <a:cubicBezTo>
                  <a:pt x="5033413" y="5383359"/>
                  <a:pt x="5031065" y="5381010"/>
                  <a:pt x="5028716" y="5381010"/>
                </a:cubicBezTo>
                <a:cubicBezTo>
                  <a:pt x="5021669" y="5381010"/>
                  <a:pt x="5016972" y="5378661"/>
                  <a:pt x="5007577" y="5378661"/>
                </a:cubicBezTo>
                <a:close/>
                <a:moveTo>
                  <a:pt x="2454455" y="5378661"/>
                </a:moveTo>
                <a:cubicBezTo>
                  <a:pt x="2430967" y="5383359"/>
                  <a:pt x="2409828" y="5378661"/>
                  <a:pt x="2391037" y="5390405"/>
                </a:cubicBezTo>
                <a:cubicBezTo>
                  <a:pt x="2407479" y="5385708"/>
                  <a:pt x="2449757" y="5402149"/>
                  <a:pt x="2454455" y="5378661"/>
                </a:cubicBezTo>
                <a:close/>
                <a:moveTo>
                  <a:pt x="4981740" y="5376313"/>
                </a:moveTo>
                <a:cubicBezTo>
                  <a:pt x="4965299" y="5373964"/>
                  <a:pt x="4953555" y="5378661"/>
                  <a:pt x="4946509" y="5388057"/>
                </a:cubicBezTo>
                <a:cubicBezTo>
                  <a:pt x="4951206" y="5392754"/>
                  <a:pt x="4953555" y="5397452"/>
                  <a:pt x="4958252" y="5399801"/>
                </a:cubicBezTo>
                <a:cubicBezTo>
                  <a:pt x="4969996" y="5397452"/>
                  <a:pt x="4979391" y="5397452"/>
                  <a:pt x="4991135" y="5395103"/>
                </a:cubicBezTo>
                <a:cubicBezTo>
                  <a:pt x="4993484" y="5390405"/>
                  <a:pt x="4993484" y="5388057"/>
                  <a:pt x="4993484" y="5385708"/>
                </a:cubicBezTo>
                <a:cubicBezTo>
                  <a:pt x="4991135" y="5388057"/>
                  <a:pt x="4988787" y="5390405"/>
                  <a:pt x="4979391" y="5390405"/>
                </a:cubicBezTo>
                <a:cubicBezTo>
                  <a:pt x="4981740" y="5385708"/>
                  <a:pt x="4981740" y="5381010"/>
                  <a:pt x="4981740" y="5376313"/>
                </a:cubicBezTo>
                <a:close/>
                <a:moveTo>
                  <a:pt x="4866650" y="5376313"/>
                </a:moveTo>
                <a:cubicBezTo>
                  <a:pt x="4861952" y="5378661"/>
                  <a:pt x="4857255" y="5381010"/>
                  <a:pt x="4852557" y="5381010"/>
                </a:cubicBezTo>
                <a:cubicBezTo>
                  <a:pt x="4854906" y="5381010"/>
                  <a:pt x="4854906" y="5383359"/>
                  <a:pt x="4857255" y="5383359"/>
                </a:cubicBezTo>
                <a:cubicBezTo>
                  <a:pt x="4859604" y="5383359"/>
                  <a:pt x="4861952" y="5383359"/>
                  <a:pt x="4864301" y="5383359"/>
                </a:cubicBezTo>
                <a:cubicBezTo>
                  <a:pt x="4864301" y="5381010"/>
                  <a:pt x="4866650" y="5378661"/>
                  <a:pt x="4866650" y="5376313"/>
                </a:cubicBezTo>
                <a:close/>
                <a:moveTo>
                  <a:pt x="5406869" y="5362220"/>
                </a:moveTo>
                <a:cubicBezTo>
                  <a:pt x="5402171" y="5381010"/>
                  <a:pt x="5402171" y="5411545"/>
                  <a:pt x="5411567" y="5423288"/>
                </a:cubicBezTo>
                <a:cubicBezTo>
                  <a:pt x="5416264" y="5406847"/>
                  <a:pt x="5416264" y="5373964"/>
                  <a:pt x="5406869" y="5362220"/>
                </a:cubicBezTo>
                <a:close/>
                <a:moveTo>
                  <a:pt x="3410811" y="5356385"/>
                </a:moveTo>
                <a:cubicBezTo>
                  <a:pt x="3404976" y="5354734"/>
                  <a:pt x="3397489" y="5379836"/>
                  <a:pt x="3415105" y="5369266"/>
                </a:cubicBezTo>
                <a:cubicBezTo>
                  <a:pt x="3414518" y="5360458"/>
                  <a:pt x="3412756" y="5356935"/>
                  <a:pt x="3410811" y="5356385"/>
                </a:cubicBezTo>
                <a:close/>
                <a:moveTo>
                  <a:pt x="6071573" y="5352825"/>
                </a:moveTo>
                <a:cubicBezTo>
                  <a:pt x="6055132" y="5350476"/>
                  <a:pt x="6041039" y="5366918"/>
                  <a:pt x="6017552" y="5366918"/>
                </a:cubicBezTo>
                <a:cubicBezTo>
                  <a:pt x="6038690" y="5388057"/>
                  <a:pt x="6062178" y="5404498"/>
                  <a:pt x="6078620" y="5427986"/>
                </a:cubicBezTo>
                <a:cubicBezTo>
                  <a:pt x="6118549" y="5430334"/>
                  <a:pt x="6118549" y="5467915"/>
                  <a:pt x="6165524" y="5460869"/>
                </a:cubicBezTo>
                <a:cubicBezTo>
                  <a:pt x="6160827" y="5442078"/>
                  <a:pt x="6142037" y="5423288"/>
                  <a:pt x="6123247" y="5402149"/>
                </a:cubicBezTo>
                <a:cubicBezTo>
                  <a:pt x="6109154" y="5385708"/>
                  <a:pt x="6090364" y="5355174"/>
                  <a:pt x="6071573" y="5352825"/>
                </a:cubicBezTo>
                <a:close/>
                <a:moveTo>
                  <a:pt x="4861952" y="5352825"/>
                </a:moveTo>
                <a:cubicBezTo>
                  <a:pt x="4840813" y="5352825"/>
                  <a:pt x="4817326" y="5355174"/>
                  <a:pt x="4789140" y="5357523"/>
                </a:cubicBezTo>
                <a:cubicBezTo>
                  <a:pt x="4789140" y="5359871"/>
                  <a:pt x="4791489" y="5362220"/>
                  <a:pt x="4791489" y="5366918"/>
                </a:cubicBezTo>
                <a:cubicBezTo>
                  <a:pt x="4796187" y="5366918"/>
                  <a:pt x="4800884" y="5366918"/>
                  <a:pt x="4805582" y="5366918"/>
                </a:cubicBezTo>
                <a:cubicBezTo>
                  <a:pt x="4824372" y="5364569"/>
                  <a:pt x="4845511" y="5362220"/>
                  <a:pt x="4864301" y="5359871"/>
                </a:cubicBezTo>
                <a:cubicBezTo>
                  <a:pt x="4864301" y="5357523"/>
                  <a:pt x="4864301" y="5355174"/>
                  <a:pt x="4861952" y="5352825"/>
                </a:cubicBezTo>
                <a:close/>
                <a:moveTo>
                  <a:pt x="3435327" y="5350843"/>
                </a:moveTo>
                <a:cubicBezTo>
                  <a:pt x="3433161" y="5350477"/>
                  <a:pt x="3430959" y="5351651"/>
                  <a:pt x="3429198" y="5355174"/>
                </a:cubicBezTo>
                <a:cubicBezTo>
                  <a:pt x="3436245" y="5359871"/>
                  <a:pt x="3426849" y="5371615"/>
                  <a:pt x="3440941" y="5373964"/>
                </a:cubicBezTo>
                <a:cubicBezTo>
                  <a:pt x="3447988" y="5366918"/>
                  <a:pt x="3441823" y="5351944"/>
                  <a:pt x="3435327" y="5350843"/>
                </a:cubicBezTo>
                <a:close/>
                <a:moveTo>
                  <a:pt x="4894835" y="5350476"/>
                </a:moveTo>
                <a:cubicBezTo>
                  <a:pt x="4894835" y="5352825"/>
                  <a:pt x="4894835" y="5352825"/>
                  <a:pt x="4894835" y="5355174"/>
                </a:cubicBezTo>
                <a:cubicBezTo>
                  <a:pt x="4904230" y="5352825"/>
                  <a:pt x="4913626" y="5352825"/>
                  <a:pt x="4923021" y="5352825"/>
                </a:cubicBezTo>
                <a:cubicBezTo>
                  <a:pt x="4923021" y="5352825"/>
                  <a:pt x="4920672" y="5350476"/>
                  <a:pt x="4920672" y="5350476"/>
                </a:cubicBezTo>
                <a:cubicBezTo>
                  <a:pt x="4911277" y="5350476"/>
                  <a:pt x="4901882" y="5350476"/>
                  <a:pt x="4894835" y="5350476"/>
                </a:cubicBezTo>
                <a:close/>
                <a:moveTo>
                  <a:pt x="3539590" y="5348127"/>
                </a:moveTo>
                <a:cubicBezTo>
                  <a:pt x="3534892" y="5350476"/>
                  <a:pt x="3534892" y="5352825"/>
                  <a:pt x="3544288" y="5352825"/>
                </a:cubicBezTo>
                <a:close/>
                <a:moveTo>
                  <a:pt x="4664655" y="5345779"/>
                </a:moveTo>
                <a:cubicBezTo>
                  <a:pt x="4662306" y="5348127"/>
                  <a:pt x="4662306" y="5348127"/>
                  <a:pt x="4659958" y="5348127"/>
                </a:cubicBezTo>
                <a:cubicBezTo>
                  <a:pt x="4662306" y="5348127"/>
                  <a:pt x="4664655" y="5348127"/>
                  <a:pt x="4667004" y="5348127"/>
                </a:cubicBezTo>
                <a:cubicBezTo>
                  <a:pt x="4667004" y="5345779"/>
                  <a:pt x="4664655" y="5345779"/>
                  <a:pt x="4664655" y="5345779"/>
                </a:cubicBezTo>
                <a:close/>
                <a:moveTo>
                  <a:pt x="2228981" y="5341080"/>
                </a:moveTo>
                <a:cubicBezTo>
                  <a:pt x="2224281" y="5345778"/>
                  <a:pt x="2221931" y="5348126"/>
                  <a:pt x="2219582" y="5350475"/>
                </a:cubicBezTo>
                <a:cubicBezTo>
                  <a:pt x="2214888" y="5350475"/>
                  <a:pt x="2212538" y="5350475"/>
                  <a:pt x="2210188" y="5350475"/>
                </a:cubicBezTo>
                <a:cubicBezTo>
                  <a:pt x="2214888" y="5345778"/>
                  <a:pt x="2221931" y="5343429"/>
                  <a:pt x="2228981" y="5341080"/>
                </a:cubicBezTo>
                <a:close/>
                <a:moveTo>
                  <a:pt x="4824372" y="5331686"/>
                </a:moveTo>
                <a:cubicBezTo>
                  <a:pt x="4819675" y="5334035"/>
                  <a:pt x="4812628" y="5334035"/>
                  <a:pt x="4807931" y="5334035"/>
                </a:cubicBezTo>
                <a:cubicBezTo>
                  <a:pt x="4803233" y="5336383"/>
                  <a:pt x="4796187" y="5341081"/>
                  <a:pt x="4793838" y="5348127"/>
                </a:cubicBezTo>
                <a:cubicBezTo>
                  <a:pt x="4798535" y="5348127"/>
                  <a:pt x="4805582" y="5348127"/>
                  <a:pt x="4812628" y="5348127"/>
                </a:cubicBezTo>
                <a:cubicBezTo>
                  <a:pt x="4826721" y="5345779"/>
                  <a:pt x="4843162" y="5345779"/>
                  <a:pt x="4857255" y="5343430"/>
                </a:cubicBezTo>
                <a:cubicBezTo>
                  <a:pt x="4850208" y="5336383"/>
                  <a:pt x="4838465" y="5334035"/>
                  <a:pt x="4826721" y="5338732"/>
                </a:cubicBezTo>
                <a:cubicBezTo>
                  <a:pt x="4826721" y="5336383"/>
                  <a:pt x="4824372" y="5334035"/>
                  <a:pt x="4824372" y="5331686"/>
                </a:cubicBezTo>
                <a:close/>
                <a:moveTo>
                  <a:pt x="5503169" y="5329337"/>
                </a:moveTo>
                <a:cubicBezTo>
                  <a:pt x="5503169" y="5331686"/>
                  <a:pt x="5503169" y="5334035"/>
                  <a:pt x="5503169" y="5336383"/>
                </a:cubicBezTo>
                <a:cubicBezTo>
                  <a:pt x="5500820" y="5329337"/>
                  <a:pt x="5493774" y="5326988"/>
                  <a:pt x="5489076" y="5334035"/>
                </a:cubicBezTo>
                <a:cubicBezTo>
                  <a:pt x="5503169" y="5336383"/>
                  <a:pt x="5474984" y="5357523"/>
                  <a:pt x="5498471" y="5357523"/>
                </a:cubicBezTo>
                <a:cubicBezTo>
                  <a:pt x="5498471" y="5355174"/>
                  <a:pt x="5498471" y="5355174"/>
                  <a:pt x="5500820" y="5355174"/>
                </a:cubicBezTo>
                <a:cubicBezTo>
                  <a:pt x="5498471" y="5373964"/>
                  <a:pt x="5491425" y="5392754"/>
                  <a:pt x="5503169" y="5406847"/>
                </a:cubicBezTo>
                <a:cubicBezTo>
                  <a:pt x="5503169" y="5390405"/>
                  <a:pt x="5517262" y="5355174"/>
                  <a:pt x="5510215" y="5331686"/>
                </a:cubicBezTo>
                <a:cubicBezTo>
                  <a:pt x="5507866" y="5331686"/>
                  <a:pt x="5507866" y="5329337"/>
                  <a:pt x="5503169" y="5329337"/>
                </a:cubicBezTo>
                <a:close/>
                <a:moveTo>
                  <a:pt x="5049855" y="5329337"/>
                </a:moveTo>
                <a:cubicBezTo>
                  <a:pt x="5047506" y="5331686"/>
                  <a:pt x="5045157" y="5334035"/>
                  <a:pt x="5042809" y="5336383"/>
                </a:cubicBezTo>
                <a:cubicBezTo>
                  <a:pt x="5038111" y="5336383"/>
                  <a:pt x="5035762" y="5336383"/>
                  <a:pt x="5031065" y="5338732"/>
                </a:cubicBezTo>
                <a:cubicBezTo>
                  <a:pt x="5038111" y="5338732"/>
                  <a:pt x="5045157" y="5338732"/>
                  <a:pt x="5049855" y="5338732"/>
                </a:cubicBezTo>
                <a:cubicBezTo>
                  <a:pt x="5049855" y="5336383"/>
                  <a:pt x="5049855" y="5331686"/>
                  <a:pt x="5049855" y="5329337"/>
                </a:cubicBezTo>
                <a:close/>
                <a:moveTo>
                  <a:pt x="5526657" y="5326988"/>
                </a:moveTo>
                <a:cubicBezTo>
                  <a:pt x="5538401" y="5373964"/>
                  <a:pt x="5491425" y="5416242"/>
                  <a:pt x="5524308" y="5439730"/>
                </a:cubicBezTo>
                <a:cubicBezTo>
                  <a:pt x="5529006" y="5404498"/>
                  <a:pt x="5538401" y="5357523"/>
                  <a:pt x="5526657" y="5326988"/>
                </a:cubicBezTo>
                <a:close/>
                <a:moveTo>
                  <a:pt x="4861952" y="5326988"/>
                </a:moveTo>
                <a:cubicBezTo>
                  <a:pt x="4861952" y="5329337"/>
                  <a:pt x="4864301" y="5331686"/>
                  <a:pt x="4864301" y="5334035"/>
                </a:cubicBezTo>
                <a:cubicBezTo>
                  <a:pt x="4871348" y="5334035"/>
                  <a:pt x="4873696" y="5331686"/>
                  <a:pt x="4878394" y="5329337"/>
                </a:cubicBezTo>
                <a:cubicBezTo>
                  <a:pt x="4880743" y="5329337"/>
                  <a:pt x="4880743" y="5329337"/>
                  <a:pt x="4880743" y="5326988"/>
                </a:cubicBezTo>
                <a:cubicBezTo>
                  <a:pt x="4876045" y="5326988"/>
                  <a:pt x="4868999" y="5326988"/>
                  <a:pt x="4861952" y="5326988"/>
                </a:cubicBezTo>
                <a:close/>
                <a:moveTo>
                  <a:pt x="2899548" y="5323466"/>
                </a:moveTo>
                <a:lnTo>
                  <a:pt x="2896027" y="5326987"/>
                </a:lnTo>
                <a:lnTo>
                  <a:pt x="2898374" y="5326987"/>
                </a:lnTo>
                <a:close/>
                <a:moveTo>
                  <a:pt x="5829649" y="5317593"/>
                </a:moveTo>
                <a:cubicBezTo>
                  <a:pt x="5815557" y="5310547"/>
                  <a:pt x="5780325" y="5322291"/>
                  <a:pt x="5768581" y="5331686"/>
                </a:cubicBezTo>
                <a:cubicBezTo>
                  <a:pt x="5789720" y="5329337"/>
                  <a:pt x="5815557" y="5329337"/>
                  <a:pt x="5829649" y="5317593"/>
                </a:cubicBezTo>
                <a:close/>
                <a:moveTo>
                  <a:pt x="5442101" y="5317593"/>
                </a:moveTo>
                <a:cubicBezTo>
                  <a:pt x="5444449" y="5345779"/>
                  <a:pt x="5430357" y="5378661"/>
                  <a:pt x="5451496" y="5392754"/>
                </a:cubicBezTo>
                <a:cubicBezTo>
                  <a:pt x="5451496" y="5395103"/>
                  <a:pt x="5453845" y="5395103"/>
                  <a:pt x="5453845" y="5390405"/>
                </a:cubicBezTo>
                <a:cubicBezTo>
                  <a:pt x="5451496" y="5366918"/>
                  <a:pt x="5451496" y="5336383"/>
                  <a:pt x="5442101" y="5317593"/>
                </a:cubicBezTo>
                <a:close/>
                <a:moveTo>
                  <a:pt x="5078040" y="5308198"/>
                </a:moveTo>
                <a:cubicBezTo>
                  <a:pt x="5078040" y="5310547"/>
                  <a:pt x="5075691" y="5310547"/>
                  <a:pt x="5073342" y="5312896"/>
                </a:cubicBezTo>
                <a:cubicBezTo>
                  <a:pt x="5068645" y="5319942"/>
                  <a:pt x="5066296" y="5329337"/>
                  <a:pt x="5063947" y="5338732"/>
                </a:cubicBezTo>
                <a:cubicBezTo>
                  <a:pt x="5066296" y="5341081"/>
                  <a:pt x="5075691" y="5336383"/>
                  <a:pt x="5075691" y="5341081"/>
                </a:cubicBezTo>
                <a:cubicBezTo>
                  <a:pt x="5070994" y="5343430"/>
                  <a:pt x="5059250" y="5338732"/>
                  <a:pt x="5059250" y="5343430"/>
                </a:cubicBezTo>
                <a:cubicBezTo>
                  <a:pt x="5059250" y="5343430"/>
                  <a:pt x="5059250" y="5345779"/>
                  <a:pt x="5059250" y="5345779"/>
                </a:cubicBezTo>
                <a:cubicBezTo>
                  <a:pt x="5066296" y="5348127"/>
                  <a:pt x="5070994" y="5350476"/>
                  <a:pt x="5075691" y="5357523"/>
                </a:cubicBezTo>
                <a:cubicBezTo>
                  <a:pt x="5078040" y="5341081"/>
                  <a:pt x="5078040" y="5322291"/>
                  <a:pt x="5078040" y="5308198"/>
                </a:cubicBezTo>
                <a:close/>
                <a:moveTo>
                  <a:pt x="3523149" y="5305849"/>
                </a:moveTo>
                <a:cubicBezTo>
                  <a:pt x="3513754" y="5315244"/>
                  <a:pt x="3527846" y="5338732"/>
                  <a:pt x="3534892" y="5324639"/>
                </a:cubicBezTo>
                <a:cubicBezTo>
                  <a:pt x="3527846" y="5319942"/>
                  <a:pt x="3530195" y="5310547"/>
                  <a:pt x="3523149" y="5305849"/>
                </a:cubicBezTo>
                <a:close/>
                <a:moveTo>
                  <a:pt x="4916415" y="5305336"/>
                </a:moveTo>
                <a:cubicBezTo>
                  <a:pt x="4910984" y="5305115"/>
                  <a:pt x="4905405" y="5305849"/>
                  <a:pt x="4899533" y="5308198"/>
                </a:cubicBezTo>
                <a:cubicBezTo>
                  <a:pt x="4899533" y="5310547"/>
                  <a:pt x="4899533" y="5312896"/>
                  <a:pt x="4899533" y="5315244"/>
                </a:cubicBezTo>
                <a:cubicBezTo>
                  <a:pt x="4923021" y="5317593"/>
                  <a:pt x="4946509" y="5324639"/>
                  <a:pt x="4962950" y="5326988"/>
                </a:cubicBezTo>
                <a:cubicBezTo>
                  <a:pt x="4960601" y="5322291"/>
                  <a:pt x="4967647" y="5322291"/>
                  <a:pt x="4965299" y="5315244"/>
                </a:cubicBezTo>
                <a:cubicBezTo>
                  <a:pt x="4947683" y="5315244"/>
                  <a:pt x="4932710" y="5305996"/>
                  <a:pt x="4916415" y="5305336"/>
                </a:cubicBezTo>
                <a:close/>
                <a:moveTo>
                  <a:pt x="5075691" y="5298803"/>
                </a:moveTo>
                <a:cubicBezTo>
                  <a:pt x="5075691" y="5301152"/>
                  <a:pt x="5073342" y="5303501"/>
                  <a:pt x="5073342" y="5305849"/>
                </a:cubicBezTo>
                <a:cubicBezTo>
                  <a:pt x="5073342" y="5305849"/>
                  <a:pt x="5075691" y="5305849"/>
                  <a:pt x="5075691" y="5305849"/>
                </a:cubicBezTo>
                <a:cubicBezTo>
                  <a:pt x="5075691" y="5303501"/>
                  <a:pt x="5075691" y="5301152"/>
                  <a:pt x="5075691" y="5298803"/>
                </a:cubicBezTo>
                <a:close/>
                <a:moveTo>
                  <a:pt x="2137375" y="5296453"/>
                </a:moveTo>
                <a:lnTo>
                  <a:pt x="2137375" y="5303499"/>
                </a:lnTo>
                <a:lnTo>
                  <a:pt x="2135025" y="5345778"/>
                </a:lnTo>
                <a:lnTo>
                  <a:pt x="2106840" y="5378660"/>
                </a:lnTo>
                <a:lnTo>
                  <a:pt x="2085700" y="5514890"/>
                </a:lnTo>
                <a:cubicBezTo>
                  <a:pt x="2083355" y="5524285"/>
                  <a:pt x="2076305" y="5536028"/>
                  <a:pt x="2076305" y="5547772"/>
                </a:cubicBezTo>
                <a:cubicBezTo>
                  <a:pt x="2076305" y="5547772"/>
                  <a:pt x="2076305" y="5568912"/>
                  <a:pt x="2097447" y="5625282"/>
                </a:cubicBezTo>
                <a:lnTo>
                  <a:pt x="2109190" y="5691048"/>
                </a:lnTo>
                <a:lnTo>
                  <a:pt x="2118582" y="6078596"/>
                </a:lnTo>
                <a:cubicBezTo>
                  <a:pt x="2113883" y="6165502"/>
                  <a:pt x="2104490" y="6196035"/>
                  <a:pt x="2097447" y="6200733"/>
                </a:cubicBezTo>
                <a:cubicBezTo>
                  <a:pt x="2090398" y="6205430"/>
                  <a:pt x="2078654" y="6207779"/>
                  <a:pt x="2071607" y="6203081"/>
                </a:cubicBezTo>
                <a:cubicBezTo>
                  <a:pt x="2069262" y="6200733"/>
                  <a:pt x="2071607" y="6193686"/>
                  <a:pt x="2071607" y="6188989"/>
                </a:cubicBezTo>
                <a:cubicBezTo>
                  <a:pt x="2071607" y="6184291"/>
                  <a:pt x="2066912" y="6181943"/>
                  <a:pt x="2064562" y="6179594"/>
                </a:cubicBezTo>
                <a:cubicBezTo>
                  <a:pt x="2059862" y="6177245"/>
                  <a:pt x="2052819" y="6181943"/>
                  <a:pt x="2048120" y="6181943"/>
                </a:cubicBezTo>
                <a:cubicBezTo>
                  <a:pt x="2019934" y="6177245"/>
                  <a:pt x="2010542" y="6149060"/>
                  <a:pt x="2008192" y="6127921"/>
                </a:cubicBezTo>
                <a:cubicBezTo>
                  <a:pt x="2003493" y="6080945"/>
                  <a:pt x="2012892" y="6031621"/>
                  <a:pt x="2012892" y="5984645"/>
                </a:cubicBezTo>
                <a:cubicBezTo>
                  <a:pt x="2015237" y="5862509"/>
                  <a:pt x="2017586" y="5740372"/>
                  <a:pt x="2015237" y="5618236"/>
                </a:cubicBezTo>
                <a:cubicBezTo>
                  <a:pt x="2015237" y="5618236"/>
                  <a:pt x="2017586" y="5620585"/>
                  <a:pt x="2017586" y="5620585"/>
                </a:cubicBezTo>
                <a:cubicBezTo>
                  <a:pt x="2038727" y="5590050"/>
                  <a:pt x="2038727" y="5540726"/>
                  <a:pt x="2048120" y="5531331"/>
                </a:cubicBezTo>
                <a:cubicBezTo>
                  <a:pt x="2057515" y="5536028"/>
                  <a:pt x="2043422" y="5550121"/>
                  <a:pt x="2057515" y="5554819"/>
                </a:cubicBezTo>
                <a:cubicBezTo>
                  <a:pt x="2076305" y="5458519"/>
                  <a:pt x="2055170" y="5404497"/>
                  <a:pt x="2066912" y="5315243"/>
                </a:cubicBezTo>
                <a:cubicBezTo>
                  <a:pt x="2085700" y="5310546"/>
                  <a:pt x="2088049" y="5301151"/>
                  <a:pt x="2111540" y="5319941"/>
                </a:cubicBezTo>
                <a:cubicBezTo>
                  <a:pt x="2113883" y="5305848"/>
                  <a:pt x="2123282" y="5298802"/>
                  <a:pt x="2137375" y="5296453"/>
                </a:cubicBezTo>
                <a:close/>
                <a:moveTo>
                  <a:pt x="5416264" y="5294106"/>
                </a:moveTo>
                <a:cubicBezTo>
                  <a:pt x="5416264" y="5312896"/>
                  <a:pt x="5402171" y="5345779"/>
                  <a:pt x="5418613" y="5357523"/>
                </a:cubicBezTo>
                <a:cubicBezTo>
                  <a:pt x="5413915" y="5336383"/>
                  <a:pt x="5430357" y="5310547"/>
                  <a:pt x="5416264" y="5294106"/>
                </a:cubicBezTo>
                <a:close/>
                <a:moveTo>
                  <a:pt x="4920672" y="5291757"/>
                </a:moveTo>
                <a:cubicBezTo>
                  <a:pt x="4915974" y="5291757"/>
                  <a:pt x="4911277" y="5291757"/>
                  <a:pt x="4904230" y="5298803"/>
                </a:cubicBezTo>
                <a:cubicBezTo>
                  <a:pt x="4925370" y="5301152"/>
                  <a:pt x="4944160" y="5305849"/>
                  <a:pt x="4960601" y="5310547"/>
                </a:cubicBezTo>
                <a:cubicBezTo>
                  <a:pt x="4960601" y="5308198"/>
                  <a:pt x="4958252" y="5303501"/>
                  <a:pt x="4955903" y="5301152"/>
                </a:cubicBezTo>
                <a:cubicBezTo>
                  <a:pt x="4939462" y="5305849"/>
                  <a:pt x="4930067" y="5298803"/>
                  <a:pt x="4920672" y="5291757"/>
                </a:cubicBezTo>
                <a:close/>
                <a:moveTo>
                  <a:pt x="4868999" y="5289408"/>
                </a:moveTo>
                <a:cubicBezTo>
                  <a:pt x="4852557" y="5284710"/>
                  <a:pt x="4854906" y="5298803"/>
                  <a:pt x="4840813" y="5298803"/>
                </a:cubicBezTo>
                <a:cubicBezTo>
                  <a:pt x="4840813" y="5298803"/>
                  <a:pt x="4840813" y="5301152"/>
                  <a:pt x="4840813" y="5301152"/>
                </a:cubicBezTo>
                <a:cubicBezTo>
                  <a:pt x="4847860" y="5301152"/>
                  <a:pt x="4857255" y="5298803"/>
                  <a:pt x="4864301" y="5298803"/>
                </a:cubicBezTo>
                <a:cubicBezTo>
                  <a:pt x="4864301" y="5296454"/>
                  <a:pt x="4864301" y="5294106"/>
                  <a:pt x="4868999" y="5289408"/>
                </a:cubicBezTo>
                <a:close/>
                <a:moveTo>
                  <a:pt x="2900569" y="5284711"/>
                </a:moveTo>
                <a:lnTo>
                  <a:pt x="2900723" y="5284711"/>
                </a:lnTo>
                <a:lnTo>
                  <a:pt x="2900493" y="5285862"/>
                </a:lnTo>
                <a:close/>
                <a:moveTo>
                  <a:pt x="2900723" y="5282362"/>
                </a:moveTo>
                <a:lnTo>
                  <a:pt x="2900569" y="5284711"/>
                </a:lnTo>
                <a:lnTo>
                  <a:pt x="2898374" y="5284711"/>
                </a:lnTo>
                <a:cubicBezTo>
                  <a:pt x="2898374" y="5284711"/>
                  <a:pt x="2900723" y="5282362"/>
                  <a:pt x="2900723" y="5282362"/>
                </a:cubicBezTo>
                <a:close/>
                <a:moveTo>
                  <a:pt x="5428008" y="5280013"/>
                </a:moveTo>
                <a:cubicBezTo>
                  <a:pt x="5425659" y="5289408"/>
                  <a:pt x="5413915" y="5289408"/>
                  <a:pt x="5420962" y="5296454"/>
                </a:cubicBezTo>
                <a:cubicBezTo>
                  <a:pt x="5420962" y="5294106"/>
                  <a:pt x="5423311" y="5291757"/>
                  <a:pt x="5428008" y="5294106"/>
                </a:cubicBezTo>
                <a:cubicBezTo>
                  <a:pt x="5425659" y="5301152"/>
                  <a:pt x="5430357" y="5305849"/>
                  <a:pt x="5435055" y="5310547"/>
                </a:cubicBezTo>
                <a:cubicBezTo>
                  <a:pt x="5444449" y="5296454"/>
                  <a:pt x="5444449" y="5284710"/>
                  <a:pt x="5428008" y="5280013"/>
                </a:cubicBezTo>
                <a:close/>
                <a:moveTo>
                  <a:pt x="2529615" y="5280013"/>
                </a:moveTo>
                <a:cubicBezTo>
                  <a:pt x="2475594" y="5296454"/>
                  <a:pt x="2402781" y="5280013"/>
                  <a:pt x="2346412" y="5303501"/>
                </a:cubicBezTo>
                <a:cubicBezTo>
                  <a:pt x="2395735" y="5298803"/>
                  <a:pt x="2461501" y="5308198"/>
                  <a:pt x="2508476" y="5289408"/>
                </a:cubicBezTo>
                <a:cubicBezTo>
                  <a:pt x="2515523" y="5296454"/>
                  <a:pt x="2524918" y="5289408"/>
                  <a:pt x="2529615" y="5280013"/>
                </a:cubicBezTo>
                <a:close/>
                <a:moveTo>
                  <a:pt x="5552493" y="5275315"/>
                </a:moveTo>
                <a:cubicBezTo>
                  <a:pt x="5561888" y="5282362"/>
                  <a:pt x="5521959" y="5284710"/>
                  <a:pt x="5547796" y="5301152"/>
                </a:cubicBezTo>
                <a:cubicBezTo>
                  <a:pt x="5561888" y="5291757"/>
                  <a:pt x="5575981" y="5270618"/>
                  <a:pt x="5552493" y="5275315"/>
                </a:cubicBezTo>
                <a:close/>
                <a:moveTo>
                  <a:pt x="5625269" y="5263461"/>
                </a:moveTo>
                <a:cubicBezTo>
                  <a:pt x="5623544" y="5261516"/>
                  <a:pt x="5621195" y="5261222"/>
                  <a:pt x="5618259" y="5263571"/>
                </a:cubicBezTo>
                <a:cubicBezTo>
                  <a:pt x="5627654" y="5270618"/>
                  <a:pt x="5611213" y="5291757"/>
                  <a:pt x="5622957" y="5298803"/>
                </a:cubicBezTo>
                <a:cubicBezTo>
                  <a:pt x="5630004" y="5289995"/>
                  <a:pt x="5630444" y="5269297"/>
                  <a:pt x="5625269" y="5263461"/>
                </a:cubicBezTo>
                <a:close/>
                <a:moveTo>
                  <a:pt x="5572972" y="5259718"/>
                </a:moveTo>
                <a:cubicBezTo>
                  <a:pt x="5572899" y="5259168"/>
                  <a:pt x="5573045" y="5261810"/>
                  <a:pt x="5573632" y="5270618"/>
                </a:cubicBezTo>
                <a:cubicBezTo>
                  <a:pt x="5575394" y="5291757"/>
                  <a:pt x="5573192" y="5261370"/>
                  <a:pt x="5572972" y="5259718"/>
                </a:cubicBezTo>
                <a:close/>
                <a:moveTo>
                  <a:pt x="2548406" y="5251827"/>
                </a:moveTo>
                <a:cubicBezTo>
                  <a:pt x="2494384" y="5272966"/>
                  <a:pt x="2416874" y="5254176"/>
                  <a:pt x="2376945" y="5284710"/>
                </a:cubicBezTo>
                <a:cubicBezTo>
                  <a:pt x="2430967" y="5282362"/>
                  <a:pt x="2492035" y="5263571"/>
                  <a:pt x="2539011" y="5268269"/>
                </a:cubicBezTo>
                <a:cubicBezTo>
                  <a:pt x="2536662" y="5258874"/>
                  <a:pt x="2546057" y="5261222"/>
                  <a:pt x="2548406" y="5251827"/>
                </a:cubicBezTo>
                <a:close/>
                <a:moveTo>
                  <a:pt x="4948857" y="5249479"/>
                </a:moveTo>
                <a:cubicBezTo>
                  <a:pt x="4946509" y="5254176"/>
                  <a:pt x="4944160" y="5258874"/>
                  <a:pt x="4941811" y="5261222"/>
                </a:cubicBezTo>
                <a:cubicBezTo>
                  <a:pt x="4953555" y="5270618"/>
                  <a:pt x="4962950" y="5277664"/>
                  <a:pt x="4972345" y="5268269"/>
                </a:cubicBezTo>
                <a:cubicBezTo>
                  <a:pt x="4962950" y="5263571"/>
                  <a:pt x="4953555" y="5258874"/>
                  <a:pt x="4948857" y="5249479"/>
                </a:cubicBezTo>
                <a:close/>
                <a:moveTo>
                  <a:pt x="4923021" y="5235386"/>
                </a:moveTo>
                <a:cubicBezTo>
                  <a:pt x="4923021" y="5237735"/>
                  <a:pt x="4920672" y="5240084"/>
                  <a:pt x="4918323" y="5242432"/>
                </a:cubicBezTo>
                <a:lnTo>
                  <a:pt x="4918323" y="5244781"/>
                </a:lnTo>
                <a:cubicBezTo>
                  <a:pt x="4918323" y="5244781"/>
                  <a:pt x="4920672" y="5247130"/>
                  <a:pt x="4923021" y="5247130"/>
                </a:cubicBezTo>
                <a:cubicBezTo>
                  <a:pt x="4925370" y="5242432"/>
                  <a:pt x="4925370" y="5237735"/>
                  <a:pt x="4923021" y="5235386"/>
                </a:cubicBezTo>
                <a:close/>
                <a:moveTo>
                  <a:pt x="2546057" y="5221293"/>
                </a:moveTo>
                <a:cubicBezTo>
                  <a:pt x="2494384" y="5225991"/>
                  <a:pt x="2447408" y="5230688"/>
                  <a:pt x="2414525" y="5254176"/>
                </a:cubicBezTo>
                <a:cubicBezTo>
                  <a:pt x="2459152" y="5242432"/>
                  <a:pt x="2517871" y="5244781"/>
                  <a:pt x="2546057" y="5221293"/>
                </a:cubicBezTo>
                <a:close/>
                <a:moveTo>
                  <a:pt x="5514913" y="5218944"/>
                </a:moveTo>
                <a:cubicBezTo>
                  <a:pt x="5510215" y="5233037"/>
                  <a:pt x="5514913" y="5247130"/>
                  <a:pt x="5496123" y="5244781"/>
                </a:cubicBezTo>
                <a:cubicBezTo>
                  <a:pt x="5500820" y="5235386"/>
                  <a:pt x="5498471" y="5228340"/>
                  <a:pt x="5491425" y="5223642"/>
                </a:cubicBezTo>
                <a:cubicBezTo>
                  <a:pt x="5493774" y="5254176"/>
                  <a:pt x="5463240" y="5237735"/>
                  <a:pt x="5453845" y="5263571"/>
                </a:cubicBezTo>
                <a:cubicBezTo>
                  <a:pt x="5453845" y="5270618"/>
                  <a:pt x="5460891" y="5298803"/>
                  <a:pt x="5474984" y="5284710"/>
                </a:cubicBezTo>
                <a:cubicBezTo>
                  <a:pt x="5467937" y="5277664"/>
                  <a:pt x="5467937" y="5268269"/>
                  <a:pt x="5472635" y="5256525"/>
                </a:cubicBezTo>
                <a:cubicBezTo>
                  <a:pt x="5498471" y="5275315"/>
                  <a:pt x="5498471" y="5235386"/>
                  <a:pt x="5521959" y="5249479"/>
                </a:cubicBezTo>
                <a:cubicBezTo>
                  <a:pt x="5524308" y="5237735"/>
                  <a:pt x="5531354" y="5223642"/>
                  <a:pt x="5514913" y="5218944"/>
                </a:cubicBezTo>
                <a:close/>
                <a:moveTo>
                  <a:pt x="5547796" y="5214247"/>
                </a:moveTo>
                <a:cubicBezTo>
                  <a:pt x="5540750" y="5221293"/>
                  <a:pt x="5533703" y="5221293"/>
                  <a:pt x="5531354" y="5235386"/>
                </a:cubicBezTo>
                <a:cubicBezTo>
                  <a:pt x="5536052" y="5237735"/>
                  <a:pt x="5538401" y="5237735"/>
                  <a:pt x="5543098" y="5240084"/>
                </a:cubicBezTo>
                <a:cubicBezTo>
                  <a:pt x="5547796" y="5233037"/>
                  <a:pt x="5552493" y="5235386"/>
                  <a:pt x="5554842" y="5230688"/>
                </a:cubicBezTo>
                <a:cubicBezTo>
                  <a:pt x="5552493" y="5228340"/>
                  <a:pt x="5545447" y="5225991"/>
                  <a:pt x="5545447" y="5218944"/>
                </a:cubicBezTo>
                <a:cubicBezTo>
                  <a:pt x="5547796" y="5221293"/>
                  <a:pt x="5554842" y="5218944"/>
                  <a:pt x="5547796" y="5214247"/>
                </a:cubicBezTo>
                <a:close/>
                <a:moveTo>
                  <a:pt x="2501430" y="5214247"/>
                </a:moveTo>
                <a:cubicBezTo>
                  <a:pt x="2468547" y="5221293"/>
                  <a:pt x="2430967" y="5223642"/>
                  <a:pt x="2405130" y="5237735"/>
                </a:cubicBezTo>
                <a:cubicBezTo>
                  <a:pt x="2440362" y="5233037"/>
                  <a:pt x="2473246" y="5225991"/>
                  <a:pt x="2501430" y="5214247"/>
                </a:cubicBezTo>
                <a:close/>
                <a:moveTo>
                  <a:pt x="5474984" y="5211898"/>
                </a:moveTo>
                <a:cubicBezTo>
                  <a:pt x="5472635" y="5216596"/>
                  <a:pt x="5472635" y="5218944"/>
                  <a:pt x="5470286" y="5223642"/>
                </a:cubicBezTo>
                <a:cubicBezTo>
                  <a:pt x="5474984" y="5225991"/>
                  <a:pt x="5477333" y="5225991"/>
                  <a:pt x="5482030" y="5228340"/>
                </a:cubicBezTo>
                <a:cubicBezTo>
                  <a:pt x="5484379" y="5223642"/>
                  <a:pt x="5484379" y="5221293"/>
                  <a:pt x="5486728" y="5216596"/>
                </a:cubicBezTo>
                <a:cubicBezTo>
                  <a:pt x="5482030" y="5214247"/>
                  <a:pt x="5479681" y="5214247"/>
                  <a:pt x="5474984" y="5211898"/>
                </a:cubicBezTo>
                <a:close/>
                <a:moveTo>
                  <a:pt x="2607125" y="5204852"/>
                </a:moveTo>
                <a:cubicBezTo>
                  <a:pt x="2585986" y="5230688"/>
                  <a:pt x="2630613" y="5228340"/>
                  <a:pt x="2640008" y="5225991"/>
                </a:cubicBezTo>
                <a:cubicBezTo>
                  <a:pt x="2625916" y="5218944"/>
                  <a:pt x="2611823" y="5214247"/>
                  <a:pt x="2607125" y="5204852"/>
                </a:cubicBezTo>
                <a:close/>
                <a:moveTo>
                  <a:pt x="2814406" y="5201622"/>
                </a:moveTo>
                <a:cubicBezTo>
                  <a:pt x="2823215" y="5203090"/>
                  <a:pt x="2830260" y="5209549"/>
                  <a:pt x="2827912" y="5223642"/>
                </a:cubicBezTo>
                <a:cubicBezTo>
                  <a:pt x="2811471" y="5230688"/>
                  <a:pt x="2809121" y="5230688"/>
                  <a:pt x="2792680" y="5228339"/>
                </a:cubicBezTo>
                <a:cubicBezTo>
                  <a:pt x="2792680" y="5221293"/>
                  <a:pt x="2790331" y="5216595"/>
                  <a:pt x="2790331" y="5209549"/>
                </a:cubicBezTo>
                <a:cubicBezTo>
                  <a:pt x="2795028" y="5203677"/>
                  <a:pt x="2805598" y="5200154"/>
                  <a:pt x="2814406" y="5201622"/>
                </a:cubicBezTo>
                <a:close/>
                <a:moveTo>
                  <a:pt x="5460891" y="5197806"/>
                </a:moveTo>
                <a:cubicBezTo>
                  <a:pt x="5458542" y="5202503"/>
                  <a:pt x="5456193" y="5207200"/>
                  <a:pt x="5456193" y="5209549"/>
                </a:cubicBezTo>
                <a:cubicBezTo>
                  <a:pt x="5460891" y="5211898"/>
                  <a:pt x="5463240" y="5211898"/>
                  <a:pt x="5467937" y="5214247"/>
                </a:cubicBezTo>
                <a:cubicBezTo>
                  <a:pt x="5470286" y="5209549"/>
                  <a:pt x="5470286" y="5207200"/>
                  <a:pt x="5472635" y="5202503"/>
                </a:cubicBezTo>
                <a:cubicBezTo>
                  <a:pt x="5467937" y="5200154"/>
                  <a:pt x="5465589" y="5200154"/>
                  <a:pt x="5460891" y="5197806"/>
                </a:cubicBezTo>
                <a:close/>
                <a:moveTo>
                  <a:pt x="5042809" y="5195457"/>
                </a:moveTo>
                <a:cubicBezTo>
                  <a:pt x="5031065" y="5200154"/>
                  <a:pt x="5021669" y="5218944"/>
                  <a:pt x="5026367" y="5233037"/>
                </a:cubicBezTo>
                <a:cubicBezTo>
                  <a:pt x="5021669" y="5235386"/>
                  <a:pt x="5016972" y="5242432"/>
                  <a:pt x="5014623" y="5247130"/>
                </a:cubicBezTo>
                <a:cubicBezTo>
                  <a:pt x="5019321" y="5249479"/>
                  <a:pt x="5024018" y="5254176"/>
                  <a:pt x="5026367" y="5258874"/>
                </a:cubicBezTo>
                <a:cubicBezTo>
                  <a:pt x="5031065" y="5237735"/>
                  <a:pt x="5033413" y="5214247"/>
                  <a:pt x="5042809" y="5195457"/>
                </a:cubicBezTo>
                <a:close/>
                <a:moveTo>
                  <a:pt x="2130329" y="5195457"/>
                </a:moveTo>
                <a:cubicBezTo>
                  <a:pt x="2132678" y="5197806"/>
                  <a:pt x="2135028" y="5202503"/>
                  <a:pt x="2137376" y="5204852"/>
                </a:cubicBezTo>
                <a:lnTo>
                  <a:pt x="2137376" y="5287060"/>
                </a:lnTo>
                <a:cubicBezTo>
                  <a:pt x="2111540" y="5291757"/>
                  <a:pt x="2083355" y="5296455"/>
                  <a:pt x="2055170" y="5294106"/>
                </a:cubicBezTo>
                <a:cubicBezTo>
                  <a:pt x="2062215" y="5263572"/>
                  <a:pt x="2057520" y="5242433"/>
                  <a:pt x="2078657" y="5221294"/>
                </a:cubicBezTo>
                <a:cubicBezTo>
                  <a:pt x="2088055" y="5223643"/>
                  <a:pt x="2073963" y="5258874"/>
                  <a:pt x="2088055" y="5244782"/>
                </a:cubicBezTo>
                <a:cubicBezTo>
                  <a:pt x="2076308" y="5211899"/>
                  <a:pt x="2104493" y="5195457"/>
                  <a:pt x="2130329" y="5195457"/>
                </a:cubicBezTo>
                <a:close/>
                <a:moveTo>
                  <a:pt x="5566586" y="5188411"/>
                </a:moveTo>
                <a:cubicBezTo>
                  <a:pt x="5566586" y="5209549"/>
                  <a:pt x="5545447" y="5186062"/>
                  <a:pt x="5545447" y="5207200"/>
                </a:cubicBezTo>
                <a:cubicBezTo>
                  <a:pt x="5575981" y="5200154"/>
                  <a:pt x="5561888" y="5235386"/>
                  <a:pt x="5573632" y="5251827"/>
                </a:cubicBezTo>
                <a:cubicBezTo>
                  <a:pt x="5575981" y="5228340"/>
                  <a:pt x="5575981" y="5207200"/>
                  <a:pt x="5566586" y="5188411"/>
                </a:cubicBezTo>
                <a:close/>
                <a:moveTo>
                  <a:pt x="4810279" y="5186062"/>
                </a:moveTo>
                <a:cubicBezTo>
                  <a:pt x="4810279" y="5195457"/>
                  <a:pt x="4819675" y="5202503"/>
                  <a:pt x="4829070" y="5207200"/>
                </a:cubicBezTo>
                <a:cubicBezTo>
                  <a:pt x="4838465" y="5207200"/>
                  <a:pt x="4847860" y="5209549"/>
                  <a:pt x="4854906" y="5209549"/>
                </a:cubicBezTo>
                <a:cubicBezTo>
                  <a:pt x="4857255" y="5209549"/>
                  <a:pt x="4859604" y="5209549"/>
                  <a:pt x="4859604" y="5207200"/>
                </a:cubicBezTo>
                <a:cubicBezTo>
                  <a:pt x="4850208" y="5190759"/>
                  <a:pt x="4829070" y="5190759"/>
                  <a:pt x="4810279" y="5186062"/>
                </a:cubicBezTo>
                <a:close/>
                <a:moveTo>
                  <a:pt x="5521042" y="5181731"/>
                </a:moveTo>
                <a:cubicBezTo>
                  <a:pt x="5518877" y="5181365"/>
                  <a:pt x="5516675" y="5182539"/>
                  <a:pt x="5514913" y="5186062"/>
                </a:cubicBezTo>
                <a:cubicBezTo>
                  <a:pt x="5521959" y="5190759"/>
                  <a:pt x="5512564" y="5202503"/>
                  <a:pt x="5526657" y="5204852"/>
                </a:cubicBezTo>
                <a:cubicBezTo>
                  <a:pt x="5533704" y="5197806"/>
                  <a:pt x="5527538" y="5182832"/>
                  <a:pt x="5521042" y="5181731"/>
                </a:cubicBezTo>
                <a:close/>
                <a:moveTo>
                  <a:pt x="2562498" y="5181364"/>
                </a:moveTo>
                <a:cubicBezTo>
                  <a:pt x="2503779" y="5186062"/>
                  <a:pt x="2442711" y="5207200"/>
                  <a:pt x="2393386" y="5228340"/>
                </a:cubicBezTo>
                <a:cubicBezTo>
                  <a:pt x="2445059" y="5209549"/>
                  <a:pt x="2510825" y="5202503"/>
                  <a:pt x="2562498" y="5181364"/>
                </a:cubicBezTo>
                <a:close/>
                <a:moveTo>
                  <a:pt x="5441440" y="5177914"/>
                </a:moveTo>
                <a:cubicBezTo>
                  <a:pt x="5426687" y="5180777"/>
                  <a:pt x="5413916" y="5200155"/>
                  <a:pt x="5420962" y="5214247"/>
                </a:cubicBezTo>
                <a:cubicBezTo>
                  <a:pt x="5442101" y="5195457"/>
                  <a:pt x="5428008" y="5251827"/>
                  <a:pt x="5446798" y="5233037"/>
                </a:cubicBezTo>
                <a:cubicBezTo>
                  <a:pt x="5446798" y="5225991"/>
                  <a:pt x="5453845" y="5202503"/>
                  <a:pt x="5456193" y="5181364"/>
                </a:cubicBezTo>
                <a:cubicBezTo>
                  <a:pt x="5451496" y="5177841"/>
                  <a:pt x="5446358" y="5176960"/>
                  <a:pt x="5441440" y="5177914"/>
                </a:cubicBezTo>
                <a:close/>
                <a:moveTo>
                  <a:pt x="3990556" y="5174318"/>
                </a:moveTo>
                <a:cubicBezTo>
                  <a:pt x="3983509" y="5176667"/>
                  <a:pt x="3974114" y="5176667"/>
                  <a:pt x="3967068" y="5179015"/>
                </a:cubicBezTo>
                <a:cubicBezTo>
                  <a:pt x="3964720" y="5179015"/>
                  <a:pt x="3962370" y="5181364"/>
                  <a:pt x="3960021" y="5181364"/>
                </a:cubicBezTo>
                <a:cubicBezTo>
                  <a:pt x="3962370" y="5186062"/>
                  <a:pt x="3964720" y="5188411"/>
                  <a:pt x="3967068" y="5195457"/>
                </a:cubicBezTo>
                <a:cubicBezTo>
                  <a:pt x="3969416" y="5195457"/>
                  <a:pt x="3971765" y="5195457"/>
                  <a:pt x="3974114" y="5195457"/>
                </a:cubicBezTo>
                <a:cubicBezTo>
                  <a:pt x="3978812" y="5193108"/>
                  <a:pt x="3983509" y="5190759"/>
                  <a:pt x="3988207" y="5188411"/>
                </a:cubicBezTo>
                <a:cubicBezTo>
                  <a:pt x="3990556" y="5183713"/>
                  <a:pt x="3992904" y="5179015"/>
                  <a:pt x="3990556" y="5174318"/>
                </a:cubicBezTo>
                <a:close/>
                <a:moveTo>
                  <a:pt x="5533703" y="5167271"/>
                </a:moveTo>
                <a:cubicBezTo>
                  <a:pt x="5519610" y="5181364"/>
                  <a:pt x="5538401" y="5202503"/>
                  <a:pt x="5543098" y="5190759"/>
                </a:cubicBezTo>
                <a:cubicBezTo>
                  <a:pt x="5533703" y="5186062"/>
                  <a:pt x="5547796" y="5171969"/>
                  <a:pt x="5533703" y="5167271"/>
                </a:cubicBezTo>
                <a:close/>
                <a:moveTo>
                  <a:pt x="4951206" y="5167271"/>
                </a:moveTo>
                <a:cubicBezTo>
                  <a:pt x="4948857" y="5171969"/>
                  <a:pt x="4946509" y="5176667"/>
                  <a:pt x="4944160" y="5176667"/>
                </a:cubicBezTo>
                <a:cubicBezTo>
                  <a:pt x="4944160" y="5183713"/>
                  <a:pt x="4946509" y="5188411"/>
                  <a:pt x="4948857" y="5190759"/>
                </a:cubicBezTo>
                <a:cubicBezTo>
                  <a:pt x="4953555" y="5183713"/>
                  <a:pt x="4958252" y="5174318"/>
                  <a:pt x="4960601" y="5167271"/>
                </a:cubicBezTo>
                <a:cubicBezTo>
                  <a:pt x="4958252" y="5167271"/>
                  <a:pt x="4953555" y="5167271"/>
                  <a:pt x="4951206" y="5167271"/>
                </a:cubicBezTo>
                <a:close/>
                <a:moveTo>
                  <a:pt x="2466198" y="5143784"/>
                </a:moveTo>
                <a:cubicBezTo>
                  <a:pt x="2452106" y="5167271"/>
                  <a:pt x="2428619" y="5179015"/>
                  <a:pt x="2414525" y="5202503"/>
                </a:cubicBezTo>
                <a:cubicBezTo>
                  <a:pt x="2475594" y="5186062"/>
                  <a:pt x="2541359" y="5153179"/>
                  <a:pt x="2609474" y="5160225"/>
                </a:cubicBezTo>
                <a:cubicBezTo>
                  <a:pt x="2609474" y="5153179"/>
                  <a:pt x="2616520" y="5153179"/>
                  <a:pt x="2616520" y="5143784"/>
                </a:cubicBezTo>
                <a:cubicBezTo>
                  <a:pt x="2567196" y="5148481"/>
                  <a:pt x="2517871" y="5141435"/>
                  <a:pt x="2477942" y="5150830"/>
                </a:cubicBezTo>
                <a:cubicBezTo>
                  <a:pt x="2475594" y="5146132"/>
                  <a:pt x="2473246" y="5141435"/>
                  <a:pt x="2466198" y="5143784"/>
                </a:cubicBezTo>
                <a:close/>
                <a:moveTo>
                  <a:pt x="1742791" y="5141434"/>
                </a:moveTo>
                <a:cubicBezTo>
                  <a:pt x="1742791" y="5141434"/>
                  <a:pt x="1742791" y="5143783"/>
                  <a:pt x="1747485" y="5146132"/>
                </a:cubicBezTo>
                <a:lnTo>
                  <a:pt x="1752183" y="5153178"/>
                </a:lnTo>
                <a:lnTo>
                  <a:pt x="1742791" y="5157875"/>
                </a:lnTo>
                <a:lnTo>
                  <a:pt x="1738091" y="5153178"/>
                </a:lnTo>
                <a:lnTo>
                  <a:pt x="1738091" y="5143783"/>
                </a:lnTo>
                <a:cubicBezTo>
                  <a:pt x="1740441" y="5143783"/>
                  <a:pt x="1740441" y="5141434"/>
                  <a:pt x="1742791" y="5141434"/>
                </a:cubicBezTo>
                <a:close/>
                <a:moveTo>
                  <a:pt x="2318226" y="5134389"/>
                </a:moveTo>
                <a:cubicBezTo>
                  <a:pt x="2315878" y="5139087"/>
                  <a:pt x="2313529" y="5141435"/>
                  <a:pt x="2313529" y="5146133"/>
                </a:cubicBezTo>
                <a:cubicBezTo>
                  <a:pt x="2318226" y="5148482"/>
                  <a:pt x="2320576" y="5150830"/>
                  <a:pt x="2322924" y="5153179"/>
                </a:cubicBezTo>
                <a:cubicBezTo>
                  <a:pt x="2304134" y="5162574"/>
                  <a:pt x="2290041" y="5174318"/>
                  <a:pt x="2268902" y="5179016"/>
                </a:cubicBezTo>
                <a:cubicBezTo>
                  <a:pt x="2280646" y="5160225"/>
                  <a:pt x="2299436" y="5148482"/>
                  <a:pt x="2318226" y="5134389"/>
                </a:cubicBezTo>
                <a:close/>
                <a:moveTo>
                  <a:pt x="1564280" y="5129690"/>
                </a:moveTo>
                <a:lnTo>
                  <a:pt x="1571330" y="5132039"/>
                </a:lnTo>
                <a:lnTo>
                  <a:pt x="1564280" y="5141434"/>
                </a:lnTo>
                <a:lnTo>
                  <a:pt x="1557238" y="5132039"/>
                </a:lnTo>
                <a:close/>
                <a:moveTo>
                  <a:pt x="2842003" y="5122645"/>
                </a:moveTo>
                <a:cubicBezTo>
                  <a:pt x="2839654" y="5122645"/>
                  <a:pt x="2837305" y="5124994"/>
                  <a:pt x="2834957" y="5127343"/>
                </a:cubicBezTo>
                <a:lnTo>
                  <a:pt x="2834170" y="5126948"/>
                </a:lnTo>
                <a:close/>
                <a:moveTo>
                  <a:pt x="2750400" y="5110900"/>
                </a:moveTo>
                <a:cubicBezTo>
                  <a:pt x="2750400" y="5115598"/>
                  <a:pt x="2750400" y="5117946"/>
                  <a:pt x="2748053" y="5120295"/>
                </a:cubicBezTo>
                <a:cubicBezTo>
                  <a:pt x="2741006" y="5122644"/>
                  <a:pt x="2733959" y="5127341"/>
                  <a:pt x="2722215" y="5122644"/>
                </a:cubicBezTo>
                <a:cubicBezTo>
                  <a:pt x="2731610" y="5115598"/>
                  <a:pt x="2741006" y="5113249"/>
                  <a:pt x="2750400" y="5110900"/>
                </a:cubicBezTo>
                <a:close/>
                <a:moveTo>
                  <a:pt x="1446842" y="5108551"/>
                </a:moveTo>
                <a:lnTo>
                  <a:pt x="1453889" y="5113249"/>
                </a:lnTo>
                <a:lnTo>
                  <a:pt x="1446842" y="5122644"/>
                </a:lnTo>
                <a:lnTo>
                  <a:pt x="1442147" y="5113249"/>
                </a:lnTo>
                <a:close/>
                <a:moveTo>
                  <a:pt x="1752183" y="5106202"/>
                </a:moveTo>
                <a:cubicBezTo>
                  <a:pt x="1752183" y="5106202"/>
                  <a:pt x="1754534" y="5108551"/>
                  <a:pt x="1756884" y="5108551"/>
                </a:cubicBezTo>
                <a:lnTo>
                  <a:pt x="1756884" y="5117946"/>
                </a:lnTo>
                <a:cubicBezTo>
                  <a:pt x="1756884" y="5117946"/>
                  <a:pt x="1754534" y="5120295"/>
                  <a:pt x="1752183" y="5122643"/>
                </a:cubicBezTo>
                <a:lnTo>
                  <a:pt x="1742787" y="5124992"/>
                </a:lnTo>
                <a:lnTo>
                  <a:pt x="1735741" y="5117946"/>
                </a:lnTo>
                <a:cubicBezTo>
                  <a:pt x="1735741" y="5117946"/>
                  <a:pt x="1742787" y="5108551"/>
                  <a:pt x="1742787" y="5108551"/>
                </a:cubicBezTo>
                <a:close/>
                <a:moveTo>
                  <a:pt x="2611823" y="5103854"/>
                </a:moveTo>
                <a:cubicBezTo>
                  <a:pt x="2562498" y="5110901"/>
                  <a:pt x="2515523" y="5106203"/>
                  <a:pt x="2473246" y="5122645"/>
                </a:cubicBezTo>
                <a:cubicBezTo>
                  <a:pt x="2492035" y="5120296"/>
                  <a:pt x="2515523" y="5117947"/>
                  <a:pt x="2539011" y="5115598"/>
                </a:cubicBezTo>
                <a:cubicBezTo>
                  <a:pt x="2541359" y="5117947"/>
                  <a:pt x="2541359" y="5117947"/>
                  <a:pt x="2543709" y="5120296"/>
                </a:cubicBezTo>
                <a:cubicBezTo>
                  <a:pt x="2524918" y="5120296"/>
                  <a:pt x="2508476" y="5124993"/>
                  <a:pt x="2492035" y="5136737"/>
                </a:cubicBezTo>
                <a:cubicBezTo>
                  <a:pt x="2527267" y="5129691"/>
                  <a:pt x="2578940" y="5139086"/>
                  <a:pt x="2607125" y="5124993"/>
                </a:cubicBezTo>
                <a:cubicBezTo>
                  <a:pt x="2590684" y="5124993"/>
                  <a:pt x="2571893" y="5122645"/>
                  <a:pt x="2555452" y="5122645"/>
                </a:cubicBezTo>
                <a:cubicBezTo>
                  <a:pt x="2555452" y="5120296"/>
                  <a:pt x="2557801" y="5117947"/>
                  <a:pt x="2555452" y="5115598"/>
                </a:cubicBezTo>
                <a:cubicBezTo>
                  <a:pt x="2576591" y="5113249"/>
                  <a:pt x="2597730" y="5110901"/>
                  <a:pt x="2611823" y="5103854"/>
                </a:cubicBezTo>
                <a:close/>
                <a:moveTo>
                  <a:pt x="2792680" y="5101506"/>
                </a:moveTo>
                <a:cubicBezTo>
                  <a:pt x="2792680" y="5103855"/>
                  <a:pt x="2792680" y="5103855"/>
                  <a:pt x="2792680" y="5106204"/>
                </a:cubicBezTo>
                <a:lnTo>
                  <a:pt x="2834170" y="5126948"/>
                </a:lnTo>
                <a:lnTo>
                  <a:pt x="2821159" y="5134095"/>
                </a:lnTo>
                <a:cubicBezTo>
                  <a:pt x="2812644" y="5136737"/>
                  <a:pt x="2803248" y="5139086"/>
                  <a:pt x="2795027" y="5143784"/>
                </a:cubicBezTo>
                <a:cubicBezTo>
                  <a:pt x="2792680" y="5153179"/>
                  <a:pt x="2818515" y="5146133"/>
                  <a:pt x="2813817" y="5162574"/>
                </a:cubicBezTo>
                <a:cubicBezTo>
                  <a:pt x="2809120" y="5162574"/>
                  <a:pt x="2802074" y="5162574"/>
                  <a:pt x="2797376" y="5162574"/>
                </a:cubicBezTo>
                <a:cubicBezTo>
                  <a:pt x="2790330" y="5141436"/>
                  <a:pt x="2771540" y="5129692"/>
                  <a:pt x="2745703" y="5132040"/>
                </a:cubicBezTo>
                <a:cubicBezTo>
                  <a:pt x="2752749" y="5124994"/>
                  <a:pt x="2762144" y="5120296"/>
                  <a:pt x="2771540" y="5113250"/>
                </a:cubicBezTo>
                <a:cubicBezTo>
                  <a:pt x="2766842" y="5110901"/>
                  <a:pt x="2762144" y="5110901"/>
                  <a:pt x="2759797" y="5110901"/>
                </a:cubicBezTo>
                <a:cubicBezTo>
                  <a:pt x="2762144" y="5110901"/>
                  <a:pt x="2762144" y="5108552"/>
                  <a:pt x="2762144" y="5108552"/>
                </a:cubicBezTo>
                <a:cubicBezTo>
                  <a:pt x="2762144" y="5108552"/>
                  <a:pt x="2762144" y="5106204"/>
                  <a:pt x="2762144" y="5106204"/>
                </a:cubicBezTo>
                <a:cubicBezTo>
                  <a:pt x="2771540" y="5103855"/>
                  <a:pt x="2783283" y="5103855"/>
                  <a:pt x="2792680" y="5101506"/>
                </a:cubicBezTo>
                <a:close/>
                <a:moveTo>
                  <a:pt x="2849049" y="5092110"/>
                </a:moveTo>
                <a:cubicBezTo>
                  <a:pt x="2849049" y="5094459"/>
                  <a:pt x="2849049" y="5096808"/>
                  <a:pt x="2849049" y="5099156"/>
                </a:cubicBezTo>
                <a:cubicBezTo>
                  <a:pt x="2844351" y="5101505"/>
                  <a:pt x="2842003" y="5101505"/>
                  <a:pt x="2837305" y="5101505"/>
                </a:cubicBezTo>
                <a:cubicBezTo>
                  <a:pt x="2834956" y="5101505"/>
                  <a:pt x="2832608" y="5099156"/>
                  <a:pt x="2827910" y="5096808"/>
                </a:cubicBezTo>
                <a:cubicBezTo>
                  <a:pt x="2834956" y="5096808"/>
                  <a:pt x="2842003" y="5094459"/>
                  <a:pt x="2849049" y="5092110"/>
                </a:cubicBezTo>
                <a:close/>
                <a:moveTo>
                  <a:pt x="1583073" y="5092110"/>
                </a:moveTo>
                <a:cubicBezTo>
                  <a:pt x="1583073" y="5092110"/>
                  <a:pt x="1585423" y="5094459"/>
                  <a:pt x="1587773" y="5096808"/>
                </a:cubicBezTo>
                <a:lnTo>
                  <a:pt x="1587773" y="5106203"/>
                </a:lnTo>
                <a:cubicBezTo>
                  <a:pt x="1587773" y="5106203"/>
                  <a:pt x="1585423" y="5108551"/>
                  <a:pt x="1583073" y="5110900"/>
                </a:cubicBezTo>
                <a:lnTo>
                  <a:pt x="1573676" y="5110900"/>
                </a:lnTo>
                <a:lnTo>
                  <a:pt x="1566630" y="5106203"/>
                </a:lnTo>
                <a:cubicBezTo>
                  <a:pt x="1566630" y="5106203"/>
                  <a:pt x="1564280" y="5103854"/>
                  <a:pt x="1564280" y="5096808"/>
                </a:cubicBezTo>
                <a:lnTo>
                  <a:pt x="1573676" y="5094459"/>
                </a:lnTo>
                <a:close/>
                <a:moveTo>
                  <a:pt x="2466198" y="5075669"/>
                </a:moveTo>
                <a:cubicBezTo>
                  <a:pt x="2423920" y="5087413"/>
                  <a:pt x="2400433" y="5117947"/>
                  <a:pt x="2369898" y="5141435"/>
                </a:cubicBezTo>
                <a:cubicBezTo>
                  <a:pt x="2405130" y="5122645"/>
                  <a:pt x="2440362" y="5101505"/>
                  <a:pt x="2466198" y="5075669"/>
                </a:cubicBezTo>
                <a:close/>
                <a:moveTo>
                  <a:pt x="5532235" y="5072146"/>
                </a:moveTo>
                <a:cubicBezTo>
                  <a:pt x="5533116" y="5070972"/>
                  <a:pt x="5532529" y="5072146"/>
                  <a:pt x="5529006" y="5078018"/>
                </a:cubicBezTo>
                <a:cubicBezTo>
                  <a:pt x="5521959" y="5087413"/>
                  <a:pt x="5524308" y="5085064"/>
                  <a:pt x="5526657" y="5080367"/>
                </a:cubicBezTo>
                <a:cubicBezTo>
                  <a:pt x="5529006" y="5076844"/>
                  <a:pt x="5531355" y="5073320"/>
                  <a:pt x="5532235" y="5072146"/>
                </a:cubicBezTo>
                <a:close/>
                <a:moveTo>
                  <a:pt x="1735741" y="5056879"/>
                </a:moveTo>
                <a:cubicBezTo>
                  <a:pt x="1735741" y="5056879"/>
                  <a:pt x="1735741" y="5059228"/>
                  <a:pt x="1735741" y="5059228"/>
                </a:cubicBezTo>
                <a:lnTo>
                  <a:pt x="1756884" y="5075669"/>
                </a:lnTo>
                <a:lnTo>
                  <a:pt x="1752183" y="5099157"/>
                </a:lnTo>
                <a:cubicBezTo>
                  <a:pt x="1747485" y="5096808"/>
                  <a:pt x="1745137" y="5096808"/>
                  <a:pt x="1742787" y="5094460"/>
                </a:cubicBezTo>
                <a:cubicBezTo>
                  <a:pt x="1742787" y="5092111"/>
                  <a:pt x="1735741" y="5087413"/>
                  <a:pt x="1731044" y="5082716"/>
                </a:cubicBezTo>
                <a:lnTo>
                  <a:pt x="1726349" y="5066274"/>
                </a:lnTo>
                <a:close/>
                <a:moveTo>
                  <a:pt x="2635310" y="5052181"/>
                </a:moveTo>
                <a:cubicBezTo>
                  <a:pt x="2600079" y="5052181"/>
                  <a:pt x="2564847" y="5052181"/>
                  <a:pt x="2541359" y="5063925"/>
                </a:cubicBezTo>
                <a:cubicBezTo>
                  <a:pt x="2576591" y="5063925"/>
                  <a:pt x="2607125" y="5063925"/>
                  <a:pt x="2635310" y="5052181"/>
                </a:cubicBezTo>
                <a:close/>
                <a:moveTo>
                  <a:pt x="1524353" y="5045134"/>
                </a:moveTo>
                <a:lnTo>
                  <a:pt x="1531403" y="5045134"/>
                </a:lnTo>
                <a:lnTo>
                  <a:pt x="1536096" y="5047483"/>
                </a:lnTo>
                <a:lnTo>
                  <a:pt x="1531403" y="5056878"/>
                </a:lnTo>
                <a:lnTo>
                  <a:pt x="1519655" y="5047483"/>
                </a:lnTo>
                <a:close/>
                <a:moveTo>
                  <a:pt x="1573676" y="5040437"/>
                </a:moveTo>
                <a:cubicBezTo>
                  <a:pt x="1573676" y="5040437"/>
                  <a:pt x="1573676" y="5040437"/>
                  <a:pt x="1576025" y="5040437"/>
                </a:cubicBezTo>
                <a:lnTo>
                  <a:pt x="1585423" y="5045135"/>
                </a:lnTo>
                <a:lnTo>
                  <a:pt x="1590117" y="5049832"/>
                </a:lnTo>
                <a:lnTo>
                  <a:pt x="1585423" y="5059227"/>
                </a:lnTo>
                <a:lnTo>
                  <a:pt x="1576025" y="5054529"/>
                </a:lnTo>
                <a:lnTo>
                  <a:pt x="1571330" y="5049832"/>
                </a:lnTo>
                <a:close/>
                <a:moveTo>
                  <a:pt x="3676224" y="5036951"/>
                </a:moveTo>
                <a:cubicBezTo>
                  <a:pt x="3670388" y="5035299"/>
                  <a:pt x="3662901" y="5060402"/>
                  <a:pt x="3680517" y="5049832"/>
                </a:cubicBezTo>
                <a:cubicBezTo>
                  <a:pt x="3679930" y="5041024"/>
                  <a:pt x="3678169" y="5037501"/>
                  <a:pt x="3676224" y="5036951"/>
                </a:cubicBezTo>
                <a:close/>
                <a:moveTo>
                  <a:pt x="5060718" y="5031042"/>
                </a:moveTo>
                <a:cubicBezTo>
                  <a:pt x="5057489" y="5029868"/>
                  <a:pt x="5054553" y="5029868"/>
                  <a:pt x="5052204" y="5033391"/>
                </a:cubicBezTo>
                <a:cubicBezTo>
                  <a:pt x="5063947" y="5035740"/>
                  <a:pt x="5061599" y="5045135"/>
                  <a:pt x="5063947" y="5052181"/>
                </a:cubicBezTo>
                <a:cubicBezTo>
                  <a:pt x="5066296" y="5047484"/>
                  <a:pt x="5068645" y="5040437"/>
                  <a:pt x="5070994" y="5035740"/>
                </a:cubicBezTo>
                <a:cubicBezTo>
                  <a:pt x="5067471" y="5034566"/>
                  <a:pt x="5063948" y="5032217"/>
                  <a:pt x="5060718" y="5031042"/>
                </a:cubicBezTo>
                <a:close/>
                <a:moveTo>
                  <a:pt x="5035762" y="5026345"/>
                </a:moveTo>
                <a:cubicBezTo>
                  <a:pt x="5021669" y="5040437"/>
                  <a:pt x="5054552" y="5061576"/>
                  <a:pt x="5056901" y="5054530"/>
                </a:cubicBezTo>
                <a:cubicBezTo>
                  <a:pt x="5047506" y="5047484"/>
                  <a:pt x="5042809" y="5035740"/>
                  <a:pt x="5035762" y="5026345"/>
                </a:cubicBezTo>
                <a:close/>
                <a:moveTo>
                  <a:pt x="1712256" y="5023995"/>
                </a:moveTo>
                <a:lnTo>
                  <a:pt x="1733394" y="5023995"/>
                </a:lnTo>
                <a:cubicBezTo>
                  <a:pt x="1745141" y="5028693"/>
                  <a:pt x="1747487" y="5031041"/>
                  <a:pt x="1747487" y="5033390"/>
                </a:cubicBezTo>
                <a:cubicBezTo>
                  <a:pt x="1749835" y="5040436"/>
                  <a:pt x="1745141" y="5045134"/>
                  <a:pt x="1742791" y="5045134"/>
                </a:cubicBezTo>
                <a:cubicBezTo>
                  <a:pt x="1742791" y="5045134"/>
                  <a:pt x="1740441" y="5042785"/>
                  <a:pt x="1740441" y="5042785"/>
                </a:cubicBezTo>
                <a:close/>
                <a:moveTo>
                  <a:pt x="5599470" y="5019298"/>
                </a:moveTo>
                <a:cubicBezTo>
                  <a:pt x="5618260" y="5045135"/>
                  <a:pt x="5637050" y="5056879"/>
                  <a:pt x="5653492" y="5085064"/>
                </a:cubicBezTo>
                <a:cubicBezTo>
                  <a:pt x="5630004" y="5070971"/>
                  <a:pt x="5611214" y="5049832"/>
                  <a:pt x="5599470" y="5019298"/>
                </a:cubicBezTo>
                <a:close/>
                <a:moveTo>
                  <a:pt x="1820298" y="5019297"/>
                </a:moveTo>
                <a:lnTo>
                  <a:pt x="1829697" y="5023995"/>
                </a:lnTo>
                <a:cubicBezTo>
                  <a:pt x="1829697" y="5023995"/>
                  <a:pt x="1832042" y="5026343"/>
                  <a:pt x="1832042" y="5026343"/>
                </a:cubicBezTo>
                <a:lnTo>
                  <a:pt x="1829697" y="5031041"/>
                </a:lnTo>
                <a:lnTo>
                  <a:pt x="1820298" y="5031041"/>
                </a:lnTo>
                <a:lnTo>
                  <a:pt x="1815600" y="5026343"/>
                </a:lnTo>
                <a:close/>
                <a:moveTo>
                  <a:pt x="1677023" y="5005205"/>
                </a:moveTo>
                <a:cubicBezTo>
                  <a:pt x="1691114" y="5000507"/>
                  <a:pt x="1698163" y="5007553"/>
                  <a:pt x="1716951" y="5031041"/>
                </a:cubicBezTo>
                <a:cubicBezTo>
                  <a:pt x="1712256" y="5035739"/>
                  <a:pt x="1709906" y="5038088"/>
                  <a:pt x="1705207" y="5040437"/>
                </a:cubicBezTo>
                <a:cubicBezTo>
                  <a:pt x="1705207" y="5040437"/>
                  <a:pt x="1709906" y="5047483"/>
                  <a:pt x="1712256" y="5049831"/>
                </a:cubicBezTo>
                <a:lnTo>
                  <a:pt x="1716951" y="5092111"/>
                </a:lnTo>
                <a:cubicBezTo>
                  <a:pt x="1728699" y="5099157"/>
                  <a:pt x="1728699" y="5099157"/>
                  <a:pt x="1728699" y="5101506"/>
                </a:cubicBezTo>
                <a:cubicBezTo>
                  <a:pt x="1728699" y="5108552"/>
                  <a:pt x="1712256" y="5103854"/>
                  <a:pt x="1707556" y="5108552"/>
                </a:cubicBezTo>
                <a:cubicBezTo>
                  <a:pt x="1705207" y="5110901"/>
                  <a:pt x="1705207" y="5115598"/>
                  <a:pt x="1705207" y="5117947"/>
                </a:cubicBezTo>
                <a:cubicBezTo>
                  <a:pt x="1705207" y="5117947"/>
                  <a:pt x="1714606" y="5124993"/>
                  <a:pt x="1716951" y="5127342"/>
                </a:cubicBezTo>
                <a:lnTo>
                  <a:pt x="1719300" y="5132040"/>
                </a:lnTo>
                <a:lnTo>
                  <a:pt x="1702858" y="5207201"/>
                </a:lnTo>
                <a:cubicBezTo>
                  <a:pt x="1702858" y="5207201"/>
                  <a:pt x="1700509" y="5214247"/>
                  <a:pt x="1700509" y="5216596"/>
                </a:cubicBezTo>
                <a:lnTo>
                  <a:pt x="1707556" y="5225991"/>
                </a:lnTo>
                <a:lnTo>
                  <a:pt x="1693463" y="5305850"/>
                </a:lnTo>
                <a:cubicBezTo>
                  <a:pt x="1688766" y="5305850"/>
                  <a:pt x="1686421" y="5308198"/>
                  <a:pt x="1684071" y="5305850"/>
                </a:cubicBezTo>
                <a:cubicBezTo>
                  <a:pt x="1684071" y="5305850"/>
                  <a:pt x="1684071" y="5301152"/>
                  <a:pt x="1681721" y="5301152"/>
                </a:cubicBezTo>
                <a:cubicBezTo>
                  <a:pt x="1679372" y="5296454"/>
                  <a:pt x="1669978" y="5296454"/>
                  <a:pt x="1667628" y="5291757"/>
                </a:cubicBezTo>
                <a:cubicBezTo>
                  <a:pt x="1665278" y="5287059"/>
                  <a:pt x="1669978" y="5280013"/>
                  <a:pt x="1669978" y="5275315"/>
                </a:cubicBezTo>
                <a:cubicBezTo>
                  <a:pt x="1669978" y="5275315"/>
                  <a:pt x="1660580" y="5240084"/>
                  <a:pt x="1655886" y="5223642"/>
                </a:cubicBezTo>
                <a:lnTo>
                  <a:pt x="1653535" y="5143784"/>
                </a:lnTo>
                <a:cubicBezTo>
                  <a:pt x="1651185" y="5117947"/>
                  <a:pt x="1641793" y="5099157"/>
                  <a:pt x="1641793" y="5096808"/>
                </a:cubicBezTo>
                <a:cubicBezTo>
                  <a:pt x="1641793" y="5096808"/>
                  <a:pt x="1644139" y="5092111"/>
                  <a:pt x="1655886" y="5092111"/>
                </a:cubicBezTo>
                <a:lnTo>
                  <a:pt x="1660580" y="5089762"/>
                </a:lnTo>
                <a:lnTo>
                  <a:pt x="1658231" y="5033390"/>
                </a:lnTo>
                <a:cubicBezTo>
                  <a:pt x="1653535" y="5040437"/>
                  <a:pt x="1651185" y="5045134"/>
                  <a:pt x="1648837" y="5052180"/>
                </a:cubicBezTo>
                <a:cubicBezTo>
                  <a:pt x="1646487" y="5052180"/>
                  <a:pt x="1641793" y="5049831"/>
                  <a:pt x="1639443" y="5047483"/>
                </a:cubicBezTo>
                <a:cubicBezTo>
                  <a:pt x="1653535" y="5033390"/>
                  <a:pt x="1660580" y="5009902"/>
                  <a:pt x="1677023" y="5005205"/>
                </a:cubicBezTo>
                <a:close/>
                <a:moveTo>
                  <a:pt x="2602485" y="5001430"/>
                </a:moveTo>
                <a:lnTo>
                  <a:pt x="2597730" y="5005206"/>
                </a:lnTo>
                <a:lnTo>
                  <a:pt x="2595467" y="5002246"/>
                </a:lnTo>
                <a:close/>
                <a:moveTo>
                  <a:pt x="5055140" y="4996985"/>
                </a:moveTo>
                <a:cubicBezTo>
                  <a:pt x="5051617" y="5000508"/>
                  <a:pt x="5047507" y="5009903"/>
                  <a:pt x="5052204" y="5016950"/>
                </a:cubicBezTo>
                <a:cubicBezTo>
                  <a:pt x="5061599" y="5023996"/>
                  <a:pt x="5068645" y="5016950"/>
                  <a:pt x="5054552" y="5012252"/>
                </a:cubicBezTo>
                <a:cubicBezTo>
                  <a:pt x="5061599" y="4995810"/>
                  <a:pt x="5058663" y="4993461"/>
                  <a:pt x="5055140" y="4996985"/>
                </a:cubicBezTo>
                <a:close/>
                <a:moveTo>
                  <a:pt x="5965878" y="4993462"/>
                </a:moveTo>
                <a:cubicBezTo>
                  <a:pt x="5972925" y="5009903"/>
                  <a:pt x="5975274" y="5033391"/>
                  <a:pt x="5991715" y="5042786"/>
                </a:cubicBezTo>
                <a:cubicBezTo>
                  <a:pt x="5987017" y="5021647"/>
                  <a:pt x="5982320" y="5002857"/>
                  <a:pt x="5965878" y="4993462"/>
                </a:cubicBezTo>
                <a:close/>
                <a:moveTo>
                  <a:pt x="4204882" y="4992287"/>
                </a:moveTo>
                <a:cubicBezTo>
                  <a:pt x="4200184" y="4989938"/>
                  <a:pt x="4193725" y="4993461"/>
                  <a:pt x="4199597" y="5009903"/>
                </a:cubicBezTo>
                <a:cubicBezTo>
                  <a:pt x="4212516" y="5002856"/>
                  <a:pt x="4209580" y="4994635"/>
                  <a:pt x="4204882" y="4992287"/>
                </a:cubicBezTo>
                <a:close/>
                <a:moveTo>
                  <a:pt x="1566630" y="4991112"/>
                </a:moveTo>
                <a:cubicBezTo>
                  <a:pt x="1566630" y="4991112"/>
                  <a:pt x="1568980" y="4993461"/>
                  <a:pt x="1571330" y="4995810"/>
                </a:cubicBezTo>
                <a:lnTo>
                  <a:pt x="1571330" y="5005205"/>
                </a:lnTo>
                <a:lnTo>
                  <a:pt x="1566630" y="5014600"/>
                </a:lnTo>
                <a:lnTo>
                  <a:pt x="1557238" y="5014600"/>
                </a:lnTo>
                <a:lnTo>
                  <a:pt x="1554887" y="5012251"/>
                </a:lnTo>
                <a:lnTo>
                  <a:pt x="1554887" y="5002856"/>
                </a:lnTo>
                <a:close/>
                <a:moveTo>
                  <a:pt x="1702859" y="4988763"/>
                </a:moveTo>
                <a:lnTo>
                  <a:pt x="1712256" y="4991112"/>
                </a:lnTo>
                <a:cubicBezTo>
                  <a:pt x="1712256" y="4991112"/>
                  <a:pt x="1714606" y="4993461"/>
                  <a:pt x="1714606" y="4993461"/>
                </a:cubicBezTo>
                <a:lnTo>
                  <a:pt x="1712256" y="4998158"/>
                </a:lnTo>
                <a:lnTo>
                  <a:pt x="1707556" y="5000507"/>
                </a:lnTo>
                <a:lnTo>
                  <a:pt x="1702859" y="5002856"/>
                </a:lnTo>
                <a:lnTo>
                  <a:pt x="1700514" y="5000507"/>
                </a:lnTo>
                <a:lnTo>
                  <a:pt x="1698163" y="4991112"/>
                </a:lnTo>
                <a:close/>
                <a:moveTo>
                  <a:pt x="1625350" y="4986415"/>
                </a:moveTo>
                <a:lnTo>
                  <a:pt x="1634745" y="4988764"/>
                </a:lnTo>
                <a:lnTo>
                  <a:pt x="1625350" y="4995810"/>
                </a:lnTo>
                <a:lnTo>
                  <a:pt x="1618302" y="4988764"/>
                </a:lnTo>
                <a:close/>
                <a:moveTo>
                  <a:pt x="2763614" y="4982011"/>
                </a:moveTo>
                <a:cubicBezTo>
                  <a:pt x="2753337" y="4982305"/>
                  <a:pt x="2744529" y="4986415"/>
                  <a:pt x="2738657" y="4998159"/>
                </a:cubicBezTo>
                <a:cubicBezTo>
                  <a:pt x="2745703" y="5000508"/>
                  <a:pt x="2752749" y="5007554"/>
                  <a:pt x="2757447" y="5000508"/>
                </a:cubicBezTo>
                <a:cubicBezTo>
                  <a:pt x="2745703" y="4984067"/>
                  <a:pt x="2792680" y="5005206"/>
                  <a:pt x="2797376" y="4988764"/>
                </a:cubicBezTo>
                <a:cubicBezTo>
                  <a:pt x="2785633" y="4985241"/>
                  <a:pt x="2773889" y="4981718"/>
                  <a:pt x="2763614" y="4982011"/>
                </a:cubicBezTo>
                <a:close/>
                <a:moveTo>
                  <a:pt x="2139727" y="4981718"/>
                </a:moveTo>
                <a:lnTo>
                  <a:pt x="2139727" y="5056879"/>
                </a:lnTo>
                <a:cubicBezTo>
                  <a:pt x="2111540" y="5054530"/>
                  <a:pt x="2081007" y="5052181"/>
                  <a:pt x="2052822" y="5047484"/>
                </a:cubicBezTo>
                <a:cubicBezTo>
                  <a:pt x="2066915" y="5014601"/>
                  <a:pt x="2057520" y="5000508"/>
                  <a:pt x="2064565" y="4984067"/>
                </a:cubicBezTo>
                <a:cubicBezTo>
                  <a:pt x="2095100" y="4993462"/>
                  <a:pt x="2116240" y="4981718"/>
                  <a:pt x="2139727" y="4981718"/>
                </a:cubicBezTo>
                <a:close/>
                <a:moveTo>
                  <a:pt x="1604209" y="4981717"/>
                </a:moveTo>
                <a:lnTo>
                  <a:pt x="1608908" y="4981717"/>
                </a:lnTo>
                <a:lnTo>
                  <a:pt x="1618302" y="4988763"/>
                </a:lnTo>
                <a:lnTo>
                  <a:pt x="1608908" y="4993461"/>
                </a:lnTo>
                <a:lnTo>
                  <a:pt x="1599515" y="4988763"/>
                </a:lnTo>
                <a:close/>
                <a:moveTo>
                  <a:pt x="5498471" y="4977020"/>
                </a:moveTo>
                <a:cubicBezTo>
                  <a:pt x="5498471" y="4977020"/>
                  <a:pt x="5496123" y="4977020"/>
                  <a:pt x="5496123" y="4979369"/>
                </a:cubicBezTo>
                <a:cubicBezTo>
                  <a:pt x="5498471" y="4981718"/>
                  <a:pt x="5498471" y="4981718"/>
                  <a:pt x="5500820" y="4984067"/>
                </a:cubicBezTo>
                <a:cubicBezTo>
                  <a:pt x="5503169" y="4984067"/>
                  <a:pt x="5505518" y="4979369"/>
                  <a:pt x="5498471" y="4977020"/>
                </a:cubicBezTo>
                <a:close/>
                <a:moveTo>
                  <a:pt x="2409828" y="4972323"/>
                </a:moveTo>
                <a:cubicBezTo>
                  <a:pt x="2409828" y="4979369"/>
                  <a:pt x="2409828" y="4984067"/>
                  <a:pt x="2409828" y="4986416"/>
                </a:cubicBezTo>
                <a:cubicBezTo>
                  <a:pt x="2419223" y="4972323"/>
                  <a:pt x="2426270" y="4981718"/>
                  <a:pt x="2438013" y="4988765"/>
                </a:cubicBezTo>
                <a:cubicBezTo>
                  <a:pt x="2402783" y="5009904"/>
                  <a:pt x="2372248" y="5035740"/>
                  <a:pt x="2337016" y="5052182"/>
                </a:cubicBezTo>
                <a:cubicBezTo>
                  <a:pt x="2355806" y="5033391"/>
                  <a:pt x="2381643" y="5019299"/>
                  <a:pt x="2398084" y="4995811"/>
                </a:cubicBezTo>
                <a:cubicBezTo>
                  <a:pt x="2395736" y="4993462"/>
                  <a:pt x="2393387" y="4993462"/>
                  <a:pt x="2391039" y="4991113"/>
                </a:cubicBezTo>
                <a:cubicBezTo>
                  <a:pt x="2395736" y="4981718"/>
                  <a:pt x="2402783" y="4977021"/>
                  <a:pt x="2409828" y="4972323"/>
                </a:cubicBezTo>
                <a:close/>
                <a:moveTo>
                  <a:pt x="1430405" y="4965276"/>
                </a:moveTo>
                <a:cubicBezTo>
                  <a:pt x="1430405" y="4965276"/>
                  <a:pt x="1437447" y="4969974"/>
                  <a:pt x="1439797" y="4972322"/>
                </a:cubicBezTo>
                <a:lnTo>
                  <a:pt x="1446842" y="4979369"/>
                </a:lnTo>
                <a:cubicBezTo>
                  <a:pt x="1442147" y="4991112"/>
                  <a:pt x="1442147" y="4991112"/>
                  <a:pt x="1437447" y="4991112"/>
                </a:cubicBezTo>
                <a:cubicBezTo>
                  <a:pt x="1437447" y="4991112"/>
                  <a:pt x="1430405" y="4991112"/>
                  <a:pt x="1425704" y="4986415"/>
                </a:cubicBezTo>
                <a:lnTo>
                  <a:pt x="1416312" y="4969974"/>
                </a:lnTo>
                <a:cubicBezTo>
                  <a:pt x="1423355" y="4965276"/>
                  <a:pt x="1425704" y="4965276"/>
                  <a:pt x="1430405" y="4965276"/>
                </a:cubicBezTo>
                <a:close/>
                <a:moveTo>
                  <a:pt x="1514956" y="4960579"/>
                </a:moveTo>
                <a:cubicBezTo>
                  <a:pt x="1529053" y="4962928"/>
                  <a:pt x="1529053" y="4967625"/>
                  <a:pt x="1526702" y="4972323"/>
                </a:cubicBezTo>
                <a:cubicBezTo>
                  <a:pt x="1524352" y="4974672"/>
                  <a:pt x="1519655" y="4977021"/>
                  <a:pt x="1519655" y="4979369"/>
                </a:cubicBezTo>
                <a:cubicBezTo>
                  <a:pt x="1519655" y="4984067"/>
                  <a:pt x="1519655" y="4986416"/>
                  <a:pt x="1519655" y="4988765"/>
                </a:cubicBezTo>
                <a:cubicBezTo>
                  <a:pt x="1519655" y="4988765"/>
                  <a:pt x="1517305" y="4991113"/>
                  <a:pt x="1514956" y="4993462"/>
                </a:cubicBezTo>
                <a:lnTo>
                  <a:pt x="1505561" y="4998160"/>
                </a:lnTo>
                <a:lnTo>
                  <a:pt x="1505561" y="4972323"/>
                </a:lnTo>
                <a:close/>
                <a:moveTo>
                  <a:pt x="1406915" y="4960578"/>
                </a:moveTo>
                <a:lnTo>
                  <a:pt x="1411612" y="4969973"/>
                </a:lnTo>
                <a:lnTo>
                  <a:pt x="1406915" y="4972322"/>
                </a:lnTo>
                <a:lnTo>
                  <a:pt x="1404570" y="4969973"/>
                </a:lnTo>
                <a:close/>
                <a:moveTo>
                  <a:pt x="5982320" y="4958230"/>
                </a:moveTo>
                <a:cubicBezTo>
                  <a:pt x="5989366" y="4979369"/>
                  <a:pt x="5989366" y="5005206"/>
                  <a:pt x="6001110" y="5019298"/>
                </a:cubicBezTo>
                <a:cubicBezTo>
                  <a:pt x="5996412" y="5005206"/>
                  <a:pt x="6001110" y="4995810"/>
                  <a:pt x="6003459" y="4984067"/>
                </a:cubicBezTo>
                <a:cubicBezTo>
                  <a:pt x="5984669" y="4988764"/>
                  <a:pt x="5996412" y="4960579"/>
                  <a:pt x="5982320" y="4958230"/>
                </a:cubicBezTo>
                <a:close/>
                <a:moveTo>
                  <a:pt x="1719300" y="4958229"/>
                </a:moveTo>
                <a:lnTo>
                  <a:pt x="1721650" y="4965275"/>
                </a:lnTo>
                <a:lnTo>
                  <a:pt x="1719300" y="4969973"/>
                </a:lnTo>
                <a:lnTo>
                  <a:pt x="1712256" y="4965275"/>
                </a:lnTo>
                <a:close/>
                <a:moveTo>
                  <a:pt x="1472682" y="4958229"/>
                </a:moveTo>
                <a:lnTo>
                  <a:pt x="1482075" y="4962927"/>
                </a:lnTo>
                <a:lnTo>
                  <a:pt x="1472682" y="4972322"/>
                </a:lnTo>
                <a:lnTo>
                  <a:pt x="1467982" y="4972322"/>
                </a:lnTo>
                <a:lnTo>
                  <a:pt x="1465632" y="4962927"/>
                </a:lnTo>
                <a:close/>
                <a:moveTo>
                  <a:pt x="6010505" y="4953533"/>
                </a:moveTo>
                <a:cubicBezTo>
                  <a:pt x="6015203" y="4981718"/>
                  <a:pt x="6029296" y="5002857"/>
                  <a:pt x="6048085" y="5019298"/>
                </a:cubicBezTo>
                <a:cubicBezTo>
                  <a:pt x="6043388" y="5005206"/>
                  <a:pt x="6043388" y="4988764"/>
                  <a:pt x="6031644" y="4986415"/>
                </a:cubicBezTo>
                <a:cubicBezTo>
                  <a:pt x="6038690" y="4972323"/>
                  <a:pt x="6019901" y="4960579"/>
                  <a:pt x="6010505" y="4953533"/>
                </a:cubicBezTo>
                <a:close/>
                <a:moveTo>
                  <a:pt x="2910118" y="4948835"/>
                </a:moveTo>
                <a:cubicBezTo>
                  <a:pt x="2907769" y="4958230"/>
                  <a:pt x="2907769" y="4965277"/>
                  <a:pt x="2907769" y="4974672"/>
                </a:cubicBezTo>
                <a:lnTo>
                  <a:pt x="2900531" y="4976962"/>
                </a:lnTo>
                <a:lnTo>
                  <a:pt x="2877235" y="4969974"/>
                </a:lnTo>
                <a:lnTo>
                  <a:pt x="2878279" y="4964754"/>
                </a:lnTo>
                <a:lnTo>
                  <a:pt x="2904078" y="4951855"/>
                </a:lnTo>
                <a:lnTo>
                  <a:pt x="2905420" y="4953533"/>
                </a:lnTo>
                <a:lnTo>
                  <a:pt x="2907083" y="4950353"/>
                </a:lnTo>
                <a:close/>
                <a:moveTo>
                  <a:pt x="1693464" y="4937090"/>
                </a:moveTo>
                <a:lnTo>
                  <a:pt x="1702859" y="4937090"/>
                </a:lnTo>
                <a:lnTo>
                  <a:pt x="1705207" y="4946485"/>
                </a:lnTo>
                <a:cubicBezTo>
                  <a:pt x="1705207" y="4946485"/>
                  <a:pt x="1702859" y="4948834"/>
                  <a:pt x="1702859" y="4948834"/>
                </a:cubicBezTo>
                <a:lnTo>
                  <a:pt x="1693464" y="4948834"/>
                </a:lnTo>
                <a:lnTo>
                  <a:pt x="1688766" y="4946485"/>
                </a:lnTo>
                <a:close/>
                <a:moveTo>
                  <a:pt x="5393290" y="4933751"/>
                </a:moveTo>
                <a:cubicBezTo>
                  <a:pt x="5382061" y="4935182"/>
                  <a:pt x="5372812" y="4948834"/>
                  <a:pt x="5383381" y="4955881"/>
                </a:cubicBezTo>
                <a:cubicBezTo>
                  <a:pt x="5388079" y="4944137"/>
                  <a:pt x="5402171" y="4953533"/>
                  <a:pt x="5404520" y="4937091"/>
                </a:cubicBezTo>
                <a:cubicBezTo>
                  <a:pt x="5400997" y="4934155"/>
                  <a:pt x="5397034" y="4933274"/>
                  <a:pt x="5393290" y="4933751"/>
                </a:cubicBezTo>
                <a:close/>
                <a:moveTo>
                  <a:pt x="5486728" y="4918301"/>
                </a:moveTo>
                <a:cubicBezTo>
                  <a:pt x="5486728" y="4920650"/>
                  <a:pt x="5486728" y="4920650"/>
                  <a:pt x="5486728" y="4922998"/>
                </a:cubicBezTo>
                <a:cubicBezTo>
                  <a:pt x="5491425" y="4925347"/>
                  <a:pt x="5493774" y="4925347"/>
                  <a:pt x="5493774" y="4927696"/>
                </a:cubicBezTo>
                <a:cubicBezTo>
                  <a:pt x="5491425" y="4925347"/>
                  <a:pt x="5489076" y="4920650"/>
                  <a:pt x="5486728" y="4918301"/>
                </a:cubicBezTo>
                <a:close/>
                <a:moveTo>
                  <a:pt x="2438014" y="4915952"/>
                </a:moveTo>
                <a:cubicBezTo>
                  <a:pt x="2428619" y="4925347"/>
                  <a:pt x="2423922" y="4934742"/>
                  <a:pt x="2419224" y="4944137"/>
                </a:cubicBezTo>
                <a:cubicBezTo>
                  <a:pt x="2412178" y="4951184"/>
                  <a:pt x="2407480" y="4955881"/>
                  <a:pt x="2402783" y="4962928"/>
                </a:cubicBezTo>
                <a:cubicBezTo>
                  <a:pt x="2407480" y="4960579"/>
                  <a:pt x="2409830" y="4958230"/>
                  <a:pt x="2414526" y="4955881"/>
                </a:cubicBezTo>
                <a:cubicBezTo>
                  <a:pt x="2414526" y="4958230"/>
                  <a:pt x="2412178" y="4962928"/>
                  <a:pt x="2412178" y="4965277"/>
                </a:cubicBezTo>
                <a:cubicBezTo>
                  <a:pt x="2407480" y="4965277"/>
                  <a:pt x="2402783" y="4969974"/>
                  <a:pt x="2398085" y="4967625"/>
                </a:cubicBezTo>
                <a:cubicBezTo>
                  <a:pt x="2409830" y="4948835"/>
                  <a:pt x="2423922" y="4932393"/>
                  <a:pt x="2438014" y="4915952"/>
                </a:cubicBezTo>
                <a:close/>
                <a:moveTo>
                  <a:pt x="1458585" y="4915951"/>
                </a:moveTo>
                <a:lnTo>
                  <a:pt x="1463283" y="4920649"/>
                </a:lnTo>
                <a:lnTo>
                  <a:pt x="1458585" y="4922997"/>
                </a:lnTo>
                <a:lnTo>
                  <a:pt x="1451539" y="4920649"/>
                </a:lnTo>
                <a:close/>
                <a:moveTo>
                  <a:pt x="1507909" y="4911254"/>
                </a:moveTo>
                <a:lnTo>
                  <a:pt x="1517305" y="4911254"/>
                </a:lnTo>
                <a:lnTo>
                  <a:pt x="1507909" y="4932393"/>
                </a:lnTo>
                <a:lnTo>
                  <a:pt x="1505561" y="4932393"/>
                </a:lnTo>
                <a:lnTo>
                  <a:pt x="1503213" y="4922998"/>
                </a:lnTo>
                <a:lnTo>
                  <a:pt x="1507909" y="4913603"/>
                </a:lnTo>
                <a:cubicBezTo>
                  <a:pt x="1507909" y="4913603"/>
                  <a:pt x="1507909" y="4911254"/>
                  <a:pt x="1507909" y="4911254"/>
                </a:cubicBezTo>
                <a:close/>
                <a:moveTo>
                  <a:pt x="5742745" y="4906557"/>
                </a:moveTo>
                <a:cubicBezTo>
                  <a:pt x="5763884" y="4934742"/>
                  <a:pt x="5782675" y="4962928"/>
                  <a:pt x="5803813" y="4993462"/>
                </a:cubicBezTo>
                <a:cubicBezTo>
                  <a:pt x="5785023" y="4972323"/>
                  <a:pt x="5763884" y="4944137"/>
                  <a:pt x="5742745" y="4918301"/>
                </a:cubicBezTo>
                <a:cubicBezTo>
                  <a:pt x="5742745" y="4913603"/>
                  <a:pt x="5742745" y="4908906"/>
                  <a:pt x="5742745" y="4906557"/>
                </a:cubicBezTo>
                <a:close/>
                <a:moveTo>
                  <a:pt x="2994674" y="4906557"/>
                </a:moveTo>
                <a:cubicBezTo>
                  <a:pt x="2995261" y="4913603"/>
                  <a:pt x="2993500" y="4918741"/>
                  <a:pt x="2990233" y="4922594"/>
                </a:cubicBezTo>
                <a:lnTo>
                  <a:pt x="2988718" y="4923532"/>
                </a:lnTo>
                <a:lnTo>
                  <a:pt x="2980581" y="4922998"/>
                </a:lnTo>
                <a:cubicBezTo>
                  <a:pt x="2982930" y="4919475"/>
                  <a:pt x="2983517" y="4916539"/>
                  <a:pt x="2983224" y="4914190"/>
                </a:cubicBezTo>
                <a:lnTo>
                  <a:pt x="2982353" y="4912449"/>
                </a:lnTo>
                <a:close/>
                <a:moveTo>
                  <a:pt x="1669978" y="4906557"/>
                </a:moveTo>
                <a:lnTo>
                  <a:pt x="1677023" y="4911255"/>
                </a:lnTo>
                <a:lnTo>
                  <a:pt x="1674674" y="4920650"/>
                </a:lnTo>
                <a:lnTo>
                  <a:pt x="1677023" y="4930045"/>
                </a:lnTo>
                <a:lnTo>
                  <a:pt x="1669978" y="4939440"/>
                </a:lnTo>
                <a:lnTo>
                  <a:pt x="1665278" y="4930045"/>
                </a:lnTo>
                <a:close/>
                <a:moveTo>
                  <a:pt x="1421006" y="4906557"/>
                </a:moveTo>
                <a:cubicBezTo>
                  <a:pt x="1421006" y="4906557"/>
                  <a:pt x="1428054" y="4908906"/>
                  <a:pt x="1430405" y="4908906"/>
                </a:cubicBezTo>
                <a:lnTo>
                  <a:pt x="1423355" y="4918301"/>
                </a:lnTo>
                <a:cubicBezTo>
                  <a:pt x="1425704" y="4920650"/>
                  <a:pt x="1428054" y="4925347"/>
                  <a:pt x="1430405" y="4925347"/>
                </a:cubicBezTo>
                <a:cubicBezTo>
                  <a:pt x="1435098" y="4925347"/>
                  <a:pt x="1437447" y="4920650"/>
                  <a:pt x="1439797" y="4920650"/>
                </a:cubicBezTo>
                <a:cubicBezTo>
                  <a:pt x="1439797" y="4920650"/>
                  <a:pt x="1442147" y="4925347"/>
                  <a:pt x="1444497" y="4927696"/>
                </a:cubicBezTo>
                <a:lnTo>
                  <a:pt x="1439797" y="4944137"/>
                </a:lnTo>
                <a:cubicBezTo>
                  <a:pt x="1437447" y="4944137"/>
                  <a:pt x="1432750" y="4946486"/>
                  <a:pt x="1430405" y="4944137"/>
                </a:cubicBezTo>
                <a:cubicBezTo>
                  <a:pt x="1430405" y="4944137"/>
                  <a:pt x="1430405" y="4939440"/>
                  <a:pt x="1425704" y="4927696"/>
                </a:cubicBezTo>
                <a:lnTo>
                  <a:pt x="1418657" y="4920650"/>
                </a:lnTo>
                <a:cubicBezTo>
                  <a:pt x="1418657" y="4918301"/>
                  <a:pt x="1416312" y="4913603"/>
                  <a:pt x="1416312" y="4911255"/>
                </a:cubicBezTo>
                <a:cubicBezTo>
                  <a:pt x="1418657" y="4908906"/>
                  <a:pt x="1418657" y="4906557"/>
                  <a:pt x="1421006" y="4906557"/>
                </a:cubicBezTo>
                <a:close/>
                <a:moveTo>
                  <a:pt x="1533749" y="4906556"/>
                </a:moveTo>
                <a:lnTo>
                  <a:pt x="1543145" y="4906556"/>
                </a:lnTo>
                <a:lnTo>
                  <a:pt x="1545495" y="4913602"/>
                </a:lnTo>
                <a:lnTo>
                  <a:pt x="1543145" y="4920649"/>
                </a:lnTo>
                <a:lnTo>
                  <a:pt x="1533749" y="4925346"/>
                </a:lnTo>
                <a:lnTo>
                  <a:pt x="1529053" y="4920649"/>
                </a:lnTo>
                <a:lnTo>
                  <a:pt x="1529053" y="4911254"/>
                </a:lnTo>
                <a:close/>
                <a:moveTo>
                  <a:pt x="1756884" y="4901858"/>
                </a:moveTo>
                <a:lnTo>
                  <a:pt x="1766276" y="4906556"/>
                </a:lnTo>
                <a:lnTo>
                  <a:pt x="1759229" y="4915951"/>
                </a:lnTo>
                <a:cubicBezTo>
                  <a:pt x="1759229" y="4915951"/>
                  <a:pt x="1756884" y="4915951"/>
                  <a:pt x="1756884" y="4915951"/>
                </a:cubicBezTo>
                <a:lnTo>
                  <a:pt x="1754534" y="4915951"/>
                </a:lnTo>
                <a:lnTo>
                  <a:pt x="1749835" y="4906556"/>
                </a:lnTo>
                <a:close/>
                <a:moveTo>
                  <a:pt x="1592466" y="4899510"/>
                </a:moveTo>
                <a:cubicBezTo>
                  <a:pt x="1592466" y="4899510"/>
                  <a:pt x="1594816" y="4901859"/>
                  <a:pt x="1597165" y="4904208"/>
                </a:cubicBezTo>
                <a:lnTo>
                  <a:pt x="1604209" y="4915951"/>
                </a:lnTo>
                <a:lnTo>
                  <a:pt x="1594816" y="4920649"/>
                </a:lnTo>
                <a:lnTo>
                  <a:pt x="1590117" y="4913603"/>
                </a:lnTo>
                <a:lnTo>
                  <a:pt x="1585423" y="4906556"/>
                </a:lnTo>
                <a:cubicBezTo>
                  <a:pt x="1585423" y="4906556"/>
                  <a:pt x="1583073" y="4904208"/>
                  <a:pt x="1583073" y="4904208"/>
                </a:cubicBezTo>
                <a:close/>
                <a:moveTo>
                  <a:pt x="2773888" y="4894813"/>
                </a:moveTo>
                <a:cubicBezTo>
                  <a:pt x="2748053" y="4901859"/>
                  <a:pt x="2717518" y="4906557"/>
                  <a:pt x="2684635" y="4913603"/>
                </a:cubicBezTo>
                <a:cubicBezTo>
                  <a:pt x="2686984" y="4915952"/>
                  <a:pt x="2694030" y="4918301"/>
                  <a:pt x="2696379" y="4922998"/>
                </a:cubicBezTo>
                <a:cubicBezTo>
                  <a:pt x="2712820" y="4915952"/>
                  <a:pt x="2729262" y="4908906"/>
                  <a:pt x="2745703" y="4908906"/>
                </a:cubicBezTo>
                <a:cubicBezTo>
                  <a:pt x="2755098" y="4906557"/>
                  <a:pt x="2764493" y="4904208"/>
                  <a:pt x="2773888" y="4901859"/>
                </a:cubicBezTo>
                <a:cubicBezTo>
                  <a:pt x="2773888" y="4899511"/>
                  <a:pt x="2773888" y="4897162"/>
                  <a:pt x="2773888" y="4894813"/>
                </a:cubicBezTo>
                <a:close/>
                <a:moveTo>
                  <a:pt x="3030193" y="4893782"/>
                </a:moveTo>
                <a:lnTo>
                  <a:pt x="3032254" y="4894813"/>
                </a:lnTo>
                <a:cubicBezTo>
                  <a:pt x="3029905" y="4908906"/>
                  <a:pt x="3018161" y="4899511"/>
                  <a:pt x="3013464" y="4906557"/>
                </a:cubicBezTo>
                <a:cubicBezTo>
                  <a:pt x="3009941" y="4904208"/>
                  <a:pt x="3008768" y="4901566"/>
                  <a:pt x="3009134" y="4899107"/>
                </a:cubicBezTo>
                <a:lnTo>
                  <a:pt x="3011601" y="4895921"/>
                </a:lnTo>
                <a:close/>
                <a:moveTo>
                  <a:pt x="1397519" y="4892463"/>
                </a:moveTo>
                <a:lnTo>
                  <a:pt x="1402219" y="4901858"/>
                </a:lnTo>
                <a:lnTo>
                  <a:pt x="1397519" y="4908904"/>
                </a:lnTo>
                <a:lnTo>
                  <a:pt x="1390472" y="4901858"/>
                </a:lnTo>
                <a:close/>
                <a:moveTo>
                  <a:pt x="2790330" y="4887767"/>
                </a:moveTo>
                <a:cubicBezTo>
                  <a:pt x="2787981" y="4892464"/>
                  <a:pt x="2785633" y="4894813"/>
                  <a:pt x="2785633" y="4899511"/>
                </a:cubicBezTo>
                <a:cubicBezTo>
                  <a:pt x="2787981" y="4899511"/>
                  <a:pt x="2792680" y="4899511"/>
                  <a:pt x="2795027" y="4899511"/>
                </a:cubicBezTo>
                <a:cubicBezTo>
                  <a:pt x="2795027" y="4899511"/>
                  <a:pt x="2797376" y="4897162"/>
                  <a:pt x="2799725" y="4897162"/>
                </a:cubicBezTo>
                <a:cubicBezTo>
                  <a:pt x="2799725" y="4892464"/>
                  <a:pt x="2795027" y="4890115"/>
                  <a:pt x="2790330" y="4887767"/>
                </a:cubicBezTo>
                <a:close/>
                <a:moveTo>
                  <a:pt x="5465589" y="4885418"/>
                </a:moveTo>
                <a:cubicBezTo>
                  <a:pt x="5460891" y="4885418"/>
                  <a:pt x="5456193" y="4887767"/>
                  <a:pt x="5451496" y="4887767"/>
                </a:cubicBezTo>
                <a:cubicBezTo>
                  <a:pt x="5456193" y="4894813"/>
                  <a:pt x="5460891" y="4901859"/>
                  <a:pt x="5467937" y="4908906"/>
                </a:cubicBezTo>
                <a:cubicBezTo>
                  <a:pt x="5472635" y="4908906"/>
                  <a:pt x="5477333" y="4908906"/>
                  <a:pt x="5482030" y="4908906"/>
                </a:cubicBezTo>
                <a:cubicBezTo>
                  <a:pt x="5477333" y="4901859"/>
                  <a:pt x="5470286" y="4892464"/>
                  <a:pt x="5465589" y="4885418"/>
                </a:cubicBezTo>
                <a:close/>
                <a:moveTo>
                  <a:pt x="5376335" y="4885418"/>
                </a:moveTo>
                <a:cubicBezTo>
                  <a:pt x="5371638" y="4901859"/>
                  <a:pt x="5366940" y="4915952"/>
                  <a:pt x="5381033" y="4920650"/>
                </a:cubicBezTo>
                <a:cubicBezTo>
                  <a:pt x="5388079" y="4906557"/>
                  <a:pt x="5378684" y="4897162"/>
                  <a:pt x="5376335" y="4885418"/>
                </a:cubicBezTo>
                <a:close/>
                <a:moveTo>
                  <a:pt x="1526702" y="4885417"/>
                </a:moveTo>
                <a:lnTo>
                  <a:pt x="1531398" y="4890115"/>
                </a:lnTo>
                <a:lnTo>
                  <a:pt x="1536096" y="4899510"/>
                </a:lnTo>
                <a:lnTo>
                  <a:pt x="1526702" y="4901858"/>
                </a:lnTo>
                <a:lnTo>
                  <a:pt x="1522003" y="4897161"/>
                </a:lnTo>
                <a:cubicBezTo>
                  <a:pt x="1522003" y="4897161"/>
                  <a:pt x="1519655" y="4894812"/>
                  <a:pt x="1514956" y="4887766"/>
                </a:cubicBezTo>
                <a:close/>
                <a:moveTo>
                  <a:pt x="5780325" y="4871325"/>
                </a:moveTo>
                <a:cubicBezTo>
                  <a:pt x="5806161" y="4899510"/>
                  <a:pt x="5831998" y="4927696"/>
                  <a:pt x="5853137" y="4962927"/>
                </a:cubicBezTo>
                <a:cubicBezTo>
                  <a:pt x="5864881" y="4981718"/>
                  <a:pt x="5841393" y="4948834"/>
                  <a:pt x="5836695" y="4944137"/>
                </a:cubicBezTo>
                <a:cubicBezTo>
                  <a:pt x="5817905" y="4922998"/>
                  <a:pt x="5796766" y="4901859"/>
                  <a:pt x="5775627" y="4880720"/>
                </a:cubicBezTo>
                <a:cubicBezTo>
                  <a:pt x="5775627" y="4876023"/>
                  <a:pt x="5777976" y="4873674"/>
                  <a:pt x="5780325" y="4871325"/>
                </a:cubicBezTo>
                <a:close/>
                <a:moveTo>
                  <a:pt x="5968227" y="4868976"/>
                </a:moveTo>
                <a:cubicBezTo>
                  <a:pt x="5979971" y="4892464"/>
                  <a:pt x="5977622" y="4925347"/>
                  <a:pt x="6003459" y="4934742"/>
                </a:cubicBezTo>
                <a:cubicBezTo>
                  <a:pt x="6005808" y="4899511"/>
                  <a:pt x="5984669" y="4885418"/>
                  <a:pt x="5968227" y="4868976"/>
                </a:cubicBezTo>
                <a:close/>
                <a:moveTo>
                  <a:pt x="2689332" y="4866628"/>
                </a:moveTo>
                <a:lnTo>
                  <a:pt x="2635536" y="4876537"/>
                </a:lnTo>
                <a:lnTo>
                  <a:pt x="2632963" y="4876023"/>
                </a:lnTo>
                <a:lnTo>
                  <a:pt x="2632612" y="4877076"/>
                </a:lnTo>
                <a:lnTo>
                  <a:pt x="2600079" y="4883069"/>
                </a:lnTo>
                <a:cubicBezTo>
                  <a:pt x="2602427" y="4885418"/>
                  <a:pt x="2604776" y="4887767"/>
                  <a:pt x="2609474" y="4887767"/>
                </a:cubicBezTo>
                <a:cubicBezTo>
                  <a:pt x="2607125" y="4897162"/>
                  <a:pt x="2590684" y="4894813"/>
                  <a:pt x="2585986" y="4885418"/>
                </a:cubicBezTo>
                <a:cubicBezTo>
                  <a:pt x="2553103" y="4894813"/>
                  <a:pt x="2524918" y="4906557"/>
                  <a:pt x="2513174" y="4932393"/>
                </a:cubicBezTo>
                <a:cubicBezTo>
                  <a:pt x="2546057" y="4913603"/>
                  <a:pt x="2588336" y="4901859"/>
                  <a:pt x="2628264" y="4890115"/>
                </a:cubicBezTo>
                <a:lnTo>
                  <a:pt x="2632612" y="4877076"/>
                </a:lnTo>
                <a:lnTo>
                  <a:pt x="2635536" y="4876537"/>
                </a:lnTo>
                <a:lnTo>
                  <a:pt x="2656449" y="4880720"/>
                </a:lnTo>
                <a:cubicBezTo>
                  <a:pt x="2670543" y="4876023"/>
                  <a:pt x="2682286" y="4871325"/>
                  <a:pt x="2691681" y="4866628"/>
                </a:cubicBezTo>
                <a:cubicBezTo>
                  <a:pt x="2691681" y="4866628"/>
                  <a:pt x="2689332" y="4866628"/>
                  <a:pt x="2689332" y="4866628"/>
                </a:cubicBezTo>
                <a:close/>
                <a:moveTo>
                  <a:pt x="2925752" y="4865746"/>
                </a:moveTo>
                <a:cubicBezTo>
                  <a:pt x="2916284" y="4870151"/>
                  <a:pt x="2910118" y="4893051"/>
                  <a:pt x="2917164" y="4894813"/>
                </a:cubicBezTo>
                <a:cubicBezTo>
                  <a:pt x="2917164" y="4876023"/>
                  <a:pt x="2931256" y="4883069"/>
                  <a:pt x="2935954" y="4868976"/>
                </a:cubicBezTo>
                <a:cubicBezTo>
                  <a:pt x="2932432" y="4864866"/>
                  <a:pt x="2928908" y="4864278"/>
                  <a:pt x="2925752" y="4865746"/>
                </a:cubicBezTo>
                <a:close/>
                <a:moveTo>
                  <a:pt x="6092712" y="4859582"/>
                </a:moveTo>
                <a:cubicBezTo>
                  <a:pt x="6099759" y="4894813"/>
                  <a:pt x="6104456" y="4932393"/>
                  <a:pt x="6083317" y="4953533"/>
                </a:cubicBezTo>
                <a:cubicBezTo>
                  <a:pt x="6088015" y="4962928"/>
                  <a:pt x="6088015" y="4977020"/>
                  <a:pt x="6099759" y="4977020"/>
                </a:cubicBezTo>
                <a:cubicBezTo>
                  <a:pt x="6109154" y="4941789"/>
                  <a:pt x="6106805" y="4887767"/>
                  <a:pt x="6092712" y="4859582"/>
                </a:cubicBezTo>
                <a:close/>
                <a:moveTo>
                  <a:pt x="5271228" y="4856645"/>
                </a:moveTo>
                <a:cubicBezTo>
                  <a:pt x="5268144" y="4855765"/>
                  <a:pt x="5246565" y="4865453"/>
                  <a:pt x="5265943" y="4861930"/>
                </a:cubicBezTo>
                <a:cubicBezTo>
                  <a:pt x="5271228" y="4858407"/>
                  <a:pt x="5272255" y="4856939"/>
                  <a:pt x="5271228" y="4856645"/>
                </a:cubicBezTo>
                <a:close/>
                <a:moveTo>
                  <a:pt x="5344479" y="4856572"/>
                </a:moveTo>
                <a:cubicBezTo>
                  <a:pt x="5344480" y="4854150"/>
                  <a:pt x="5343452" y="4853709"/>
                  <a:pt x="5341103" y="4857233"/>
                </a:cubicBezTo>
                <a:cubicBezTo>
                  <a:pt x="5331708" y="4868976"/>
                  <a:pt x="5322313" y="4871325"/>
                  <a:pt x="5308220" y="4878371"/>
                </a:cubicBezTo>
                <a:cubicBezTo>
                  <a:pt x="5331708" y="4880720"/>
                  <a:pt x="5303523" y="4906557"/>
                  <a:pt x="5322313" y="4911255"/>
                </a:cubicBezTo>
                <a:cubicBezTo>
                  <a:pt x="5327011" y="4904208"/>
                  <a:pt x="5331708" y="4899511"/>
                  <a:pt x="5336406" y="4897162"/>
                </a:cubicBezTo>
                <a:cubicBezTo>
                  <a:pt x="5327011" y="4892464"/>
                  <a:pt x="5324662" y="4885418"/>
                  <a:pt x="5324662" y="4878371"/>
                </a:cubicBezTo>
                <a:cubicBezTo>
                  <a:pt x="5335231" y="4888940"/>
                  <a:pt x="5344479" y="4863838"/>
                  <a:pt x="5344479" y="4856572"/>
                </a:cubicBezTo>
                <a:close/>
                <a:moveTo>
                  <a:pt x="1533749" y="4854883"/>
                </a:moveTo>
                <a:lnTo>
                  <a:pt x="1538446" y="4861929"/>
                </a:lnTo>
                <a:lnTo>
                  <a:pt x="1526702" y="4871325"/>
                </a:lnTo>
                <a:lnTo>
                  <a:pt x="1517305" y="4871325"/>
                </a:lnTo>
                <a:lnTo>
                  <a:pt x="1507909" y="4871325"/>
                </a:lnTo>
                <a:lnTo>
                  <a:pt x="1507909" y="4868976"/>
                </a:lnTo>
                <a:lnTo>
                  <a:pt x="1507909" y="4861929"/>
                </a:lnTo>
                <a:lnTo>
                  <a:pt x="1526702" y="4857232"/>
                </a:lnTo>
                <a:close/>
                <a:moveTo>
                  <a:pt x="1399869" y="4854883"/>
                </a:moveTo>
                <a:lnTo>
                  <a:pt x="1409264" y="4854883"/>
                </a:lnTo>
                <a:lnTo>
                  <a:pt x="1413962" y="4859581"/>
                </a:lnTo>
                <a:lnTo>
                  <a:pt x="1411613" y="4868976"/>
                </a:lnTo>
                <a:cubicBezTo>
                  <a:pt x="1411613" y="4868976"/>
                  <a:pt x="1409264" y="4871325"/>
                  <a:pt x="1409264" y="4871325"/>
                </a:cubicBezTo>
                <a:lnTo>
                  <a:pt x="1399869" y="4871325"/>
                </a:lnTo>
                <a:lnTo>
                  <a:pt x="1397520" y="4868976"/>
                </a:lnTo>
                <a:lnTo>
                  <a:pt x="1395171" y="4859581"/>
                </a:lnTo>
                <a:close/>
                <a:moveTo>
                  <a:pt x="5533703" y="4852535"/>
                </a:moveTo>
                <a:cubicBezTo>
                  <a:pt x="5531354" y="4854884"/>
                  <a:pt x="5529006" y="4854884"/>
                  <a:pt x="5526657" y="4857233"/>
                </a:cubicBezTo>
                <a:cubicBezTo>
                  <a:pt x="5540750" y="4880720"/>
                  <a:pt x="5554842" y="4904208"/>
                  <a:pt x="5568935" y="4927696"/>
                </a:cubicBezTo>
                <a:cubicBezTo>
                  <a:pt x="5573632" y="4927696"/>
                  <a:pt x="5578330" y="4927696"/>
                  <a:pt x="5583028" y="4927696"/>
                </a:cubicBezTo>
                <a:cubicBezTo>
                  <a:pt x="5566586" y="4901859"/>
                  <a:pt x="5550145" y="4878371"/>
                  <a:pt x="5533703" y="4852535"/>
                </a:cubicBezTo>
                <a:close/>
                <a:moveTo>
                  <a:pt x="6048085" y="4845489"/>
                </a:moveTo>
                <a:cubicBezTo>
                  <a:pt x="6052783" y="4866628"/>
                  <a:pt x="6048085" y="4892464"/>
                  <a:pt x="6064527" y="4908906"/>
                </a:cubicBezTo>
                <a:cubicBezTo>
                  <a:pt x="6062178" y="4885418"/>
                  <a:pt x="6059829" y="4861930"/>
                  <a:pt x="6048085" y="4845489"/>
                </a:cubicBezTo>
                <a:close/>
                <a:moveTo>
                  <a:pt x="3084348" y="4842019"/>
                </a:moveTo>
                <a:lnTo>
                  <a:pt x="3086325" y="4842287"/>
                </a:lnTo>
                <a:lnTo>
                  <a:pt x="3083927" y="4843140"/>
                </a:lnTo>
                <a:close/>
                <a:moveTo>
                  <a:pt x="3077468" y="4841084"/>
                </a:moveTo>
                <a:lnTo>
                  <a:pt x="3080239" y="4841461"/>
                </a:lnTo>
                <a:lnTo>
                  <a:pt x="3076881" y="4843140"/>
                </a:lnTo>
                <a:lnTo>
                  <a:pt x="3074112" y="4842384"/>
                </a:lnTo>
                <a:close/>
                <a:moveTo>
                  <a:pt x="5887011" y="4838589"/>
                </a:moveTo>
                <a:cubicBezTo>
                  <a:pt x="5876772" y="4844755"/>
                  <a:pt x="5870166" y="4870737"/>
                  <a:pt x="5886020" y="4868976"/>
                </a:cubicBezTo>
                <a:cubicBezTo>
                  <a:pt x="5890717" y="4859582"/>
                  <a:pt x="5893066" y="4850186"/>
                  <a:pt x="5897764" y="4840791"/>
                </a:cubicBezTo>
                <a:cubicBezTo>
                  <a:pt x="5894241" y="4836681"/>
                  <a:pt x="5890424" y="4836534"/>
                  <a:pt x="5887011" y="4838589"/>
                </a:cubicBezTo>
                <a:close/>
                <a:moveTo>
                  <a:pt x="2919514" y="4838442"/>
                </a:moveTo>
                <a:cubicBezTo>
                  <a:pt x="2907769" y="4840791"/>
                  <a:pt x="2898374" y="4843140"/>
                  <a:pt x="2888979" y="4847838"/>
                </a:cubicBezTo>
                <a:cubicBezTo>
                  <a:pt x="2884281" y="4854884"/>
                  <a:pt x="2879583" y="4864279"/>
                  <a:pt x="2874887" y="4873674"/>
                </a:cubicBezTo>
                <a:cubicBezTo>
                  <a:pt x="2888979" y="4871325"/>
                  <a:pt x="2903071" y="4866628"/>
                  <a:pt x="2917164" y="4859582"/>
                </a:cubicBezTo>
                <a:cubicBezTo>
                  <a:pt x="2919514" y="4852535"/>
                  <a:pt x="2919514" y="4845489"/>
                  <a:pt x="2919514" y="4838442"/>
                </a:cubicBezTo>
                <a:close/>
                <a:moveTo>
                  <a:pt x="5295486" y="4837268"/>
                </a:moveTo>
                <a:cubicBezTo>
                  <a:pt x="5292366" y="4836093"/>
                  <a:pt x="5289430" y="4836681"/>
                  <a:pt x="5287081" y="4840791"/>
                </a:cubicBezTo>
                <a:cubicBezTo>
                  <a:pt x="5284732" y="4859582"/>
                  <a:pt x="5329359" y="4873674"/>
                  <a:pt x="5317616" y="4847838"/>
                </a:cubicBezTo>
                <a:cubicBezTo>
                  <a:pt x="5315855" y="4860168"/>
                  <a:pt x="5304844" y="4840791"/>
                  <a:pt x="5295486" y="4837268"/>
                </a:cubicBezTo>
                <a:close/>
                <a:moveTo>
                  <a:pt x="1510260" y="4836093"/>
                </a:moveTo>
                <a:lnTo>
                  <a:pt x="1512610" y="4845488"/>
                </a:lnTo>
                <a:lnTo>
                  <a:pt x="1491468" y="4847837"/>
                </a:lnTo>
                <a:lnTo>
                  <a:pt x="1484425" y="4843139"/>
                </a:lnTo>
                <a:lnTo>
                  <a:pt x="1491468" y="4840791"/>
                </a:lnTo>
                <a:close/>
                <a:moveTo>
                  <a:pt x="5583028" y="4829047"/>
                </a:moveTo>
                <a:cubicBezTo>
                  <a:pt x="5580679" y="4831396"/>
                  <a:pt x="5580679" y="4831396"/>
                  <a:pt x="5578330" y="4831396"/>
                </a:cubicBezTo>
                <a:cubicBezTo>
                  <a:pt x="5580679" y="4833745"/>
                  <a:pt x="5585376" y="4836094"/>
                  <a:pt x="5590074" y="4838442"/>
                </a:cubicBezTo>
                <a:cubicBezTo>
                  <a:pt x="5587725" y="4836094"/>
                  <a:pt x="5585376" y="4831396"/>
                  <a:pt x="5583028" y="4829047"/>
                </a:cubicBezTo>
                <a:close/>
                <a:moveTo>
                  <a:pt x="4396894" y="4826698"/>
                </a:moveTo>
                <a:cubicBezTo>
                  <a:pt x="4394545" y="4831396"/>
                  <a:pt x="4394545" y="4833745"/>
                  <a:pt x="4392197" y="4838442"/>
                </a:cubicBezTo>
                <a:cubicBezTo>
                  <a:pt x="4396894" y="4840791"/>
                  <a:pt x="4399243" y="4840791"/>
                  <a:pt x="4403940" y="4843140"/>
                </a:cubicBezTo>
                <a:cubicBezTo>
                  <a:pt x="4406289" y="4838442"/>
                  <a:pt x="4406289" y="4836094"/>
                  <a:pt x="4408638" y="4831396"/>
                </a:cubicBezTo>
                <a:cubicBezTo>
                  <a:pt x="4403940" y="4829047"/>
                  <a:pt x="4401592" y="4829047"/>
                  <a:pt x="4396894" y="4826698"/>
                </a:cubicBezTo>
                <a:close/>
                <a:moveTo>
                  <a:pt x="1620652" y="4826697"/>
                </a:moveTo>
                <a:lnTo>
                  <a:pt x="1630051" y="4826697"/>
                </a:lnTo>
                <a:cubicBezTo>
                  <a:pt x="1630051" y="4826697"/>
                  <a:pt x="1632395" y="4829046"/>
                  <a:pt x="1632395" y="4829046"/>
                </a:cubicBezTo>
                <a:lnTo>
                  <a:pt x="1634745" y="4838441"/>
                </a:lnTo>
                <a:lnTo>
                  <a:pt x="1634745" y="4847836"/>
                </a:lnTo>
                <a:cubicBezTo>
                  <a:pt x="1634745" y="4847836"/>
                  <a:pt x="1632395" y="4850185"/>
                  <a:pt x="1630051" y="4852534"/>
                </a:cubicBezTo>
                <a:lnTo>
                  <a:pt x="1620652" y="4852534"/>
                </a:lnTo>
                <a:lnTo>
                  <a:pt x="1613608" y="4845487"/>
                </a:lnTo>
                <a:lnTo>
                  <a:pt x="1613608" y="4838441"/>
                </a:lnTo>
                <a:lnTo>
                  <a:pt x="1618302" y="4829046"/>
                </a:lnTo>
                <a:cubicBezTo>
                  <a:pt x="1618302" y="4829046"/>
                  <a:pt x="1620652" y="4826697"/>
                  <a:pt x="1620652" y="4826697"/>
                </a:cubicBezTo>
                <a:close/>
                <a:moveTo>
                  <a:pt x="2574242" y="4824350"/>
                </a:moveTo>
                <a:cubicBezTo>
                  <a:pt x="2562498" y="4829047"/>
                  <a:pt x="2550754" y="4836094"/>
                  <a:pt x="2539011" y="4843140"/>
                </a:cubicBezTo>
                <a:lnTo>
                  <a:pt x="2548406" y="4850186"/>
                </a:lnTo>
                <a:cubicBezTo>
                  <a:pt x="2557801" y="4840791"/>
                  <a:pt x="2567196" y="4833745"/>
                  <a:pt x="2574242" y="4824350"/>
                </a:cubicBezTo>
                <a:close/>
                <a:moveTo>
                  <a:pt x="1543145" y="4824349"/>
                </a:moveTo>
                <a:cubicBezTo>
                  <a:pt x="1543145" y="4824349"/>
                  <a:pt x="1547841" y="4826698"/>
                  <a:pt x="1552537" y="4829047"/>
                </a:cubicBezTo>
                <a:lnTo>
                  <a:pt x="1557238" y="4836093"/>
                </a:lnTo>
                <a:lnTo>
                  <a:pt x="1550189" y="4843139"/>
                </a:lnTo>
                <a:lnTo>
                  <a:pt x="1543145" y="4838442"/>
                </a:lnTo>
                <a:lnTo>
                  <a:pt x="1538446" y="4833744"/>
                </a:lnTo>
                <a:close/>
                <a:moveTo>
                  <a:pt x="1406915" y="4824349"/>
                </a:moveTo>
                <a:lnTo>
                  <a:pt x="1411612" y="4826698"/>
                </a:lnTo>
                <a:lnTo>
                  <a:pt x="1409262" y="4836093"/>
                </a:lnTo>
                <a:cubicBezTo>
                  <a:pt x="1409262" y="4836093"/>
                  <a:pt x="1406915" y="4838442"/>
                  <a:pt x="1406915" y="4838442"/>
                </a:cubicBezTo>
                <a:lnTo>
                  <a:pt x="1404570" y="4836093"/>
                </a:lnTo>
                <a:lnTo>
                  <a:pt x="1402219" y="4826698"/>
                </a:lnTo>
                <a:close/>
                <a:moveTo>
                  <a:pt x="5437403" y="4822001"/>
                </a:moveTo>
                <a:cubicBezTo>
                  <a:pt x="5435055" y="4826698"/>
                  <a:pt x="5435055" y="4829047"/>
                  <a:pt x="5432706" y="4833745"/>
                </a:cubicBezTo>
                <a:cubicBezTo>
                  <a:pt x="5437403" y="4836094"/>
                  <a:pt x="5439752" y="4836094"/>
                  <a:pt x="5444449" y="4838442"/>
                </a:cubicBezTo>
                <a:cubicBezTo>
                  <a:pt x="5446798" y="4833745"/>
                  <a:pt x="5446798" y="4831396"/>
                  <a:pt x="5449147" y="4826698"/>
                </a:cubicBezTo>
                <a:cubicBezTo>
                  <a:pt x="5444449" y="4826698"/>
                  <a:pt x="5442101" y="4824350"/>
                  <a:pt x="5437403" y="4822001"/>
                </a:cubicBezTo>
                <a:close/>
                <a:moveTo>
                  <a:pt x="3039300" y="4812606"/>
                </a:moveTo>
                <a:cubicBezTo>
                  <a:pt x="3032254" y="4817303"/>
                  <a:pt x="3025208" y="4819652"/>
                  <a:pt x="3018161" y="4819652"/>
                </a:cubicBezTo>
                <a:cubicBezTo>
                  <a:pt x="3020510" y="4819652"/>
                  <a:pt x="3020510" y="4822001"/>
                  <a:pt x="3020510" y="4822001"/>
                </a:cubicBezTo>
                <a:lnTo>
                  <a:pt x="3020510" y="4831396"/>
                </a:lnTo>
                <a:lnTo>
                  <a:pt x="3020510" y="4836094"/>
                </a:lnTo>
                <a:cubicBezTo>
                  <a:pt x="3027557" y="4836094"/>
                  <a:pt x="3036951" y="4836094"/>
                  <a:pt x="3046347" y="4833745"/>
                </a:cubicBezTo>
                <a:cubicBezTo>
                  <a:pt x="3051044" y="4829047"/>
                  <a:pt x="3053393" y="4824350"/>
                  <a:pt x="3055742" y="4819652"/>
                </a:cubicBezTo>
                <a:cubicBezTo>
                  <a:pt x="3051044" y="4817303"/>
                  <a:pt x="3046347" y="4814955"/>
                  <a:pt x="3039300" y="4812606"/>
                </a:cubicBezTo>
                <a:close/>
                <a:moveTo>
                  <a:pt x="2839654" y="4810257"/>
                </a:moveTo>
                <a:cubicBezTo>
                  <a:pt x="2839654" y="4810257"/>
                  <a:pt x="2837305" y="4812606"/>
                  <a:pt x="2837305" y="4812606"/>
                </a:cubicBezTo>
                <a:cubicBezTo>
                  <a:pt x="2839654" y="4812606"/>
                  <a:pt x="2839654" y="4812606"/>
                  <a:pt x="2842003" y="4812606"/>
                </a:cubicBezTo>
                <a:cubicBezTo>
                  <a:pt x="2842003" y="4810257"/>
                  <a:pt x="2842003" y="4810257"/>
                  <a:pt x="2839654" y="4810257"/>
                </a:cubicBezTo>
                <a:close/>
                <a:moveTo>
                  <a:pt x="1594816" y="4810257"/>
                </a:moveTo>
                <a:lnTo>
                  <a:pt x="1604210" y="4810257"/>
                </a:lnTo>
                <a:lnTo>
                  <a:pt x="1604210" y="4857233"/>
                </a:lnTo>
                <a:cubicBezTo>
                  <a:pt x="1599515" y="4857233"/>
                  <a:pt x="1597166" y="4859582"/>
                  <a:pt x="1594816" y="4859582"/>
                </a:cubicBezTo>
                <a:cubicBezTo>
                  <a:pt x="1590118" y="4859582"/>
                  <a:pt x="1587773" y="4854884"/>
                  <a:pt x="1585423" y="4854884"/>
                </a:cubicBezTo>
                <a:cubicBezTo>
                  <a:pt x="1583073" y="4854884"/>
                  <a:pt x="1580723" y="4859582"/>
                  <a:pt x="1580723" y="4861930"/>
                </a:cubicBezTo>
                <a:cubicBezTo>
                  <a:pt x="1580723" y="4861930"/>
                  <a:pt x="1585423" y="4873674"/>
                  <a:pt x="1587773" y="4878372"/>
                </a:cubicBezTo>
                <a:lnTo>
                  <a:pt x="1557238" y="4892464"/>
                </a:lnTo>
                <a:cubicBezTo>
                  <a:pt x="1554887" y="4887767"/>
                  <a:pt x="1550189" y="4883069"/>
                  <a:pt x="1550189" y="4880720"/>
                </a:cubicBezTo>
                <a:cubicBezTo>
                  <a:pt x="1550189" y="4878372"/>
                  <a:pt x="1566630" y="4861930"/>
                  <a:pt x="1566630" y="4861930"/>
                </a:cubicBezTo>
                <a:cubicBezTo>
                  <a:pt x="1571330" y="4859582"/>
                  <a:pt x="1573676" y="4861930"/>
                  <a:pt x="1576025" y="4861930"/>
                </a:cubicBezTo>
                <a:cubicBezTo>
                  <a:pt x="1576025" y="4861930"/>
                  <a:pt x="1583073" y="4852535"/>
                  <a:pt x="1587773" y="4847838"/>
                </a:cubicBezTo>
                <a:lnTo>
                  <a:pt x="1587773" y="4838442"/>
                </a:lnTo>
                <a:lnTo>
                  <a:pt x="1559588" y="4829047"/>
                </a:lnTo>
                <a:lnTo>
                  <a:pt x="1554887" y="4819652"/>
                </a:lnTo>
                <a:close/>
                <a:moveTo>
                  <a:pt x="1529053" y="4810256"/>
                </a:moveTo>
                <a:lnTo>
                  <a:pt x="1531403" y="4819651"/>
                </a:lnTo>
                <a:lnTo>
                  <a:pt x="1529053" y="4826697"/>
                </a:lnTo>
                <a:lnTo>
                  <a:pt x="1519655" y="4824349"/>
                </a:lnTo>
                <a:close/>
                <a:moveTo>
                  <a:pt x="2849049" y="4803211"/>
                </a:moveTo>
                <a:cubicBezTo>
                  <a:pt x="2846700" y="4803211"/>
                  <a:pt x="2846700" y="4805560"/>
                  <a:pt x="2844352" y="4805560"/>
                </a:cubicBezTo>
                <a:cubicBezTo>
                  <a:pt x="2846700" y="4807908"/>
                  <a:pt x="2846700" y="4810257"/>
                  <a:pt x="2846700" y="4812606"/>
                </a:cubicBezTo>
                <a:cubicBezTo>
                  <a:pt x="2849049" y="4812606"/>
                  <a:pt x="2851398" y="4812606"/>
                  <a:pt x="2851398" y="4812606"/>
                </a:cubicBezTo>
                <a:cubicBezTo>
                  <a:pt x="2849049" y="4807908"/>
                  <a:pt x="2849049" y="4805560"/>
                  <a:pt x="2849049" y="4803211"/>
                </a:cubicBezTo>
                <a:close/>
                <a:moveTo>
                  <a:pt x="2684635" y="4800862"/>
                </a:moveTo>
                <a:cubicBezTo>
                  <a:pt x="2665845" y="4807908"/>
                  <a:pt x="2647054" y="4817303"/>
                  <a:pt x="2630613" y="4826698"/>
                </a:cubicBezTo>
                <a:cubicBezTo>
                  <a:pt x="2635310" y="4826698"/>
                  <a:pt x="2637659" y="4824350"/>
                  <a:pt x="2640008" y="4824350"/>
                </a:cubicBezTo>
                <a:cubicBezTo>
                  <a:pt x="2644706" y="4817303"/>
                  <a:pt x="2656449" y="4817303"/>
                  <a:pt x="2665845" y="4817303"/>
                </a:cubicBezTo>
                <a:cubicBezTo>
                  <a:pt x="2670543" y="4817303"/>
                  <a:pt x="2677588" y="4814955"/>
                  <a:pt x="2682286" y="4812606"/>
                </a:cubicBezTo>
                <a:cubicBezTo>
                  <a:pt x="2684635" y="4810257"/>
                  <a:pt x="2684635" y="4805560"/>
                  <a:pt x="2684635" y="4800862"/>
                </a:cubicBezTo>
                <a:close/>
                <a:moveTo>
                  <a:pt x="5425659" y="4798513"/>
                </a:moveTo>
                <a:lnTo>
                  <a:pt x="5436932" y="4803344"/>
                </a:lnTo>
                <a:lnTo>
                  <a:pt x="5435164" y="4807871"/>
                </a:lnTo>
                <a:lnTo>
                  <a:pt x="5424462" y="4817646"/>
                </a:lnTo>
                <a:lnTo>
                  <a:pt x="5418613" y="4814955"/>
                </a:lnTo>
                <a:cubicBezTo>
                  <a:pt x="5420962" y="4810257"/>
                  <a:pt x="5423311" y="4803211"/>
                  <a:pt x="5425659" y="4798513"/>
                </a:cubicBezTo>
                <a:close/>
                <a:moveTo>
                  <a:pt x="1620652" y="4798512"/>
                </a:moveTo>
                <a:lnTo>
                  <a:pt x="1627701" y="4803210"/>
                </a:lnTo>
                <a:lnTo>
                  <a:pt x="1620652" y="4810256"/>
                </a:lnTo>
                <a:lnTo>
                  <a:pt x="1615958" y="4803210"/>
                </a:lnTo>
                <a:close/>
                <a:moveTo>
                  <a:pt x="5454506" y="4796428"/>
                </a:moveTo>
                <a:lnTo>
                  <a:pt x="5463310" y="4799950"/>
                </a:lnTo>
                <a:lnTo>
                  <a:pt x="5456193" y="4810257"/>
                </a:lnTo>
                <a:cubicBezTo>
                  <a:pt x="5452670" y="4806147"/>
                  <a:pt x="5452524" y="4802183"/>
                  <a:pt x="5453698" y="4798219"/>
                </a:cubicBezTo>
                <a:close/>
                <a:moveTo>
                  <a:pt x="2466198" y="4791466"/>
                </a:moveTo>
                <a:lnTo>
                  <a:pt x="2470896" y="4798512"/>
                </a:lnTo>
                <a:lnTo>
                  <a:pt x="2466198" y="4805559"/>
                </a:lnTo>
                <a:lnTo>
                  <a:pt x="2459152" y="4798512"/>
                </a:lnTo>
                <a:close/>
                <a:moveTo>
                  <a:pt x="1611258" y="4791466"/>
                </a:moveTo>
                <a:lnTo>
                  <a:pt x="1613608" y="4796164"/>
                </a:lnTo>
                <a:lnTo>
                  <a:pt x="1611258" y="4798512"/>
                </a:lnTo>
                <a:lnTo>
                  <a:pt x="1604209" y="4796164"/>
                </a:lnTo>
                <a:close/>
                <a:moveTo>
                  <a:pt x="2968837" y="4786769"/>
                </a:moveTo>
                <a:cubicBezTo>
                  <a:pt x="2961791" y="4789118"/>
                  <a:pt x="2954744" y="4800862"/>
                  <a:pt x="2947698" y="4814955"/>
                </a:cubicBezTo>
                <a:cubicBezTo>
                  <a:pt x="2947698" y="4814955"/>
                  <a:pt x="2945350" y="4814955"/>
                  <a:pt x="2945350" y="4814955"/>
                </a:cubicBezTo>
                <a:cubicBezTo>
                  <a:pt x="2945350" y="4814955"/>
                  <a:pt x="2943000" y="4814955"/>
                  <a:pt x="2943000" y="4817303"/>
                </a:cubicBezTo>
                <a:cubicBezTo>
                  <a:pt x="2943000" y="4819652"/>
                  <a:pt x="2943000" y="4819652"/>
                  <a:pt x="2943000" y="4819652"/>
                </a:cubicBezTo>
                <a:lnTo>
                  <a:pt x="2945350" y="4822001"/>
                </a:lnTo>
                <a:cubicBezTo>
                  <a:pt x="2940652" y="4833745"/>
                  <a:pt x="2938303" y="4843140"/>
                  <a:pt x="2940652" y="4850186"/>
                </a:cubicBezTo>
                <a:cubicBezTo>
                  <a:pt x="2940652" y="4847838"/>
                  <a:pt x="2943000" y="4843140"/>
                  <a:pt x="2945350" y="4840791"/>
                </a:cubicBezTo>
                <a:cubicBezTo>
                  <a:pt x="2947698" y="4840791"/>
                  <a:pt x="2947698" y="4840791"/>
                  <a:pt x="2947698" y="4840791"/>
                </a:cubicBezTo>
                <a:cubicBezTo>
                  <a:pt x="2954744" y="4843140"/>
                  <a:pt x="2961791" y="4847838"/>
                  <a:pt x="2971186" y="4850186"/>
                </a:cubicBezTo>
                <a:cubicBezTo>
                  <a:pt x="2980581" y="4845489"/>
                  <a:pt x="2992325" y="4840791"/>
                  <a:pt x="3004069" y="4838442"/>
                </a:cubicBezTo>
                <a:lnTo>
                  <a:pt x="3004069" y="4831396"/>
                </a:lnTo>
                <a:lnTo>
                  <a:pt x="3004069" y="4822001"/>
                </a:lnTo>
                <a:cubicBezTo>
                  <a:pt x="2992325" y="4822001"/>
                  <a:pt x="2980581" y="4819652"/>
                  <a:pt x="2968837" y="4817303"/>
                </a:cubicBezTo>
                <a:cubicBezTo>
                  <a:pt x="2968837" y="4819652"/>
                  <a:pt x="2964139" y="4819652"/>
                  <a:pt x="2961791" y="4819652"/>
                </a:cubicBezTo>
                <a:cubicBezTo>
                  <a:pt x="2968837" y="4807908"/>
                  <a:pt x="2973535" y="4796164"/>
                  <a:pt x="2968837" y="4786769"/>
                </a:cubicBezTo>
                <a:close/>
                <a:moveTo>
                  <a:pt x="2484988" y="4786768"/>
                </a:moveTo>
                <a:lnTo>
                  <a:pt x="2489686" y="4791466"/>
                </a:lnTo>
                <a:lnTo>
                  <a:pt x="2482640" y="4796163"/>
                </a:lnTo>
                <a:lnTo>
                  <a:pt x="2477942" y="4791466"/>
                </a:lnTo>
                <a:close/>
                <a:moveTo>
                  <a:pt x="1568980" y="4786768"/>
                </a:moveTo>
                <a:lnTo>
                  <a:pt x="1578373" y="4789117"/>
                </a:lnTo>
                <a:lnTo>
                  <a:pt x="1578373" y="4796163"/>
                </a:lnTo>
                <a:lnTo>
                  <a:pt x="1568980" y="4796163"/>
                </a:lnTo>
                <a:lnTo>
                  <a:pt x="1566630" y="4793814"/>
                </a:lnTo>
                <a:close/>
                <a:moveTo>
                  <a:pt x="3046090" y="4785264"/>
                </a:moveTo>
                <a:cubicBezTo>
                  <a:pt x="3043851" y="4785154"/>
                  <a:pt x="3042237" y="4786182"/>
                  <a:pt x="3041649" y="4789118"/>
                </a:cubicBezTo>
                <a:cubicBezTo>
                  <a:pt x="3051044" y="4791467"/>
                  <a:pt x="3067486" y="4810257"/>
                  <a:pt x="3072184" y="4796164"/>
                </a:cubicBezTo>
                <a:cubicBezTo>
                  <a:pt x="3065137" y="4796164"/>
                  <a:pt x="3052806" y="4785594"/>
                  <a:pt x="3046090" y="4785264"/>
                </a:cubicBezTo>
                <a:close/>
                <a:moveTo>
                  <a:pt x="2745703" y="4784420"/>
                </a:moveTo>
                <a:cubicBezTo>
                  <a:pt x="2731610" y="4786769"/>
                  <a:pt x="2722215" y="4789118"/>
                  <a:pt x="2712820" y="4791467"/>
                </a:cubicBezTo>
                <a:cubicBezTo>
                  <a:pt x="2722215" y="4791467"/>
                  <a:pt x="2729262" y="4789118"/>
                  <a:pt x="2738657" y="4789118"/>
                </a:cubicBezTo>
                <a:cubicBezTo>
                  <a:pt x="2741006" y="4786769"/>
                  <a:pt x="2743354" y="4786769"/>
                  <a:pt x="2745703" y="4784420"/>
                </a:cubicBezTo>
                <a:close/>
                <a:moveTo>
                  <a:pt x="3729841" y="4779723"/>
                </a:moveTo>
                <a:cubicBezTo>
                  <a:pt x="3727493" y="4784420"/>
                  <a:pt x="3727493" y="4786769"/>
                  <a:pt x="3725144" y="4791467"/>
                </a:cubicBezTo>
                <a:cubicBezTo>
                  <a:pt x="3729841" y="4791467"/>
                  <a:pt x="3734539" y="4793816"/>
                  <a:pt x="3736888" y="4796164"/>
                </a:cubicBezTo>
                <a:cubicBezTo>
                  <a:pt x="3739236" y="4791467"/>
                  <a:pt x="3739236" y="4789118"/>
                  <a:pt x="3741585" y="4784420"/>
                </a:cubicBezTo>
                <a:cubicBezTo>
                  <a:pt x="3736888" y="4782072"/>
                  <a:pt x="3734539" y="4782072"/>
                  <a:pt x="3729841" y="4779723"/>
                </a:cubicBezTo>
                <a:close/>
                <a:moveTo>
                  <a:pt x="5925949" y="4774731"/>
                </a:moveTo>
                <a:cubicBezTo>
                  <a:pt x="5924775" y="4774438"/>
                  <a:pt x="5923600" y="4775025"/>
                  <a:pt x="5923600" y="4777374"/>
                </a:cubicBezTo>
                <a:cubicBezTo>
                  <a:pt x="5942390" y="4807908"/>
                  <a:pt x="5951786" y="4847838"/>
                  <a:pt x="5979971" y="4868976"/>
                </a:cubicBezTo>
                <a:cubicBezTo>
                  <a:pt x="5965878" y="4836094"/>
                  <a:pt x="5947088" y="4807908"/>
                  <a:pt x="5928298" y="4777374"/>
                </a:cubicBezTo>
                <a:cubicBezTo>
                  <a:pt x="5928298" y="4776199"/>
                  <a:pt x="5927124" y="4775025"/>
                  <a:pt x="5925949" y="4774731"/>
                </a:cubicBezTo>
                <a:close/>
                <a:moveTo>
                  <a:pt x="6118549" y="4770328"/>
                </a:moveTo>
                <a:cubicBezTo>
                  <a:pt x="6120898" y="4772676"/>
                  <a:pt x="6120898" y="4772676"/>
                  <a:pt x="6120898" y="4775025"/>
                </a:cubicBezTo>
                <a:lnTo>
                  <a:pt x="6116385" y="4770512"/>
                </a:lnTo>
                <a:close/>
                <a:moveTo>
                  <a:pt x="6116200" y="4770328"/>
                </a:moveTo>
                <a:lnTo>
                  <a:pt x="6116385" y="4770512"/>
                </a:lnTo>
                <a:lnTo>
                  <a:pt x="6116160" y="4770532"/>
                </a:lnTo>
                <a:close/>
                <a:moveTo>
                  <a:pt x="1484425" y="4770328"/>
                </a:moveTo>
                <a:cubicBezTo>
                  <a:pt x="1484425" y="4770328"/>
                  <a:pt x="1491470" y="4770328"/>
                  <a:pt x="1493818" y="4770328"/>
                </a:cubicBezTo>
                <a:lnTo>
                  <a:pt x="1491470" y="4793816"/>
                </a:lnTo>
                <a:lnTo>
                  <a:pt x="1491470" y="4810257"/>
                </a:lnTo>
                <a:lnTo>
                  <a:pt x="1484425" y="4800862"/>
                </a:lnTo>
                <a:cubicBezTo>
                  <a:pt x="1482075" y="4798513"/>
                  <a:pt x="1479726" y="4796164"/>
                  <a:pt x="1477377" y="4796164"/>
                </a:cubicBezTo>
                <a:cubicBezTo>
                  <a:pt x="1477377" y="4796164"/>
                  <a:pt x="1470332" y="4798513"/>
                  <a:pt x="1467982" y="4800862"/>
                </a:cubicBezTo>
                <a:lnTo>
                  <a:pt x="1467982" y="4789118"/>
                </a:lnTo>
                <a:lnTo>
                  <a:pt x="1479726" y="4777374"/>
                </a:lnTo>
                <a:cubicBezTo>
                  <a:pt x="1482075" y="4775026"/>
                  <a:pt x="1482075" y="4772677"/>
                  <a:pt x="1484425" y="4770328"/>
                </a:cubicBezTo>
                <a:close/>
                <a:moveTo>
                  <a:pt x="1568980" y="4765629"/>
                </a:moveTo>
                <a:cubicBezTo>
                  <a:pt x="1568980" y="4765629"/>
                  <a:pt x="1571330" y="4767978"/>
                  <a:pt x="1571330" y="4767978"/>
                </a:cubicBezTo>
                <a:lnTo>
                  <a:pt x="1576024" y="4777373"/>
                </a:lnTo>
                <a:lnTo>
                  <a:pt x="1568980" y="4786768"/>
                </a:lnTo>
                <a:lnTo>
                  <a:pt x="1559588" y="4782070"/>
                </a:lnTo>
                <a:lnTo>
                  <a:pt x="1554887" y="4777373"/>
                </a:lnTo>
                <a:lnTo>
                  <a:pt x="1559588" y="4767978"/>
                </a:lnTo>
                <a:close/>
                <a:moveTo>
                  <a:pt x="1526702" y="4765629"/>
                </a:moveTo>
                <a:cubicBezTo>
                  <a:pt x="1526702" y="4765629"/>
                  <a:pt x="1531403" y="4767978"/>
                  <a:pt x="1540795" y="4775024"/>
                </a:cubicBezTo>
                <a:lnTo>
                  <a:pt x="1536096" y="4784419"/>
                </a:lnTo>
                <a:cubicBezTo>
                  <a:pt x="1536096" y="4784419"/>
                  <a:pt x="1533749" y="4784419"/>
                  <a:pt x="1533749" y="4784419"/>
                </a:cubicBezTo>
                <a:lnTo>
                  <a:pt x="1526702" y="4784419"/>
                </a:lnTo>
                <a:lnTo>
                  <a:pt x="1517305" y="4777373"/>
                </a:lnTo>
                <a:close/>
                <a:moveTo>
                  <a:pt x="1425704" y="4763281"/>
                </a:moveTo>
                <a:lnTo>
                  <a:pt x="1430400" y="4767979"/>
                </a:lnTo>
                <a:lnTo>
                  <a:pt x="1432749" y="4775025"/>
                </a:lnTo>
                <a:lnTo>
                  <a:pt x="1425704" y="4779722"/>
                </a:lnTo>
                <a:lnTo>
                  <a:pt x="1421006" y="4775025"/>
                </a:lnTo>
                <a:lnTo>
                  <a:pt x="1421006" y="4767979"/>
                </a:lnTo>
                <a:close/>
                <a:moveTo>
                  <a:pt x="2917164" y="4760933"/>
                </a:moveTo>
                <a:cubicBezTo>
                  <a:pt x="2912466" y="4765630"/>
                  <a:pt x="2907769" y="4770328"/>
                  <a:pt x="2903071" y="4772676"/>
                </a:cubicBezTo>
                <a:cubicBezTo>
                  <a:pt x="2903071" y="4779723"/>
                  <a:pt x="2903071" y="4786769"/>
                  <a:pt x="2905420" y="4791467"/>
                </a:cubicBezTo>
                <a:cubicBezTo>
                  <a:pt x="2919514" y="4786769"/>
                  <a:pt x="2924210" y="4770328"/>
                  <a:pt x="2917164" y="4760933"/>
                </a:cubicBezTo>
                <a:close/>
                <a:moveTo>
                  <a:pt x="2954744" y="4758584"/>
                </a:moveTo>
                <a:lnTo>
                  <a:pt x="2950047" y="4763281"/>
                </a:lnTo>
                <a:cubicBezTo>
                  <a:pt x="2952395" y="4763281"/>
                  <a:pt x="2952395" y="4763281"/>
                  <a:pt x="2954744" y="4763281"/>
                </a:cubicBezTo>
                <a:cubicBezTo>
                  <a:pt x="2954744" y="4763281"/>
                  <a:pt x="2957093" y="4760933"/>
                  <a:pt x="2957093" y="4758584"/>
                </a:cubicBezTo>
                <a:cubicBezTo>
                  <a:pt x="2957093" y="4758584"/>
                  <a:pt x="2954744" y="4758584"/>
                  <a:pt x="2954744" y="4758584"/>
                </a:cubicBezTo>
                <a:close/>
                <a:moveTo>
                  <a:pt x="5564825" y="4755648"/>
                </a:moveTo>
                <a:cubicBezTo>
                  <a:pt x="5558366" y="4757996"/>
                  <a:pt x="5553668" y="4762107"/>
                  <a:pt x="5547796" y="4765630"/>
                </a:cubicBezTo>
                <a:cubicBezTo>
                  <a:pt x="5550145" y="4779723"/>
                  <a:pt x="5566586" y="4786769"/>
                  <a:pt x="5566586" y="4800862"/>
                </a:cubicBezTo>
                <a:cubicBezTo>
                  <a:pt x="5580679" y="4777374"/>
                  <a:pt x="5583028" y="4767979"/>
                  <a:pt x="5592423" y="4756235"/>
                </a:cubicBezTo>
                <a:cubicBezTo>
                  <a:pt x="5579505" y="4752712"/>
                  <a:pt x="5571284" y="4753299"/>
                  <a:pt x="5564825" y="4755648"/>
                </a:cubicBezTo>
                <a:close/>
                <a:moveTo>
                  <a:pt x="2682286" y="4753886"/>
                </a:moveTo>
                <a:cubicBezTo>
                  <a:pt x="2675240" y="4756235"/>
                  <a:pt x="2668193" y="4760933"/>
                  <a:pt x="2663496" y="4765630"/>
                </a:cubicBezTo>
                <a:cubicBezTo>
                  <a:pt x="2675240" y="4763281"/>
                  <a:pt x="2686984" y="4760933"/>
                  <a:pt x="2698728" y="4758584"/>
                </a:cubicBezTo>
                <a:cubicBezTo>
                  <a:pt x="2694030" y="4756235"/>
                  <a:pt x="2689332" y="4753886"/>
                  <a:pt x="2682286" y="4753886"/>
                </a:cubicBezTo>
                <a:close/>
                <a:moveTo>
                  <a:pt x="4857843" y="4751537"/>
                </a:moveTo>
                <a:cubicBezTo>
                  <a:pt x="4855494" y="4749188"/>
                  <a:pt x="4852558" y="4748014"/>
                  <a:pt x="4847860" y="4751538"/>
                </a:cubicBezTo>
                <a:cubicBezTo>
                  <a:pt x="4852557" y="4756235"/>
                  <a:pt x="4854906" y="4767979"/>
                  <a:pt x="4864301" y="4758584"/>
                </a:cubicBezTo>
                <a:cubicBezTo>
                  <a:pt x="4861953" y="4757409"/>
                  <a:pt x="4860191" y="4753886"/>
                  <a:pt x="4857843" y="4751537"/>
                </a:cubicBezTo>
                <a:close/>
                <a:moveTo>
                  <a:pt x="5925949" y="4746840"/>
                </a:moveTo>
                <a:cubicBezTo>
                  <a:pt x="5949437" y="4793816"/>
                  <a:pt x="5975274" y="4840791"/>
                  <a:pt x="5998761" y="4887767"/>
                </a:cubicBezTo>
                <a:cubicBezTo>
                  <a:pt x="5998761" y="4857233"/>
                  <a:pt x="5979971" y="4831396"/>
                  <a:pt x="5965878" y="4800862"/>
                </a:cubicBezTo>
                <a:cubicBezTo>
                  <a:pt x="5954134" y="4777374"/>
                  <a:pt x="5940042" y="4758584"/>
                  <a:pt x="5925949" y="4746840"/>
                </a:cubicBezTo>
                <a:close/>
                <a:moveTo>
                  <a:pt x="1503213" y="4744490"/>
                </a:moveTo>
                <a:lnTo>
                  <a:pt x="1510260" y="4749188"/>
                </a:lnTo>
                <a:lnTo>
                  <a:pt x="1510260" y="4758583"/>
                </a:lnTo>
                <a:lnTo>
                  <a:pt x="1500867" y="4760931"/>
                </a:lnTo>
                <a:lnTo>
                  <a:pt x="1498517" y="4758583"/>
                </a:lnTo>
                <a:lnTo>
                  <a:pt x="1498517" y="4749188"/>
                </a:lnTo>
                <a:close/>
                <a:moveTo>
                  <a:pt x="1418657" y="4744490"/>
                </a:moveTo>
                <a:lnTo>
                  <a:pt x="1425704" y="4749188"/>
                </a:lnTo>
                <a:lnTo>
                  <a:pt x="1418657" y="4756234"/>
                </a:lnTo>
                <a:lnTo>
                  <a:pt x="1411612" y="4749188"/>
                </a:lnTo>
                <a:close/>
                <a:moveTo>
                  <a:pt x="3745953" y="4740308"/>
                </a:moveTo>
                <a:cubicBezTo>
                  <a:pt x="3745255" y="4738473"/>
                  <a:pt x="3743347" y="4738620"/>
                  <a:pt x="3739236" y="4742143"/>
                </a:cubicBezTo>
                <a:cubicBezTo>
                  <a:pt x="3743934" y="4746840"/>
                  <a:pt x="3725144" y="4789118"/>
                  <a:pt x="3746282" y="4772676"/>
                </a:cubicBezTo>
                <a:cubicBezTo>
                  <a:pt x="3739237" y="4769153"/>
                  <a:pt x="3748045" y="4745812"/>
                  <a:pt x="3745953" y="4740308"/>
                </a:cubicBezTo>
                <a:close/>
                <a:moveTo>
                  <a:pt x="1282428" y="4732746"/>
                </a:moveTo>
                <a:lnTo>
                  <a:pt x="1291823" y="4732746"/>
                </a:lnTo>
                <a:lnTo>
                  <a:pt x="1294172" y="4739792"/>
                </a:lnTo>
                <a:lnTo>
                  <a:pt x="1291823" y="4746839"/>
                </a:lnTo>
                <a:lnTo>
                  <a:pt x="1282428" y="4746839"/>
                </a:lnTo>
                <a:lnTo>
                  <a:pt x="1277730" y="4739792"/>
                </a:lnTo>
                <a:close/>
                <a:moveTo>
                  <a:pt x="3043301" y="4728086"/>
                </a:moveTo>
                <a:cubicBezTo>
                  <a:pt x="3022273" y="4729958"/>
                  <a:pt x="3002895" y="4742730"/>
                  <a:pt x="2978232" y="4751538"/>
                </a:cubicBezTo>
                <a:cubicBezTo>
                  <a:pt x="2975883" y="4753886"/>
                  <a:pt x="2975883" y="4758584"/>
                  <a:pt x="2973535" y="4760933"/>
                </a:cubicBezTo>
                <a:cubicBezTo>
                  <a:pt x="2975883" y="4758584"/>
                  <a:pt x="2980581" y="4758584"/>
                  <a:pt x="2982930" y="4758584"/>
                </a:cubicBezTo>
                <a:lnTo>
                  <a:pt x="2982930" y="4756235"/>
                </a:lnTo>
                <a:cubicBezTo>
                  <a:pt x="2982930" y="4756235"/>
                  <a:pt x="2985278" y="4756235"/>
                  <a:pt x="2985278" y="4756235"/>
                </a:cubicBezTo>
                <a:lnTo>
                  <a:pt x="2992325" y="4756235"/>
                </a:lnTo>
                <a:cubicBezTo>
                  <a:pt x="2992325" y="4756235"/>
                  <a:pt x="2992325" y="4756235"/>
                  <a:pt x="2992325" y="4758584"/>
                </a:cubicBezTo>
                <a:cubicBezTo>
                  <a:pt x="2999371" y="4756235"/>
                  <a:pt x="3004069" y="4753886"/>
                  <a:pt x="3008766" y="4751538"/>
                </a:cubicBezTo>
                <a:cubicBezTo>
                  <a:pt x="3022859" y="4758584"/>
                  <a:pt x="3069835" y="4756235"/>
                  <a:pt x="3065137" y="4730399"/>
                </a:cubicBezTo>
                <a:cubicBezTo>
                  <a:pt x="3057504" y="4728050"/>
                  <a:pt x="3050311" y="4727462"/>
                  <a:pt x="3043301" y="4728086"/>
                </a:cubicBezTo>
                <a:close/>
                <a:moveTo>
                  <a:pt x="2769191" y="4728050"/>
                </a:moveTo>
                <a:cubicBezTo>
                  <a:pt x="2766842" y="4728050"/>
                  <a:pt x="2764493" y="4730399"/>
                  <a:pt x="2759797" y="4732747"/>
                </a:cubicBezTo>
                <a:cubicBezTo>
                  <a:pt x="2757447" y="4735096"/>
                  <a:pt x="2757447" y="4735096"/>
                  <a:pt x="2755098" y="4737445"/>
                </a:cubicBezTo>
                <a:cubicBezTo>
                  <a:pt x="2759797" y="4732747"/>
                  <a:pt x="2764493" y="4730399"/>
                  <a:pt x="2769191" y="4728050"/>
                </a:cubicBezTo>
                <a:close/>
                <a:moveTo>
                  <a:pt x="6004891" y="4727059"/>
                </a:moveTo>
                <a:cubicBezTo>
                  <a:pt x="6007056" y="4727536"/>
                  <a:pt x="6009185" y="4729371"/>
                  <a:pt x="6010799" y="4731867"/>
                </a:cubicBezTo>
                <a:lnTo>
                  <a:pt x="6010739" y="4735416"/>
                </a:lnTo>
                <a:lnTo>
                  <a:pt x="5999451" y="4730023"/>
                </a:lnTo>
                <a:close/>
                <a:moveTo>
                  <a:pt x="2512121" y="4721047"/>
                </a:moveTo>
                <a:lnTo>
                  <a:pt x="2506128" y="4723352"/>
                </a:lnTo>
                <a:lnTo>
                  <a:pt x="2506788" y="4722680"/>
                </a:lnTo>
                <a:close/>
                <a:moveTo>
                  <a:pt x="5597120" y="4716306"/>
                </a:moveTo>
                <a:cubicBezTo>
                  <a:pt x="5604166" y="4725701"/>
                  <a:pt x="5611213" y="4735096"/>
                  <a:pt x="5618259" y="4744491"/>
                </a:cubicBezTo>
                <a:cubicBezTo>
                  <a:pt x="5620608" y="4742143"/>
                  <a:pt x="5622957" y="4742143"/>
                  <a:pt x="5627654" y="4742143"/>
                </a:cubicBezTo>
                <a:cubicBezTo>
                  <a:pt x="5627654" y="4737445"/>
                  <a:pt x="5627654" y="4735096"/>
                  <a:pt x="5627654" y="4732747"/>
                </a:cubicBezTo>
                <a:cubicBezTo>
                  <a:pt x="5618259" y="4725701"/>
                  <a:pt x="5608864" y="4718655"/>
                  <a:pt x="5597120" y="4716306"/>
                </a:cubicBezTo>
                <a:close/>
                <a:moveTo>
                  <a:pt x="5493774" y="4716306"/>
                </a:moveTo>
                <a:lnTo>
                  <a:pt x="5496634" y="4720547"/>
                </a:lnTo>
                <a:lnTo>
                  <a:pt x="5485653" y="4730296"/>
                </a:lnTo>
                <a:lnTo>
                  <a:pt x="5486691" y="4728784"/>
                </a:lnTo>
                <a:cubicBezTo>
                  <a:pt x="5488930" y="4725554"/>
                  <a:pt x="5491426" y="4721590"/>
                  <a:pt x="5493774" y="4716306"/>
                </a:cubicBezTo>
                <a:close/>
                <a:moveTo>
                  <a:pt x="6491637" y="4710392"/>
                </a:moveTo>
                <a:lnTo>
                  <a:pt x="6501401" y="4812606"/>
                </a:lnTo>
                <a:cubicBezTo>
                  <a:pt x="6501401" y="4807908"/>
                  <a:pt x="6499052" y="4800862"/>
                  <a:pt x="6499052" y="4793815"/>
                </a:cubicBezTo>
                <a:close/>
                <a:moveTo>
                  <a:pt x="1364636" y="4709260"/>
                </a:moveTo>
                <a:cubicBezTo>
                  <a:pt x="1366985" y="4709260"/>
                  <a:pt x="1385777" y="4716306"/>
                  <a:pt x="1390472" y="4737445"/>
                </a:cubicBezTo>
                <a:cubicBezTo>
                  <a:pt x="1392823" y="4742143"/>
                  <a:pt x="1385777" y="4749189"/>
                  <a:pt x="1388127" y="4756236"/>
                </a:cubicBezTo>
                <a:cubicBezTo>
                  <a:pt x="1390472" y="4763282"/>
                  <a:pt x="1399869" y="4765631"/>
                  <a:pt x="1404570" y="4772677"/>
                </a:cubicBezTo>
                <a:cubicBezTo>
                  <a:pt x="1409265" y="4777375"/>
                  <a:pt x="1411613" y="4777375"/>
                  <a:pt x="1413962" y="4782072"/>
                </a:cubicBezTo>
                <a:cubicBezTo>
                  <a:pt x="1416312" y="4786770"/>
                  <a:pt x="1413962" y="4789119"/>
                  <a:pt x="1413962" y="4791467"/>
                </a:cubicBezTo>
                <a:cubicBezTo>
                  <a:pt x="1416312" y="4793816"/>
                  <a:pt x="1416312" y="4796165"/>
                  <a:pt x="1416312" y="4796165"/>
                </a:cubicBezTo>
                <a:cubicBezTo>
                  <a:pt x="1418662" y="4798514"/>
                  <a:pt x="1423355" y="4796165"/>
                  <a:pt x="1425704" y="4798514"/>
                </a:cubicBezTo>
                <a:cubicBezTo>
                  <a:pt x="1425704" y="4798514"/>
                  <a:pt x="1428054" y="4798514"/>
                  <a:pt x="1428054" y="4800863"/>
                </a:cubicBezTo>
                <a:cubicBezTo>
                  <a:pt x="1428054" y="4800863"/>
                  <a:pt x="1425704" y="4803211"/>
                  <a:pt x="1418662" y="4803211"/>
                </a:cubicBezTo>
                <a:cubicBezTo>
                  <a:pt x="1418662" y="4803211"/>
                  <a:pt x="1411613" y="4803211"/>
                  <a:pt x="1409265" y="4800863"/>
                </a:cubicBezTo>
                <a:lnTo>
                  <a:pt x="1383426" y="4791467"/>
                </a:lnTo>
                <a:cubicBezTo>
                  <a:pt x="1383426" y="4786770"/>
                  <a:pt x="1381077" y="4779723"/>
                  <a:pt x="1381077" y="4775026"/>
                </a:cubicBezTo>
                <a:cubicBezTo>
                  <a:pt x="1381077" y="4770328"/>
                  <a:pt x="1383426" y="4767980"/>
                  <a:pt x="1381077" y="4765631"/>
                </a:cubicBezTo>
                <a:cubicBezTo>
                  <a:pt x="1381077" y="4765631"/>
                  <a:pt x="1378730" y="4763282"/>
                  <a:pt x="1378730" y="4763282"/>
                </a:cubicBezTo>
                <a:cubicBezTo>
                  <a:pt x="1374034" y="4770328"/>
                  <a:pt x="1371684" y="4775026"/>
                  <a:pt x="1369334" y="4782072"/>
                </a:cubicBezTo>
                <a:cubicBezTo>
                  <a:pt x="1357592" y="4772677"/>
                  <a:pt x="1357592" y="4772677"/>
                  <a:pt x="1359937" y="4765631"/>
                </a:cubicBezTo>
                <a:cubicBezTo>
                  <a:pt x="1362286" y="4756236"/>
                  <a:pt x="1369334" y="4749189"/>
                  <a:pt x="1371684" y="4742143"/>
                </a:cubicBezTo>
                <a:cubicBezTo>
                  <a:pt x="1374034" y="4732748"/>
                  <a:pt x="1357592" y="4723353"/>
                  <a:pt x="1359937" y="4713958"/>
                </a:cubicBezTo>
                <a:cubicBezTo>
                  <a:pt x="1359937" y="4711609"/>
                  <a:pt x="1362286" y="4709260"/>
                  <a:pt x="1364636" y="4709260"/>
                </a:cubicBezTo>
                <a:close/>
                <a:moveTo>
                  <a:pt x="1874309" y="4706911"/>
                </a:moveTo>
                <a:lnTo>
                  <a:pt x="1867266" y="4713957"/>
                </a:lnTo>
                <a:lnTo>
                  <a:pt x="1874309" y="4721003"/>
                </a:lnTo>
                <a:lnTo>
                  <a:pt x="1881358" y="4713957"/>
                </a:lnTo>
                <a:close/>
                <a:moveTo>
                  <a:pt x="2961791" y="4704562"/>
                </a:moveTo>
                <a:cubicBezTo>
                  <a:pt x="2959442" y="4706911"/>
                  <a:pt x="2957093" y="4709259"/>
                  <a:pt x="2961791" y="4709259"/>
                </a:cubicBezTo>
                <a:cubicBezTo>
                  <a:pt x="2964139" y="4709259"/>
                  <a:pt x="2964139" y="4709259"/>
                  <a:pt x="2964139" y="4709259"/>
                </a:cubicBezTo>
                <a:cubicBezTo>
                  <a:pt x="2964139" y="4706911"/>
                  <a:pt x="2964139" y="4706911"/>
                  <a:pt x="2961791" y="4704562"/>
                </a:cubicBezTo>
                <a:close/>
                <a:moveTo>
                  <a:pt x="5533703" y="4699865"/>
                </a:moveTo>
                <a:cubicBezTo>
                  <a:pt x="5533703" y="4702213"/>
                  <a:pt x="5531354" y="4706911"/>
                  <a:pt x="5529006" y="4711608"/>
                </a:cubicBezTo>
                <a:cubicBezTo>
                  <a:pt x="5536052" y="4716306"/>
                  <a:pt x="5533703" y="4721003"/>
                  <a:pt x="5538401" y="4723352"/>
                </a:cubicBezTo>
                <a:cubicBezTo>
                  <a:pt x="5536052" y="4706911"/>
                  <a:pt x="5561888" y="4706911"/>
                  <a:pt x="5547796" y="4699865"/>
                </a:cubicBezTo>
                <a:cubicBezTo>
                  <a:pt x="5545447" y="4702213"/>
                  <a:pt x="5540750" y="4704562"/>
                  <a:pt x="5533703" y="4699865"/>
                </a:cubicBezTo>
                <a:close/>
                <a:moveTo>
                  <a:pt x="1604209" y="4695166"/>
                </a:moveTo>
                <a:lnTo>
                  <a:pt x="1608908" y="4702212"/>
                </a:lnTo>
                <a:lnTo>
                  <a:pt x="1604209" y="4709259"/>
                </a:lnTo>
                <a:lnTo>
                  <a:pt x="1597165" y="4702212"/>
                </a:lnTo>
                <a:close/>
                <a:moveTo>
                  <a:pt x="1273032" y="4695166"/>
                </a:moveTo>
                <a:lnTo>
                  <a:pt x="1284778" y="4695166"/>
                </a:lnTo>
                <a:lnTo>
                  <a:pt x="1291821" y="4704561"/>
                </a:lnTo>
                <a:lnTo>
                  <a:pt x="1291821" y="4716305"/>
                </a:lnTo>
                <a:lnTo>
                  <a:pt x="1282428" y="4716305"/>
                </a:lnTo>
                <a:cubicBezTo>
                  <a:pt x="1282428" y="4716305"/>
                  <a:pt x="1280078" y="4713956"/>
                  <a:pt x="1280078" y="4711607"/>
                </a:cubicBezTo>
                <a:close/>
                <a:moveTo>
                  <a:pt x="1172038" y="4692817"/>
                </a:moveTo>
                <a:lnTo>
                  <a:pt x="1181432" y="4692817"/>
                </a:lnTo>
                <a:lnTo>
                  <a:pt x="1172038" y="4704561"/>
                </a:lnTo>
                <a:lnTo>
                  <a:pt x="1169688" y="4695166"/>
                </a:lnTo>
                <a:close/>
                <a:moveTo>
                  <a:pt x="1235452" y="4690468"/>
                </a:moveTo>
                <a:cubicBezTo>
                  <a:pt x="1235452" y="4690468"/>
                  <a:pt x="1237800" y="4695166"/>
                  <a:pt x="1237800" y="4695166"/>
                </a:cubicBezTo>
                <a:lnTo>
                  <a:pt x="1237800" y="4704561"/>
                </a:lnTo>
                <a:cubicBezTo>
                  <a:pt x="1237800" y="4704561"/>
                  <a:pt x="1235452" y="4706910"/>
                  <a:pt x="1233102" y="4709258"/>
                </a:cubicBezTo>
                <a:lnTo>
                  <a:pt x="1223708" y="4713956"/>
                </a:lnTo>
                <a:lnTo>
                  <a:pt x="1219010" y="4704561"/>
                </a:lnTo>
                <a:lnTo>
                  <a:pt x="1223708" y="4695166"/>
                </a:lnTo>
                <a:close/>
                <a:moveTo>
                  <a:pt x="3034604" y="4688121"/>
                </a:moveTo>
                <a:cubicBezTo>
                  <a:pt x="3029905" y="4690469"/>
                  <a:pt x="3025208" y="4690469"/>
                  <a:pt x="3022859" y="4690469"/>
                </a:cubicBezTo>
                <a:cubicBezTo>
                  <a:pt x="3020510" y="4692818"/>
                  <a:pt x="3015813" y="4697516"/>
                  <a:pt x="3013464" y="4699865"/>
                </a:cubicBezTo>
                <a:cubicBezTo>
                  <a:pt x="3015813" y="4697516"/>
                  <a:pt x="3015813" y="4692818"/>
                  <a:pt x="3018161" y="4690469"/>
                </a:cubicBezTo>
                <a:cubicBezTo>
                  <a:pt x="3013464" y="4692818"/>
                  <a:pt x="3008766" y="4692818"/>
                  <a:pt x="3004069" y="4695167"/>
                </a:cubicBezTo>
                <a:cubicBezTo>
                  <a:pt x="3004069" y="4695167"/>
                  <a:pt x="3004069" y="4697516"/>
                  <a:pt x="3004069" y="4697516"/>
                </a:cubicBezTo>
                <a:cubicBezTo>
                  <a:pt x="3001720" y="4702213"/>
                  <a:pt x="2997022" y="4704562"/>
                  <a:pt x="2994674" y="4709259"/>
                </a:cubicBezTo>
                <a:cubicBezTo>
                  <a:pt x="2999371" y="4709259"/>
                  <a:pt x="3001720" y="4709259"/>
                  <a:pt x="3006417" y="4709259"/>
                </a:cubicBezTo>
                <a:cubicBezTo>
                  <a:pt x="3008766" y="4706911"/>
                  <a:pt x="3011115" y="4706911"/>
                  <a:pt x="3013464" y="4704562"/>
                </a:cubicBezTo>
                <a:lnTo>
                  <a:pt x="3013464" y="4706911"/>
                </a:lnTo>
                <a:cubicBezTo>
                  <a:pt x="3022859" y="4704562"/>
                  <a:pt x="3032254" y="4697516"/>
                  <a:pt x="3034604" y="4688121"/>
                </a:cubicBezTo>
                <a:close/>
                <a:moveTo>
                  <a:pt x="6489287" y="4685794"/>
                </a:moveTo>
                <a:lnTo>
                  <a:pt x="6489657" y="4688120"/>
                </a:lnTo>
                <a:lnTo>
                  <a:pt x="6491637" y="4710392"/>
                </a:lnTo>
                <a:close/>
                <a:moveTo>
                  <a:pt x="1343499" y="4683422"/>
                </a:moveTo>
                <a:lnTo>
                  <a:pt x="1345844" y="4690468"/>
                </a:lnTo>
                <a:lnTo>
                  <a:pt x="1341149" y="4692817"/>
                </a:lnTo>
                <a:lnTo>
                  <a:pt x="1338799" y="4690468"/>
                </a:lnTo>
                <a:close/>
                <a:moveTo>
                  <a:pt x="1012319" y="4664633"/>
                </a:moveTo>
                <a:cubicBezTo>
                  <a:pt x="1012319" y="4664633"/>
                  <a:pt x="1019363" y="4666982"/>
                  <a:pt x="1021714" y="4666982"/>
                </a:cubicBezTo>
                <a:lnTo>
                  <a:pt x="1017014" y="4685772"/>
                </a:lnTo>
                <a:lnTo>
                  <a:pt x="1024062" y="4702213"/>
                </a:lnTo>
                <a:cubicBezTo>
                  <a:pt x="1024062" y="4704562"/>
                  <a:pt x="1021714" y="4706911"/>
                  <a:pt x="1019363" y="4709260"/>
                </a:cubicBezTo>
                <a:cubicBezTo>
                  <a:pt x="1019363" y="4706911"/>
                  <a:pt x="1017014" y="4704562"/>
                  <a:pt x="1014664" y="4702213"/>
                </a:cubicBezTo>
                <a:cubicBezTo>
                  <a:pt x="1014664" y="4702213"/>
                  <a:pt x="1014664" y="4699865"/>
                  <a:pt x="1007619" y="4692818"/>
                </a:cubicBezTo>
                <a:close/>
                <a:moveTo>
                  <a:pt x="1359937" y="4664632"/>
                </a:moveTo>
                <a:lnTo>
                  <a:pt x="1388127" y="4664632"/>
                </a:lnTo>
                <a:lnTo>
                  <a:pt x="1395172" y="4674027"/>
                </a:lnTo>
                <a:lnTo>
                  <a:pt x="1385777" y="4678725"/>
                </a:lnTo>
                <a:cubicBezTo>
                  <a:pt x="1385777" y="4678725"/>
                  <a:pt x="1378728" y="4678725"/>
                  <a:pt x="1371684" y="4683422"/>
                </a:cubicBezTo>
                <a:lnTo>
                  <a:pt x="1362287" y="4676376"/>
                </a:lnTo>
                <a:lnTo>
                  <a:pt x="1359937" y="4674027"/>
                </a:lnTo>
                <a:close/>
                <a:moveTo>
                  <a:pt x="1071040" y="4664632"/>
                </a:moveTo>
                <a:lnTo>
                  <a:pt x="1078084" y="4669330"/>
                </a:lnTo>
                <a:lnTo>
                  <a:pt x="1071040" y="4678725"/>
                </a:lnTo>
                <a:lnTo>
                  <a:pt x="1066340" y="4669330"/>
                </a:lnTo>
                <a:close/>
                <a:moveTo>
                  <a:pt x="1273032" y="4662283"/>
                </a:moveTo>
                <a:lnTo>
                  <a:pt x="1301221" y="4662283"/>
                </a:lnTo>
                <a:lnTo>
                  <a:pt x="1291821" y="4671678"/>
                </a:lnTo>
                <a:lnTo>
                  <a:pt x="1282428" y="4671678"/>
                </a:lnTo>
                <a:close/>
                <a:moveTo>
                  <a:pt x="876088" y="4657585"/>
                </a:moveTo>
                <a:lnTo>
                  <a:pt x="883136" y="4666980"/>
                </a:lnTo>
                <a:lnTo>
                  <a:pt x="883136" y="4674026"/>
                </a:lnTo>
                <a:lnTo>
                  <a:pt x="876088" y="4678724"/>
                </a:lnTo>
                <a:close/>
                <a:moveTo>
                  <a:pt x="1209615" y="4650539"/>
                </a:moveTo>
                <a:cubicBezTo>
                  <a:pt x="1209615" y="4650539"/>
                  <a:pt x="1209615" y="4652888"/>
                  <a:pt x="1209615" y="4652888"/>
                </a:cubicBezTo>
                <a:lnTo>
                  <a:pt x="1207265" y="4659934"/>
                </a:lnTo>
                <a:lnTo>
                  <a:pt x="1197873" y="4659934"/>
                </a:lnTo>
                <a:lnTo>
                  <a:pt x="1197873" y="4652888"/>
                </a:lnTo>
                <a:close/>
                <a:moveTo>
                  <a:pt x="2654101" y="4643494"/>
                </a:moveTo>
                <a:cubicBezTo>
                  <a:pt x="2647054" y="4645843"/>
                  <a:pt x="2640008" y="4648191"/>
                  <a:pt x="2632963" y="4652889"/>
                </a:cubicBezTo>
                <a:cubicBezTo>
                  <a:pt x="2637659" y="4657586"/>
                  <a:pt x="2642357" y="4659935"/>
                  <a:pt x="2649403" y="4662284"/>
                </a:cubicBezTo>
                <a:cubicBezTo>
                  <a:pt x="2651752" y="4657586"/>
                  <a:pt x="2654101" y="4650540"/>
                  <a:pt x="2654101" y="4643494"/>
                </a:cubicBezTo>
                <a:close/>
                <a:moveTo>
                  <a:pt x="1341149" y="4638796"/>
                </a:moveTo>
                <a:cubicBezTo>
                  <a:pt x="1343499" y="4636447"/>
                  <a:pt x="1345849" y="4638796"/>
                  <a:pt x="1348194" y="4641145"/>
                </a:cubicBezTo>
                <a:lnTo>
                  <a:pt x="1348194" y="4666981"/>
                </a:lnTo>
                <a:cubicBezTo>
                  <a:pt x="1348194" y="4666981"/>
                  <a:pt x="1345849" y="4669330"/>
                  <a:pt x="1343499" y="4669330"/>
                </a:cubicBezTo>
                <a:lnTo>
                  <a:pt x="1334102" y="4669330"/>
                </a:lnTo>
                <a:lnTo>
                  <a:pt x="1329406" y="4664633"/>
                </a:lnTo>
                <a:lnTo>
                  <a:pt x="1329406" y="4655237"/>
                </a:lnTo>
                <a:close/>
                <a:moveTo>
                  <a:pt x="1132110" y="4638795"/>
                </a:moveTo>
                <a:lnTo>
                  <a:pt x="1141503" y="4641144"/>
                </a:lnTo>
                <a:lnTo>
                  <a:pt x="1146203" y="4648190"/>
                </a:lnTo>
                <a:cubicBezTo>
                  <a:pt x="1146203" y="4648190"/>
                  <a:pt x="1143853" y="4650539"/>
                  <a:pt x="1141503" y="4650539"/>
                </a:cubicBezTo>
                <a:lnTo>
                  <a:pt x="1132110" y="4652888"/>
                </a:lnTo>
                <a:lnTo>
                  <a:pt x="1122711" y="4652888"/>
                </a:lnTo>
                <a:lnTo>
                  <a:pt x="1120361" y="4645841"/>
                </a:lnTo>
                <a:cubicBezTo>
                  <a:pt x="1120361" y="4645841"/>
                  <a:pt x="1122711" y="4643493"/>
                  <a:pt x="1122711" y="4643493"/>
                </a:cubicBezTo>
                <a:close/>
                <a:moveTo>
                  <a:pt x="2903071" y="4631750"/>
                </a:moveTo>
                <a:cubicBezTo>
                  <a:pt x="2903071" y="4634099"/>
                  <a:pt x="2903071" y="4636448"/>
                  <a:pt x="2903071" y="4641145"/>
                </a:cubicBezTo>
                <a:cubicBezTo>
                  <a:pt x="2907769" y="4641145"/>
                  <a:pt x="2914815" y="4641145"/>
                  <a:pt x="2921861" y="4641145"/>
                </a:cubicBezTo>
                <a:cubicBezTo>
                  <a:pt x="2919514" y="4636448"/>
                  <a:pt x="2914815" y="4634099"/>
                  <a:pt x="2910118" y="4631750"/>
                </a:cubicBezTo>
                <a:cubicBezTo>
                  <a:pt x="2907769" y="4631750"/>
                  <a:pt x="2905420" y="4631750"/>
                  <a:pt x="2903071" y="4631750"/>
                </a:cubicBezTo>
                <a:close/>
                <a:moveTo>
                  <a:pt x="1565848" y="4629401"/>
                </a:moveTo>
                <a:lnTo>
                  <a:pt x="1566630" y="4629401"/>
                </a:lnTo>
                <a:lnTo>
                  <a:pt x="1570425" y="4631930"/>
                </a:lnTo>
                <a:lnTo>
                  <a:pt x="1568980" y="4634098"/>
                </a:lnTo>
                <a:close/>
                <a:moveTo>
                  <a:pt x="1164996" y="4629400"/>
                </a:moveTo>
                <a:lnTo>
                  <a:pt x="1183780" y="4629400"/>
                </a:lnTo>
                <a:lnTo>
                  <a:pt x="1183780" y="4638795"/>
                </a:lnTo>
                <a:lnTo>
                  <a:pt x="1174388" y="4645841"/>
                </a:lnTo>
                <a:lnTo>
                  <a:pt x="1164996" y="4641144"/>
                </a:lnTo>
                <a:lnTo>
                  <a:pt x="1160296" y="4636446"/>
                </a:lnTo>
                <a:close/>
                <a:moveTo>
                  <a:pt x="1458590" y="4627051"/>
                </a:moveTo>
                <a:cubicBezTo>
                  <a:pt x="1465632" y="4638795"/>
                  <a:pt x="1463283" y="4631749"/>
                  <a:pt x="1467982" y="4643492"/>
                </a:cubicBezTo>
                <a:cubicBezTo>
                  <a:pt x="1467982" y="4643492"/>
                  <a:pt x="1463283" y="4650539"/>
                  <a:pt x="1460934" y="4652888"/>
                </a:cubicBezTo>
                <a:lnTo>
                  <a:pt x="1479726" y="4678724"/>
                </a:lnTo>
                <a:cubicBezTo>
                  <a:pt x="1484425" y="4681073"/>
                  <a:pt x="1486775" y="4690468"/>
                  <a:pt x="1493818" y="4690468"/>
                </a:cubicBezTo>
                <a:cubicBezTo>
                  <a:pt x="1496167" y="4690468"/>
                  <a:pt x="1498517" y="4688119"/>
                  <a:pt x="1500867" y="4685771"/>
                </a:cubicBezTo>
                <a:cubicBezTo>
                  <a:pt x="1498517" y="4681073"/>
                  <a:pt x="1496167" y="4678724"/>
                  <a:pt x="1496167" y="4676376"/>
                </a:cubicBezTo>
                <a:cubicBezTo>
                  <a:pt x="1498517" y="4671678"/>
                  <a:pt x="1505561" y="4666980"/>
                  <a:pt x="1510260" y="4669329"/>
                </a:cubicBezTo>
                <a:cubicBezTo>
                  <a:pt x="1512610" y="4671678"/>
                  <a:pt x="1512610" y="4674027"/>
                  <a:pt x="1512610" y="4676376"/>
                </a:cubicBezTo>
                <a:cubicBezTo>
                  <a:pt x="1512610" y="4681073"/>
                  <a:pt x="1505561" y="4681073"/>
                  <a:pt x="1503213" y="4685771"/>
                </a:cubicBezTo>
                <a:cubicBezTo>
                  <a:pt x="1500867" y="4690468"/>
                  <a:pt x="1512610" y="4695166"/>
                  <a:pt x="1512610" y="4702212"/>
                </a:cubicBezTo>
                <a:cubicBezTo>
                  <a:pt x="1512610" y="4704561"/>
                  <a:pt x="1503213" y="4713956"/>
                  <a:pt x="1484425" y="4709258"/>
                </a:cubicBezTo>
                <a:cubicBezTo>
                  <a:pt x="1479726" y="4709258"/>
                  <a:pt x="1477377" y="4704561"/>
                  <a:pt x="1475028" y="4702212"/>
                </a:cubicBezTo>
                <a:cubicBezTo>
                  <a:pt x="1472682" y="4713956"/>
                  <a:pt x="1472682" y="4706910"/>
                  <a:pt x="1470332" y="4718654"/>
                </a:cubicBezTo>
                <a:cubicBezTo>
                  <a:pt x="1477377" y="4716305"/>
                  <a:pt x="1484425" y="4718654"/>
                  <a:pt x="1491468" y="4718654"/>
                </a:cubicBezTo>
                <a:cubicBezTo>
                  <a:pt x="1500867" y="4718654"/>
                  <a:pt x="1507909" y="4723351"/>
                  <a:pt x="1517305" y="4721002"/>
                </a:cubicBezTo>
                <a:cubicBezTo>
                  <a:pt x="1524352" y="4711607"/>
                  <a:pt x="1529053" y="4702212"/>
                  <a:pt x="1533749" y="4692817"/>
                </a:cubicBezTo>
                <a:cubicBezTo>
                  <a:pt x="1540795" y="4697514"/>
                  <a:pt x="1547841" y="4704561"/>
                  <a:pt x="1554887" y="4711607"/>
                </a:cubicBezTo>
                <a:cubicBezTo>
                  <a:pt x="1552537" y="4716305"/>
                  <a:pt x="1550189" y="4723351"/>
                  <a:pt x="1547841" y="4728049"/>
                </a:cubicBezTo>
                <a:cubicBezTo>
                  <a:pt x="1552537" y="4725700"/>
                  <a:pt x="1554887" y="4725700"/>
                  <a:pt x="1559588" y="4725700"/>
                </a:cubicBezTo>
                <a:cubicBezTo>
                  <a:pt x="1559588" y="4725700"/>
                  <a:pt x="1561931" y="4728049"/>
                  <a:pt x="1561931" y="4728049"/>
                </a:cubicBezTo>
                <a:cubicBezTo>
                  <a:pt x="1564280" y="4730398"/>
                  <a:pt x="1566630" y="4735095"/>
                  <a:pt x="1568980" y="4737444"/>
                </a:cubicBezTo>
                <a:cubicBezTo>
                  <a:pt x="1561931" y="4739793"/>
                  <a:pt x="1557238" y="4746839"/>
                  <a:pt x="1550189" y="4744490"/>
                </a:cubicBezTo>
                <a:cubicBezTo>
                  <a:pt x="1547841" y="4742141"/>
                  <a:pt x="1550189" y="4732746"/>
                  <a:pt x="1538446" y="4739793"/>
                </a:cubicBezTo>
                <a:cubicBezTo>
                  <a:pt x="1533749" y="4737444"/>
                  <a:pt x="1529053" y="4749187"/>
                  <a:pt x="1522003" y="4746839"/>
                </a:cubicBezTo>
                <a:cubicBezTo>
                  <a:pt x="1514956" y="4744490"/>
                  <a:pt x="1512610" y="4730398"/>
                  <a:pt x="1505561" y="4732746"/>
                </a:cubicBezTo>
                <a:cubicBezTo>
                  <a:pt x="1505561" y="4732746"/>
                  <a:pt x="1500867" y="4737444"/>
                  <a:pt x="1496167" y="4746839"/>
                </a:cubicBezTo>
                <a:cubicBezTo>
                  <a:pt x="1484425" y="4737444"/>
                  <a:pt x="1472682" y="4735095"/>
                  <a:pt x="1465632" y="4730398"/>
                </a:cubicBezTo>
                <a:cubicBezTo>
                  <a:pt x="1460934" y="4728049"/>
                  <a:pt x="1449189" y="4732746"/>
                  <a:pt x="1446842" y="4746839"/>
                </a:cubicBezTo>
                <a:cubicBezTo>
                  <a:pt x="1444497" y="4756234"/>
                  <a:pt x="1451539" y="4767978"/>
                  <a:pt x="1444497" y="4772675"/>
                </a:cubicBezTo>
                <a:cubicBezTo>
                  <a:pt x="1444497" y="4772675"/>
                  <a:pt x="1449189" y="4777373"/>
                  <a:pt x="1449189" y="4789117"/>
                </a:cubicBezTo>
                <a:lnTo>
                  <a:pt x="1444497" y="4805558"/>
                </a:lnTo>
                <a:cubicBezTo>
                  <a:pt x="1446842" y="4807907"/>
                  <a:pt x="1449189" y="4812605"/>
                  <a:pt x="1451539" y="4812605"/>
                </a:cubicBezTo>
                <a:cubicBezTo>
                  <a:pt x="1451539" y="4812605"/>
                  <a:pt x="1458590" y="4810256"/>
                  <a:pt x="1460934" y="4807907"/>
                </a:cubicBezTo>
                <a:lnTo>
                  <a:pt x="1460934" y="4822000"/>
                </a:lnTo>
                <a:cubicBezTo>
                  <a:pt x="1456239" y="4822000"/>
                  <a:pt x="1453889" y="4824349"/>
                  <a:pt x="1451539" y="4822000"/>
                </a:cubicBezTo>
                <a:cubicBezTo>
                  <a:pt x="1449189" y="4819651"/>
                  <a:pt x="1449189" y="4807907"/>
                  <a:pt x="1444497" y="4807907"/>
                </a:cubicBezTo>
                <a:cubicBezTo>
                  <a:pt x="1444497" y="4807907"/>
                  <a:pt x="1439797" y="4812605"/>
                  <a:pt x="1437447" y="4814953"/>
                </a:cubicBezTo>
                <a:lnTo>
                  <a:pt x="1435098" y="4782071"/>
                </a:lnTo>
                <a:cubicBezTo>
                  <a:pt x="1435098" y="4777373"/>
                  <a:pt x="1435098" y="4775024"/>
                  <a:pt x="1437447" y="4772675"/>
                </a:cubicBezTo>
                <a:cubicBezTo>
                  <a:pt x="1435098" y="4770327"/>
                  <a:pt x="1435098" y="4765629"/>
                  <a:pt x="1432749" y="4763280"/>
                </a:cubicBezTo>
                <a:cubicBezTo>
                  <a:pt x="1416312" y="4742141"/>
                  <a:pt x="1458590" y="4706910"/>
                  <a:pt x="1463283" y="4704561"/>
                </a:cubicBezTo>
                <a:cubicBezTo>
                  <a:pt x="1465632" y="4704561"/>
                  <a:pt x="1465632" y="4702212"/>
                  <a:pt x="1467982" y="4699863"/>
                </a:cubicBezTo>
                <a:cubicBezTo>
                  <a:pt x="1472682" y="4695166"/>
                  <a:pt x="1475028" y="4692817"/>
                  <a:pt x="1477377" y="4688119"/>
                </a:cubicBezTo>
                <a:cubicBezTo>
                  <a:pt x="1477377" y="4688119"/>
                  <a:pt x="1467982" y="4688119"/>
                  <a:pt x="1463283" y="4688119"/>
                </a:cubicBezTo>
                <a:lnTo>
                  <a:pt x="1446842" y="4685771"/>
                </a:lnTo>
                <a:cubicBezTo>
                  <a:pt x="1449189" y="4676376"/>
                  <a:pt x="1453889" y="4669329"/>
                  <a:pt x="1453889" y="4659934"/>
                </a:cubicBezTo>
                <a:cubicBezTo>
                  <a:pt x="1456239" y="4650539"/>
                  <a:pt x="1449189" y="4641144"/>
                  <a:pt x="1451539" y="4634097"/>
                </a:cubicBezTo>
                <a:cubicBezTo>
                  <a:pt x="1451539" y="4631749"/>
                  <a:pt x="1456239" y="4629400"/>
                  <a:pt x="1458590" y="4627051"/>
                </a:cubicBezTo>
                <a:close/>
                <a:moveTo>
                  <a:pt x="970042" y="4624703"/>
                </a:moveTo>
                <a:lnTo>
                  <a:pt x="974738" y="4634098"/>
                </a:lnTo>
                <a:lnTo>
                  <a:pt x="970042" y="4638796"/>
                </a:lnTo>
                <a:lnTo>
                  <a:pt x="962993" y="4634098"/>
                </a:lnTo>
                <a:close/>
                <a:moveTo>
                  <a:pt x="1275381" y="4622355"/>
                </a:moveTo>
                <a:lnTo>
                  <a:pt x="1296521" y="4638796"/>
                </a:lnTo>
                <a:cubicBezTo>
                  <a:pt x="1294172" y="4641145"/>
                  <a:pt x="1294172" y="4645843"/>
                  <a:pt x="1291823" y="4648192"/>
                </a:cubicBezTo>
                <a:cubicBezTo>
                  <a:pt x="1287129" y="4650540"/>
                  <a:pt x="1254243" y="4662284"/>
                  <a:pt x="1249545" y="4662284"/>
                </a:cubicBezTo>
                <a:cubicBezTo>
                  <a:pt x="1249545" y="4662284"/>
                  <a:pt x="1240151" y="4657587"/>
                  <a:pt x="1240151" y="4657587"/>
                </a:cubicBezTo>
                <a:cubicBezTo>
                  <a:pt x="1261288" y="4645843"/>
                  <a:pt x="1261288" y="4648192"/>
                  <a:pt x="1265986" y="4631750"/>
                </a:cubicBezTo>
                <a:cubicBezTo>
                  <a:pt x="1265986" y="4631750"/>
                  <a:pt x="1273036" y="4624704"/>
                  <a:pt x="1275381" y="4622355"/>
                </a:cubicBezTo>
                <a:close/>
                <a:moveTo>
                  <a:pt x="2957093" y="4620006"/>
                </a:moveTo>
                <a:cubicBezTo>
                  <a:pt x="2954744" y="4622355"/>
                  <a:pt x="2952395" y="4622355"/>
                  <a:pt x="2950047" y="4622355"/>
                </a:cubicBezTo>
                <a:cubicBezTo>
                  <a:pt x="2950047" y="4624704"/>
                  <a:pt x="2950047" y="4627052"/>
                  <a:pt x="2950047" y="4627052"/>
                </a:cubicBezTo>
                <a:cubicBezTo>
                  <a:pt x="2952395" y="4624704"/>
                  <a:pt x="2954744" y="4624704"/>
                  <a:pt x="2957093" y="4622355"/>
                </a:cubicBezTo>
                <a:cubicBezTo>
                  <a:pt x="2957093" y="4622355"/>
                  <a:pt x="2957093" y="4620006"/>
                  <a:pt x="2957093" y="4620006"/>
                </a:cubicBezTo>
                <a:close/>
                <a:moveTo>
                  <a:pt x="2658799" y="4620006"/>
                </a:moveTo>
                <a:cubicBezTo>
                  <a:pt x="2647054" y="4627052"/>
                  <a:pt x="2632963" y="4636448"/>
                  <a:pt x="2618869" y="4643494"/>
                </a:cubicBezTo>
                <a:cubicBezTo>
                  <a:pt x="2630613" y="4641145"/>
                  <a:pt x="2642357" y="4638796"/>
                  <a:pt x="2654101" y="4636448"/>
                </a:cubicBezTo>
                <a:cubicBezTo>
                  <a:pt x="2654101" y="4629401"/>
                  <a:pt x="2656449" y="4624704"/>
                  <a:pt x="2658799" y="4620006"/>
                </a:cubicBezTo>
                <a:close/>
                <a:moveTo>
                  <a:pt x="885486" y="4617656"/>
                </a:moveTo>
                <a:lnTo>
                  <a:pt x="890181" y="4624702"/>
                </a:lnTo>
                <a:lnTo>
                  <a:pt x="885486" y="4627051"/>
                </a:lnTo>
                <a:lnTo>
                  <a:pt x="878437" y="4624702"/>
                </a:lnTo>
                <a:close/>
                <a:moveTo>
                  <a:pt x="1080432" y="4615307"/>
                </a:moveTo>
                <a:cubicBezTo>
                  <a:pt x="1080432" y="4615307"/>
                  <a:pt x="1082782" y="4617656"/>
                  <a:pt x="1082782" y="4617656"/>
                </a:cubicBezTo>
                <a:lnTo>
                  <a:pt x="1080432" y="4634097"/>
                </a:lnTo>
                <a:lnTo>
                  <a:pt x="1073390" y="4643492"/>
                </a:lnTo>
                <a:cubicBezTo>
                  <a:pt x="1073390" y="4643492"/>
                  <a:pt x="1071040" y="4643492"/>
                  <a:pt x="1071040" y="4643492"/>
                </a:cubicBezTo>
                <a:lnTo>
                  <a:pt x="1068690" y="4634097"/>
                </a:lnTo>
                <a:lnTo>
                  <a:pt x="1078084" y="4617656"/>
                </a:lnTo>
                <a:cubicBezTo>
                  <a:pt x="1078084" y="4617656"/>
                  <a:pt x="1080432" y="4615307"/>
                  <a:pt x="1080432" y="4615307"/>
                </a:cubicBezTo>
                <a:close/>
                <a:moveTo>
                  <a:pt x="927764" y="4610610"/>
                </a:moveTo>
                <a:lnTo>
                  <a:pt x="937157" y="4612959"/>
                </a:lnTo>
                <a:lnTo>
                  <a:pt x="939507" y="4617656"/>
                </a:lnTo>
                <a:lnTo>
                  <a:pt x="937157" y="4622354"/>
                </a:lnTo>
                <a:cubicBezTo>
                  <a:pt x="937157" y="4622354"/>
                  <a:pt x="934808" y="4624703"/>
                  <a:pt x="934808" y="4624703"/>
                </a:cubicBezTo>
                <a:lnTo>
                  <a:pt x="927764" y="4629400"/>
                </a:lnTo>
                <a:lnTo>
                  <a:pt x="923064" y="4624703"/>
                </a:lnTo>
                <a:lnTo>
                  <a:pt x="923064" y="4615308"/>
                </a:lnTo>
                <a:cubicBezTo>
                  <a:pt x="923064" y="4615308"/>
                  <a:pt x="925414" y="4612959"/>
                  <a:pt x="927764" y="4610610"/>
                </a:cubicBezTo>
                <a:close/>
                <a:moveTo>
                  <a:pt x="1698150" y="4608262"/>
                </a:moveTo>
                <a:lnTo>
                  <a:pt x="1691104" y="4610611"/>
                </a:lnTo>
                <a:lnTo>
                  <a:pt x="1698150" y="4615308"/>
                </a:lnTo>
                <a:lnTo>
                  <a:pt x="1707547" y="4608262"/>
                </a:lnTo>
                <a:close/>
                <a:moveTo>
                  <a:pt x="1310613" y="4608261"/>
                </a:moveTo>
                <a:lnTo>
                  <a:pt x="1331751" y="4617656"/>
                </a:lnTo>
                <a:lnTo>
                  <a:pt x="1317659" y="4634098"/>
                </a:lnTo>
                <a:cubicBezTo>
                  <a:pt x="1308264" y="4634098"/>
                  <a:pt x="1310613" y="4636447"/>
                  <a:pt x="1305916" y="4627051"/>
                </a:cubicBezTo>
                <a:cubicBezTo>
                  <a:pt x="1298871" y="4617656"/>
                  <a:pt x="1301221" y="4620005"/>
                  <a:pt x="1303566" y="4610610"/>
                </a:cubicBezTo>
                <a:cubicBezTo>
                  <a:pt x="1303566" y="4610610"/>
                  <a:pt x="1308264" y="4610610"/>
                  <a:pt x="1310613" y="4608261"/>
                </a:cubicBezTo>
                <a:close/>
                <a:moveTo>
                  <a:pt x="2489091" y="4605304"/>
                </a:moveTo>
                <a:lnTo>
                  <a:pt x="2492035" y="4605913"/>
                </a:lnTo>
                <a:cubicBezTo>
                  <a:pt x="2487337" y="4610611"/>
                  <a:pt x="2480291" y="4612960"/>
                  <a:pt x="2473246" y="4615308"/>
                </a:cubicBezTo>
                <a:lnTo>
                  <a:pt x="2473246" y="4610784"/>
                </a:lnTo>
                <a:lnTo>
                  <a:pt x="2488549" y="4605399"/>
                </a:lnTo>
                <a:close/>
                <a:moveTo>
                  <a:pt x="1531403" y="4598867"/>
                </a:moveTo>
                <a:cubicBezTo>
                  <a:pt x="1529053" y="4601216"/>
                  <a:pt x="1524352" y="4603564"/>
                  <a:pt x="1524352" y="4605913"/>
                </a:cubicBezTo>
                <a:cubicBezTo>
                  <a:pt x="1522004" y="4610611"/>
                  <a:pt x="1526702" y="4612959"/>
                  <a:pt x="1526702" y="4615308"/>
                </a:cubicBezTo>
                <a:cubicBezTo>
                  <a:pt x="1526702" y="4620006"/>
                  <a:pt x="1519655" y="4627052"/>
                  <a:pt x="1522004" y="4631749"/>
                </a:cubicBezTo>
                <a:cubicBezTo>
                  <a:pt x="1522004" y="4631749"/>
                  <a:pt x="1526702" y="4636447"/>
                  <a:pt x="1529053" y="4638796"/>
                </a:cubicBezTo>
                <a:lnTo>
                  <a:pt x="1545495" y="4624703"/>
                </a:lnTo>
                <a:lnTo>
                  <a:pt x="1543145" y="4615308"/>
                </a:lnTo>
                <a:close/>
                <a:moveTo>
                  <a:pt x="885486" y="4598866"/>
                </a:moveTo>
                <a:lnTo>
                  <a:pt x="892530" y="4605912"/>
                </a:lnTo>
                <a:lnTo>
                  <a:pt x="885486" y="4612959"/>
                </a:lnTo>
                <a:lnTo>
                  <a:pt x="880786" y="4605912"/>
                </a:lnTo>
                <a:close/>
                <a:moveTo>
                  <a:pt x="2714582" y="4596518"/>
                </a:moveTo>
                <a:cubicBezTo>
                  <a:pt x="2708710" y="4596518"/>
                  <a:pt x="2702252" y="4597692"/>
                  <a:pt x="2696379" y="4598867"/>
                </a:cubicBezTo>
                <a:cubicBezTo>
                  <a:pt x="2684635" y="4601216"/>
                  <a:pt x="2675240" y="4608262"/>
                  <a:pt x="2663496" y="4615308"/>
                </a:cubicBezTo>
                <a:cubicBezTo>
                  <a:pt x="2694030" y="4608262"/>
                  <a:pt x="2722215" y="4624704"/>
                  <a:pt x="2733959" y="4601216"/>
                </a:cubicBezTo>
                <a:cubicBezTo>
                  <a:pt x="2736308" y="4601216"/>
                  <a:pt x="2738657" y="4601216"/>
                  <a:pt x="2741006" y="4601216"/>
                </a:cubicBezTo>
                <a:cubicBezTo>
                  <a:pt x="2736308" y="4601216"/>
                  <a:pt x="2733959" y="4598867"/>
                  <a:pt x="2729262" y="4598867"/>
                </a:cubicBezTo>
                <a:cubicBezTo>
                  <a:pt x="2729262" y="4598867"/>
                  <a:pt x="2729262" y="4601216"/>
                  <a:pt x="2729262" y="4601216"/>
                </a:cubicBezTo>
                <a:cubicBezTo>
                  <a:pt x="2725739" y="4597692"/>
                  <a:pt x="2720454" y="4596518"/>
                  <a:pt x="2714582" y="4596518"/>
                </a:cubicBezTo>
                <a:close/>
                <a:moveTo>
                  <a:pt x="979435" y="4596518"/>
                </a:moveTo>
                <a:cubicBezTo>
                  <a:pt x="979435" y="4596518"/>
                  <a:pt x="984134" y="4601216"/>
                  <a:pt x="988835" y="4605913"/>
                </a:cubicBezTo>
                <a:lnTo>
                  <a:pt x="1005270" y="4617657"/>
                </a:lnTo>
                <a:lnTo>
                  <a:pt x="998227" y="4634099"/>
                </a:lnTo>
                <a:cubicBezTo>
                  <a:pt x="998227" y="4636448"/>
                  <a:pt x="995877" y="4636448"/>
                  <a:pt x="995877" y="4638796"/>
                </a:cubicBezTo>
                <a:cubicBezTo>
                  <a:pt x="995877" y="4636448"/>
                  <a:pt x="991178" y="4636448"/>
                  <a:pt x="991178" y="4634099"/>
                </a:cubicBezTo>
                <a:cubicBezTo>
                  <a:pt x="991178" y="4634099"/>
                  <a:pt x="991178" y="4624704"/>
                  <a:pt x="988835" y="4622355"/>
                </a:cubicBezTo>
                <a:lnTo>
                  <a:pt x="974742" y="4608262"/>
                </a:lnTo>
                <a:cubicBezTo>
                  <a:pt x="974742" y="4603564"/>
                  <a:pt x="972392" y="4601216"/>
                  <a:pt x="974742" y="4598867"/>
                </a:cubicBezTo>
                <a:cubicBezTo>
                  <a:pt x="974742" y="4598867"/>
                  <a:pt x="977087" y="4596518"/>
                  <a:pt x="979435" y="4596518"/>
                </a:cubicBezTo>
                <a:close/>
                <a:moveTo>
                  <a:pt x="2926559" y="4594169"/>
                </a:moveTo>
                <a:cubicBezTo>
                  <a:pt x="2926559" y="4594169"/>
                  <a:pt x="2926559" y="4596518"/>
                  <a:pt x="2926559" y="4596518"/>
                </a:cubicBezTo>
                <a:cubicBezTo>
                  <a:pt x="2926559" y="4598867"/>
                  <a:pt x="2924210" y="4598867"/>
                  <a:pt x="2924210" y="4598867"/>
                </a:cubicBezTo>
                <a:close/>
                <a:moveTo>
                  <a:pt x="1430400" y="4593875"/>
                </a:moveTo>
                <a:cubicBezTo>
                  <a:pt x="1428639" y="4592994"/>
                  <a:pt x="1425704" y="4592994"/>
                  <a:pt x="1421006" y="4594168"/>
                </a:cubicBezTo>
                <a:cubicBezTo>
                  <a:pt x="1421006" y="4594168"/>
                  <a:pt x="1413962" y="4596517"/>
                  <a:pt x="1411612" y="4596517"/>
                </a:cubicBezTo>
                <a:lnTo>
                  <a:pt x="1383426" y="4605912"/>
                </a:lnTo>
                <a:lnTo>
                  <a:pt x="1385777" y="4631749"/>
                </a:lnTo>
                <a:cubicBezTo>
                  <a:pt x="1388127" y="4634098"/>
                  <a:pt x="1388127" y="4638795"/>
                  <a:pt x="1392822" y="4638795"/>
                </a:cubicBezTo>
                <a:cubicBezTo>
                  <a:pt x="1392822" y="4638795"/>
                  <a:pt x="1404570" y="4629400"/>
                  <a:pt x="1392822" y="4622354"/>
                </a:cubicBezTo>
                <a:lnTo>
                  <a:pt x="1404570" y="4605912"/>
                </a:lnTo>
                <a:cubicBezTo>
                  <a:pt x="1406914" y="4605912"/>
                  <a:pt x="1409262" y="4603563"/>
                  <a:pt x="1411612" y="4603563"/>
                </a:cubicBezTo>
                <a:cubicBezTo>
                  <a:pt x="1416312" y="4603563"/>
                  <a:pt x="1416312" y="4610610"/>
                  <a:pt x="1421006" y="4610610"/>
                </a:cubicBezTo>
                <a:cubicBezTo>
                  <a:pt x="1423355" y="4612959"/>
                  <a:pt x="1432749" y="4603563"/>
                  <a:pt x="1432749" y="4598866"/>
                </a:cubicBezTo>
                <a:cubicBezTo>
                  <a:pt x="1432749" y="4596517"/>
                  <a:pt x="1432165" y="4594756"/>
                  <a:pt x="1430400" y="4593875"/>
                </a:cubicBezTo>
                <a:close/>
                <a:moveTo>
                  <a:pt x="1317659" y="4591820"/>
                </a:moveTo>
                <a:lnTo>
                  <a:pt x="1327056" y="4591820"/>
                </a:lnTo>
                <a:lnTo>
                  <a:pt x="1329406" y="4596518"/>
                </a:lnTo>
                <a:lnTo>
                  <a:pt x="1327056" y="4598866"/>
                </a:lnTo>
                <a:lnTo>
                  <a:pt x="1317659" y="4596518"/>
                </a:lnTo>
                <a:close/>
                <a:moveTo>
                  <a:pt x="1089827" y="4591820"/>
                </a:moveTo>
                <a:lnTo>
                  <a:pt x="1099225" y="4601215"/>
                </a:lnTo>
                <a:lnTo>
                  <a:pt x="1089827" y="4610610"/>
                </a:lnTo>
                <a:lnTo>
                  <a:pt x="1082782" y="4603564"/>
                </a:lnTo>
                <a:lnTo>
                  <a:pt x="1087482" y="4594169"/>
                </a:lnTo>
                <a:cubicBezTo>
                  <a:pt x="1087482" y="4594169"/>
                  <a:pt x="1089827" y="4591820"/>
                  <a:pt x="1089827" y="4591820"/>
                </a:cubicBezTo>
                <a:close/>
                <a:moveTo>
                  <a:pt x="1148548" y="4584773"/>
                </a:moveTo>
                <a:lnTo>
                  <a:pt x="1157945" y="4584773"/>
                </a:lnTo>
                <a:cubicBezTo>
                  <a:pt x="1157945" y="4584773"/>
                  <a:pt x="1160296" y="4589471"/>
                  <a:pt x="1160296" y="4591819"/>
                </a:cubicBezTo>
                <a:lnTo>
                  <a:pt x="1162646" y="4601215"/>
                </a:lnTo>
                <a:lnTo>
                  <a:pt x="1162646" y="4610610"/>
                </a:lnTo>
                <a:cubicBezTo>
                  <a:pt x="1162646" y="4610610"/>
                  <a:pt x="1160296" y="4612959"/>
                  <a:pt x="1157945" y="4615307"/>
                </a:cubicBezTo>
                <a:lnTo>
                  <a:pt x="1148548" y="4612959"/>
                </a:lnTo>
                <a:lnTo>
                  <a:pt x="1148548" y="4610610"/>
                </a:lnTo>
                <a:lnTo>
                  <a:pt x="1146203" y="4601215"/>
                </a:lnTo>
                <a:lnTo>
                  <a:pt x="1146203" y="4591819"/>
                </a:lnTo>
                <a:cubicBezTo>
                  <a:pt x="1146203" y="4591819"/>
                  <a:pt x="1148548" y="4587122"/>
                  <a:pt x="1148548" y="4584773"/>
                </a:cubicBezTo>
                <a:close/>
                <a:moveTo>
                  <a:pt x="5099253" y="4582462"/>
                </a:moveTo>
                <a:cubicBezTo>
                  <a:pt x="5096537" y="4582278"/>
                  <a:pt x="5093895" y="4583600"/>
                  <a:pt x="5092133" y="4587123"/>
                </a:cubicBezTo>
                <a:cubicBezTo>
                  <a:pt x="5099179" y="4591821"/>
                  <a:pt x="5089784" y="4603564"/>
                  <a:pt x="5103877" y="4605913"/>
                </a:cubicBezTo>
                <a:cubicBezTo>
                  <a:pt x="5116208" y="4597105"/>
                  <a:pt x="5107400" y="4583012"/>
                  <a:pt x="5099253" y="4582462"/>
                </a:cubicBezTo>
                <a:close/>
                <a:moveTo>
                  <a:pt x="2954744" y="4582426"/>
                </a:moveTo>
                <a:cubicBezTo>
                  <a:pt x="2954744" y="4587123"/>
                  <a:pt x="2954744" y="4591821"/>
                  <a:pt x="2957093" y="4596518"/>
                </a:cubicBezTo>
                <a:cubicBezTo>
                  <a:pt x="2959442" y="4596518"/>
                  <a:pt x="2964139" y="4596518"/>
                  <a:pt x="2968837" y="4594169"/>
                </a:cubicBezTo>
                <a:cubicBezTo>
                  <a:pt x="2966488" y="4587123"/>
                  <a:pt x="2961791" y="4584774"/>
                  <a:pt x="2954744" y="4582426"/>
                </a:cubicBezTo>
                <a:close/>
                <a:moveTo>
                  <a:pt x="2917164" y="4582426"/>
                </a:moveTo>
                <a:cubicBezTo>
                  <a:pt x="2919514" y="4584774"/>
                  <a:pt x="2919514" y="4587123"/>
                  <a:pt x="2919514" y="4589472"/>
                </a:cubicBezTo>
                <a:lnTo>
                  <a:pt x="2924210" y="4594169"/>
                </a:lnTo>
                <a:lnTo>
                  <a:pt x="2921861" y="4596518"/>
                </a:lnTo>
                <a:cubicBezTo>
                  <a:pt x="2924210" y="4598867"/>
                  <a:pt x="2924210" y="4598867"/>
                  <a:pt x="2924210" y="4601216"/>
                </a:cubicBezTo>
                <a:cubicBezTo>
                  <a:pt x="2926559" y="4601216"/>
                  <a:pt x="2928908" y="4601216"/>
                  <a:pt x="2931256" y="4601216"/>
                </a:cubicBezTo>
                <a:cubicBezTo>
                  <a:pt x="2931256" y="4601216"/>
                  <a:pt x="2933605" y="4601216"/>
                  <a:pt x="2935954" y="4601216"/>
                </a:cubicBezTo>
                <a:cubicBezTo>
                  <a:pt x="2938303" y="4598867"/>
                  <a:pt x="2943000" y="4598867"/>
                  <a:pt x="2940652" y="4598867"/>
                </a:cubicBezTo>
                <a:cubicBezTo>
                  <a:pt x="2933605" y="4591821"/>
                  <a:pt x="2926559" y="4584774"/>
                  <a:pt x="2919514" y="4582426"/>
                </a:cubicBezTo>
                <a:cubicBezTo>
                  <a:pt x="2919514" y="4582426"/>
                  <a:pt x="2917164" y="4582426"/>
                  <a:pt x="2917164" y="4582426"/>
                </a:cubicBezTo>
                <a:close/>
                <a:moveTo>
                  <a:pt x="2999371" y="4580077"/>
                </a:moveTo>
                <a:cubicBezTo>
                  <a:pt x="2994674" y="4580077"/>
                  <a:pt x="2989977" y="4582426"/>
                  <a:pt x="2985278" y="4584774"/>
                </a:cubicBezTo>
                <a:cubicBezTo>
                  <a:pt x="2985278" y="4589472"/>
                  <a:pt x="2985278" y="4591821"/>
                  <a:pt x="2985278" y="4594169"/>
                </a:cubicBezTo>
                <a:cubicBezTo>
                  <a:pt x="2992325" y="4594169"/>
                  <a:pt x="3001720" y="4594169"/>
                  <a:pt x="3008766" y="4596518"/>
                </a:cubicBezTo>
                <a:cubicBezTo>
                  <a:pt x="3006417" y="4591821"/>
                  <a:pt x="3004069" y="4584774"/>
                  <a:pt x="2999371" y="4580077"/>
                </a:cubicBezTo>
                <a:close/>
                <a:moveTo>
                  <a:pt x="2910118" y="4580077"/>
                </a:moveTo>
                <a:cubicBezTo>
                  <a:pt x="2905420" y="4587123"/>
                  <a:pt x="2879583" y="4601216"/>
                  <a:pt x="2891327" y="4605913"/>
                </a:cubicBezTo>
                <a:cubicBezTo>
                  <a:pt x="2893676" y="4598867"/>
                  <a:pt x="2921861" y="4591821"/>
                  <a:pt x="2910118" y="4580077"/>
                </a:cubicBezTo>
                <a:close/>
                <a:moveTo>
                  <a:pt x="962993" y="4580076"/>
                </a:moveTo>
                <a:cubicBezTo>
                  <a:pt x="962993" y="4580076"/>
                  <a:pt x="965342" y="4582425"/>
                  <a:pt x="967692" y="4582425"/>
                </a:cubicBezTo>
                <a:lnTo>
                  <a:pt x="960649" y="4598866"/>
                </a:lnTo>
                <a:lnTo>
                  <a:pt x="953599" y="4605913"/>
                </a:lnTo>
                <a:lnTo>
                  <a:pt x="944207" y="4598866"/>
                </a:lnTo>
                <a:lnTo>
                  <a:pt x="953599" y="4582425"/>
                </a:lnTo>
                <a:close/>
                <a:moveTo>
                  <a:pt x="1522004" y="4577728"/>
                </a:moveTo>
                <a:lnTo>
                  <a:pt x="1519655" y="4591820"/>
                </a:lnTo>
                <a:lnTo>
                  <a:pt x="1522004" y="4589472"/>
                </a:lnTo>
                <a:lnTo>
                  <a:pt x="1529053" y="4580076"/>
                </a:lnTo>
                <a:close/>
                <a:moveTo>
                  <a:pt x="1073390" y="4577727"/>
                </a:moveTo>
                <a:lnTo>
                  <a:pt x="1078084" y="4584773"/>
                </a:lnTo>
                <a:lnTo>
                  <a:pt x="1078084" y="4591820"/>
                </a:lnTo>
                <a:lnTo>
                  <a:pt x="1073390" y="4596517"/>
                </a:lnTo>
                <a:lnTo>
                  <a:pt x="1063991" y="4594168"/>
                </a:lnTo>
                <a:close/>
                <a:moveTo>
                  <a:pt x="3015813" y="4573030"/>
                </a:moveTo>
                <a:cubicBezTo>
                  <a:pt x="3013464" y="4573030"/>
                  <a:pt x="3008766" y="4575379"/>
                  <a:pt x="3004069" y="4577728"/>
                </a:cubicBezTo>
                <a:cubicBezTo>
                  <a:pt x="3006417" y="4584774"/>
                  <a:pt x="3008766" y="4591821"/>
                  <a:pt x="3011115" y="4598867"/>
                </a:cubicBezTo>
                <a:cubicBezTo>
                  <a:pt x="3013464" y="4598867"/>
                  <a:pt x="3013464" y="4601216"/>
                  <a:pt x="3015813" y="4601216"/>
                </a:cubicBezTo>
                <a:cubicBezTo>
                  <a:pt x="3018161" y="4598867"/>
                  <a:pt x="3020510" y="4596518"/>
                  <a:pt x="3022859" y="4594169"/>
                </a:cubicBezTo>
                <a:cubicBezTo>
                  <a:pt x="3020510" y="4587123"/>
                  <a:pt x="3018161" y="4580077"/>
                  <a:pt x="3015813" y="4573030"/>
                </a:cubicBezTo>
                <a:close/>
                <a:moveTo>
                  <a:pt x="5634700" y="4573029"/>
                </a:moveTo>
                <a:cubicBezTo>
                  <a:pt x="5641747" y="4573029"/>
                  <a:pt x="5637049" y="4580075"/>
                  <a:pt x="5634700" y="4580075"/>
                </a:cubicBezTo>
                <a:cubicBezTo>
                  <a:pt x="5627654" y="4580075"/>
                  <a:pt x="5630003" y="4575378"/>
                  <a:pt x="5634700" y="4573029"/>
                </a:cubicBezTo>
                <a:close/>
                <a:moveTo>
                  <a:pt x="3065137" y="4570682"/>
                </a:moveTo>
                <a:cubicBezTo>
                  <a:pt x="3065137" y="4573030"/>
                  <a:pt x="3067486" y="4573030"/>
                  <a:pt x="3067486" y="4575379"/>
                </a:cubicBezTo>
                <a:cubicBezTo>
                  <a:pt x="3069835" y="4575379"/>
                  <a:pt x="3072184" y="4575379"/>
                  <a:pt x="3072184" y="4573030"/>
                </a:cubicBezTo>
                <a:cubicBezTo>
                  <a:pt x="3069835" y="4570682"/>
                  <a:pt x="3067486" y="4570682"/>
                  <a:pt x="3065137" y="4570682"/>
                </a:cubicBezTo>
                <a:close/>
                <a:moveTo>
                  <a:pt x="1470332" y="4570681"/>
                </a:moveTo>
                <a:cubicBezTo>
                  <a:pt x="1470332" y="4570681"/>
                  <a:pt x="1470332" y="4573030"/>
                  <a:pt x="1470332" y="4573030"/>
                </a:cubicBezTo>
                <a:lnTo>
                  <a:pt x="1472682" y="4582425"/>
                </a:lnTo>
                <a:lnTo>
                  <a:pt x="1451539" y="4584774"/>
                </a:lnTo>
                <a:lnTo>
                  <a:pt x="1449189" y="4582425"/>
                </a:lnTo>
                <a:cubicBezTo>
                  <a:pt x="1449189" y="4582425"/>
                  <a:pt x="1451539" y="4580076"/>
                  <a:pt x="1451539" y="4577727"/>
                </a:cubicBezTo>
                <a:lnTo>
                  <a:pt x="1460934" y="4577727"/>
                </a:lnTo>
                <a:lnTo>
                  <a:pt x="1467982" y="4573030"/>
                </a:lnTo>
                <a:cubicBezTo>
                  <a:pt x="1467982" y="4573030"/>
                  <a:pt x="1470332" y="4570681"/>
                  <a:pt x="1470332" y="4570681"/>
                </a:cubicBezTo>
                <a:close/>
                <a:moveTo>
                  <a:pt x="3046347" y="4568333"/>
                </a:moveTo>
                <a:cubicBezTo>
                  <a:pt x="3039300" y="4568333"/>
                  <a:pt x="3034604" y="4570682"/>
                  <a:pt x="3027557" y="4570682"/>
                </a:cubicBezTo>
                <a:cubicBezTo>
                  <a:pt x="3029905" y="4575379"/>
                  <a:pt x="3032254" y="4582426"/>
                  <a:pt x="3034604" y="4587123"/>
                </a:cubicBezTo>
                <a:cubicBezTo>
                  <a:pt x="3039300" y="4587123"/>
                  <a:pt x="3043998" y="4584774"/>
                  <a:pt x="3046347" y="4582426"/>
                </a:cubicBezTo>
                <a:cubicBezTo>
                  <a:pt x="3046347" y="4577728"/>
                  <a:pt x="3046347" y="4573030"/>
                  <a:pt x="3046347" y="4568333"/>
                </a:cubicBezTo>
                <a:close/>
                <a:moveTo>
                  <a:pt x="2684635" y="4568333"/>
                </a:moveTo>
                <a:cubicBezTo>
                  <a:pt x="2675240" y="4568333"/>
                  <a:pt x="2665845" y="4570682"/>
                  <a:pt x="2656449" y="4573030"/>
                </a:cubicBezTo>
                <a:cubicBezTo>
                  <a:pt x="2663496" y="4573030"/>
                  <a:pt x="2672891" y="4573030"/>
                  <a:pt x="2684635" y="4573030"/>
                </a:cubicBezTo>
                <a:cubicBezTo>
                  <a:pt x="2684635" y="4573030"/>
                  <a:pt x="2684635" y="4570682"/>
                  <a:pt x="2684635" y="4568333"/>
                </a:cubicBezTo>
                <a:close/>
                <a:moveTo>
                  <a:pt x="1583073" y="4568332"/>
                </a:moveTo>
                <a:lnTo>
                  <a:pt x="1587769" y="4575378"/>
                </a:lnTo>
                <a:lnTo>
                  <a:pt x="1585423" y="4584773"/>
                </a:lnTo>
                <a:cubicBezTo>
                  <a:pt x="1585423" y="4584773"/>
                  <a:pt x="1585423" y="4587122"/>
                  <a:pt x="1583073" y="4587122"/>
                </a:cubicBezTo>
                <a:cubicBezTo>
                  <a:pt x="1583073" y="4587122"/>
                  <a:pt x="1580722" y="4584773"/>
                  <a:pt x="1578373" y="4584773"/>
                </a:cubicBezTo>
                <a:lnTo>
                  <a:pt x="1571330" y="4575378"/>
                </a:lnTo>
                <a:close/>
                <a:moveTo>
                  <a:pt x="1700499" y="4563635"/>
                </a:moveTo>
                <a:cubicBezTo>
                  <a:pt x="1700499" y="4563635"/>
                  <a:pt x="1698150" y="4565984"/>
                  <a:pt x="1698150" y="4565984"/>
                </a:cubicBezTo>
                <a:lnTo>
                  <a:pt x="1695805" y="4575379"/>
                </a:lnTo>
                <a:lnTo>
                  <a:pt x="1695805" y="4584774"/>
                </a:lnTo>
                <a:lnTo>
                  <a:pt x="1700499" y="4587123"/>
                </a:lnTo>
                <a:lnTo>
                  <a:pt x="1702848" y="4584774"/>
                </a:lnTo>
                <a:lnTo>
                  <a:pt x="1705197" y="4575379"/>
                </a:lnTo>
                <a:lnTo>
                  <a:pt x="1702848" y="4565984"/>
                </a:lnTo>
                <a:cubicBezTo>
                  <a:pt x="1700499" y="4565984"/>
                  <a:pt x="1700499" y="4563635"/>
                  <a:pt x="1700499" y="4563635"/>
                </a:cubicBezTo>
                <a:close/>
                <a:moveTo>
                  <a:pt x="1268336" y="4563635"/>
                </a:moveTo>
                <a:lnTo>
                  <a:pt x="1277730" y="4570681"/>
                </a:lnTo>
                <a:lnTo>
                  <a:pt x="1282428" y="4580076"/>
                </a:lnTo>
                <a:cubicBezTo>
                  <a:pt x="1261288" y="4601216"/>
                  <a:pt x="1275380" y="4598867"/>
                  <a:pt x="1263637" y="4580076"/>
                </a:cubicBezTo>
                <a:lnTo>
                  <a:pt x="1263637" y="4570681"/>
                </a:lnTo>
                <a:cubicBezTo>
                  <a:pt x="1263637" y="4570681"/>
                  <a:pt x="1265986" y="4565984"/>
                  <a:pt x="1268336" y="4563635"/>
                </a:cubicBezTo>
                <a:close/>
                <a:moveTo>
                  <a:pt x="845567" y="4563634"/>
                </a:moveTo>
                <a:cubicBezTo>
                  <a:pt x="845567" y="4563634"/>
                  <a:pt x="852609" y="4563634"/>
                  <a:pt x="859660" y="4570680"/>
                </a:cubicBezTo>
                <a:lnTo>
                  <a:pt x="854959" y="4589471"/>
                </a:lnTo>
                <a:lnTo>
                  <a:pt x="845567" y="4594168"/>
                </a:lnTo>
                <a:cubicBezTo>
                  <a:pt x="845567" y="4594168"/>
                  <a:pt x="840870" y="4589471"/>
                  <a:pt x="840870" y="4587122"/>
                </a:cubicBezTo>
                <a:lnTo>
                  <a:pt x="833817" y="4570680"/>
                </a:lnTo>
                <a:close/>
                <a:moveTo>
                  <a:pt x="2769191" y="4558938"/>
                </a:moveTo>
                <a:cubicBezTo>
                  <a:pt x="2762144" y="4561286"/>
                  <a:pt x="2757447" y="4561286"/>
                  <a:pt x="2752749" y="4561286"/>
                </a:cubicBezTo>
                <a:lnTo>
                  <a:pt x="2750401" y="4563635"/>
                </a:lnTo>
                <a:lnTo>
                  <a:pt x="2743354" y="4561286"/>
                </a:lnTo>
                <a:cubicBezTo>
                  <a:pt x="2743354" y="4565984"/>
                  <a:pt x="2741006" y="4570682"/>
                  <a:pt x="2741006" y="4573030"/>
                </a:cubicBezTo>
                <a:cubicBezTo>
                  <a:pt x="2750401" y="4573030"/>
                  <a:pt x="2759797" y="4570682"/>
                  <a:pt x="2769191" y="4570682"/>
                </a:cubicBezTo>
                <a:cubicBezTo>
                  <a:pt x="2771540" y="4570682"/>
                  <a:pt x="2773888" y="4570682"/>
                  <a:pt x="2778586" y="4570682"/>
                </a:cubicBezTo>
                <a:cubicBezTo>
                  <a:pt x="2776237" y="4565984"/>
                  <a:pt x="2771540" y="4561286"/>
                  <a:pt x="2769191" y="4558938"/>
                </a:cubicBezTo>
                <a:close/>
                <a:moveTo>
                  <a:pt x="1132110" y="4558937"/>
                </a:moveTo>
                <a:lnTo>
                  <a:pt x="1132110" y="4570681"/>
                </a:lnTo>
                <a:lnTo>
                  <a:pt x="1125060" y="4568332"/>
                </a:lnTo>
                <a:close/>
                <a:moveTo>
                  <a:pt x="963002" y="4556588"/>
                </a:moveTo>
                <a:cubicBezTo>
                  <a:pt x="963002" y="4556588"/>
                  <a:pt x="963002" y="4556588"/>
                  <a:pt x="963002" y="4558937"/>
                </a:cubicBezTo>
                <a:lnTo>
                  <a:pt x="967700" y="4568332"/>
                </a:lnTo>
                <a:lnTo>
                  <a:pt x="963002" y="4570681"/>
                </a:lnTo>
                <a:lnTo>
                  <a:pt x="958308" y="4565983"/>
                </a:lnTo>
                <a:close/>
                <a:moveTo>
                  <a:pt x="5742451" y="4556002"/>
                </a:moveTo>
                <a:cubicBezTo>
                  <a:pt x="5749204" y="4557764"/>
                  <a:pt x="5754489" y="4563635"/>
                  <a:pt x="5756838" y="4575379"/>
                </a:cubicBezTo>
                <a:cubicBezTo>
                  <a:pt x="5745094" y="4575379"/>
                  <a:pt x="5735699" y="4580077"/>
                  <a:pt x="5735699" y="4591821"/>
                </a:cubicBezTo>
                <a:cubicBezTo>
                  <a:pt x="5723955" y="4594170"/>
                  <a:pt x="5721606" y="4577728"/>
                  <a:pt x="5719257" y="4561287"/>
                </a:cubicBezTo>
                <a:cubicBezTo>
                  <a:pt x="5727478" y="4556589"/>
                  <a:pt x="5735698" y="4554241"/>
                  <a:pt x="5742451" y="4556002"/>
                </a:cubicBezTo>
                <a:close/>
                <a:moveTo>
                  <a:pt x="2398084" y="4554240"/>
                </a:moveTo>
                <a:lnTo>
                  <a:pt x="2386340" y="4558938"/>
                </a:lnTo>
                <a:lnTo>
                  <a:pt x="2391037" y="4570682"/>
                </a:lnTo>
                <a:lnTo>
                  <a:pt x="2393386" y="4573030"/>
                </a:lnTo>
                <a:lnTo>
                  <a:pt x="2402781" y="4573030"/>
                </a:lnTo>
                <a:lnTo>
                  <a:pt x="2398084" y="4563635"/>
                </a:lnTo>
                <a:close/>
                <a:moveTo>
                  <a:pt x="1174388" y="4551890"/>
                </a:moveTo>
                <a:lnTo>
                  <a:pt x="1183780" y="4554239"/>
                </a:lnTo>
                <a:lnTo>
                  <a:pt x="1188481" y="4561285"/>
                </a:lnTo>
                <a:lnTo>
                  <a:pt x="1183780" y="4563634"/>
                </a:lnTo>
                <a:lnTo>
                  <a:pt x="1174388" y="4565983"/>
                </a:lnTo>
                <a:lnTo>
                  <a:pt x="1167341" y="4558936"/>
                </a:lnTo>
                <a:close/>
                <a:moveTo>
                  <a:pt x="1207265" y="4549543"/>
                </a:moveTo>
                <a:lnTo>
                  <a:pt x="1223708" y="4563636"/>
                </a:lnTo>
                <a:cubicBezTo>
                  <a:pt x="1228408" y="4561287"/>
                  <a:pt x="1228408" y="4556589"/>
                  <a:pt x="1233103" y="4556589"/>
                </a:cubicBezTo>
                <a:cubicBezTo>
                  <a:pt x="1235452" y="4556589"/>
                  <a:pt x="1240151" y="4558938"/>
                  <a:pt x="1240151" y="4561287"/>
                </a:cubicBezTo>
                <a:cubicBezTo>
                  <a:pt x="1240151" y="4561287"/>
                  <a:pt x="1240151" y="4565985"/>
                  <a:pt x="1230754" y="4577729"/>
                </a:cubicBezTo>
                <a:lnTo>
                  <a:pt x="1247196" y="4594170"/>
                </a:lnTo>
                <a:cubicBezTo>
                  <a:pt x="1247196" y="4594170"/>
                  <a:pt x="1244846" y="4601216"/>
                  <a:pt x="1233103" y="4601216"/>
                </a:cubicBezTo>
                <a:lnTo>
                  <a:pt x="1202568" y="4603565"/>
                </a:lnTo>
                <a:cubicBezTo>
                  <a:pt x="1204917" y="4601216"/>
                  <a:pt x="1204917" y="4596519"/>
                  <a:pt x="1207265" y="4596519"/>
                </a:cubicBezTo>
                <a:cubicBezTo>
                  <a:pt x="1211965" y="4596519"/>
                  <a:pt x="1214311" y="4598868"/>
                  <a:pt x="1216660" y="4598868"/>
                </a:cubicBezTo>
                <a:cubicBezTo>
                  <a:pt x="1216660" y="4598868"/>
                  <a:pt x="1219010" y="4596519"/>
                  <a:pt x="1219010" y="4594170"/>
                </a:cubicBezTo>
                <a:lnTo>
                  <a:pt x="1197873" y="4575380"/>
                </a:lnTo>
                <a:cubicBezTo>
                  <a:pt x="1197873" y="4575380"/>
                  <a:pt x="1190824" y="4580077"/>
                  <a:pt x="1188481" y="4582426"/>
                </a:cubicBezTo>
                <a:lnTo>
                  <a:pt x="1176738" y="4601216"/>
                </a:lnTo>
                <a:cubicBezTo>
                  <a:pt x="1176738" y="4601216"/>
                  <a:pt x="1167341" y="4580077"/>
                  <a:pt x="1186130" y="4568333"/>
                </a:cubicBezTo>
                <a:close/>
                <a:moveTo>
                  <a:pt x="2477942" y="4549542"/>
                </a:moveTo>
                <a:lnTo>
                  <a:pt x="2475594" y="4554240"/>
                </a:lnTo>
                <a:lnTo>
                  <a:pt x="2475594" y="4556589"/>
                </a:lnTo>
                <a:cubicBezTo>
                  <a:pt x="2480291" y="4554240"/>
                  <a:pt x="2482640" y="4554240"/>
                  <a:pt x="2487337" y="4551891"/>
                </a:cubicBezTo>
                <a:close/>
                <a:moveTo>
                  <a:pt x="1362286" y="4549542"/>
                </a:moveTo>
                <a:lnTo>
                  <a:pt x="1371684" y="4554240"/>
                </a:lnTo>
                <a:cubicBezTo>
                  <a:pt x="1371684" y="4554240"/>
                  <a:pt x="1374034" y="4556588"/>
                  <a:pt x="1374034" y="4556588"/>
                </a:cubicBezTo>
                <a:cubicBezTo>
                  <a:pt x="1374034" y="4556588"/>
                  <a:pt x="1371684" y="4558937"/>
                  <a:pt x="1371684" y="4558937"/>
                </a:cubicBezTo>
                <a:lnTo>
                  <a:pt x="1366984" y="4563635"/>
                </a:lnTo>
                <a:cubicBezTo>
                  <a:pt x="1366984" y="4563635"/>
                  <a:pt x="1364634" y="4565984"/>
                  <a:pt x="1362286" y="4565984"/>
                </a:cubicBezTo>
                <a:lnTo>
                  <a:pt x="1359937" y="4563635"/>
                </a:lnTo>
                <a:lnTo>
                  <a:pt x="1357592" y="4554240"/>
                </a:lnTo>
                <a:close/>
                <a:moveTo>
                  <a:pt x="1618291" y="4537799"/>
                </a:moveTo>
                <a:cubicBezTo>
                  <a:pt x="1613595" y="4540147"/>
                  <a:pt x="1611249" y="4544845"/>
                  <a:pt x="1606549" y="4549542"/>
                </a:cubicBezTo>
                <a:cubicBezTo>
                  <a:pt x="1606549" y="4551891"/>
                  <a:pt x="1608899" y="4556589"/>
                  <a:pt x="1608899" y="4561286"/>
                </a:cubicBezTo>
                <a:cubicBezTo>
                  <a:pt x="1604199" y="4561286"/>
                  <a:pt x="1601851" y="4563635"/>
                  <a:pt x="1599502" y="4563635"/>
                </a:cubicBezTo>
                <a:cubicBezTo>
                  <a:pt x="1599502" y="4563635"/>
                  <a:pt x="1593629" y="4563048"/>
                  <a:pt x="1587170" y="4560992"/>
                </a:cubicBezTo>
                <a:lnTo>
                  <a:pt x="1580878" y="4556448"/>
                </a:lnTo>
                <a:lnTo>
                  <a:pt x="1580723" y="4558937"/>
                </a:lnTo>
                <a:cubicBezTo>
                  <a:pt x="1580723" y="4561286"/>
                  <a:pt x="1580723" y="4561286"/>
                  <a:pt x="1578373" y="4561286"/>
                </a:cubicBezTo>
                <a:cubicBezTo>
                  <a:pt x="1571330" y="4558937"/>
                  <a:pt x="1568980" y="4549542"/>
                  <a:pt x="1561932" y="4547194"/>
                </a:cubicBezTo>
                <a:cubicBezTo>
                  <a:pt x="1561932" y="4547194"/>
                  <a:pt x="1547841" y="4542496"/>
                  <a:pt x="1538446" y="4575379"/>
                </a:cubicBezTo>
                <a:lnTo>
                  <a:pt x="1545495" y="4582425"/>
                </a:lnTo>
                <a:lnTo>
                  <a:pt x="1561932" y="4556589"/>
                </a:lnTo>
                <a:cubicBezTo>
                  <a:pt x="1566630" y="4558937"/>
                  <a:pt x="1566630" y="4556589"/>
                  <a:pt x="1566630" y="4565984"/>
                </a:cubicBezTo>
                <a:cubicBezTo>
                  <a:pt x="1568980" y="4587123"/>
                  <a:pt x="1564282" y="4598867"/>
                  <a:pt x="1561932" y="4598867"/>
                </a:cubicBezTo>
                <a:cubicBezTo>
                  <a:pt x="1557238" y="4601216"/>
                  <a:pt x="1554887" y="4596518"/>
                  <a:pt x="1552538" y="4596518"/>
                </a:cubicBezTo>
                <a:cubicBezTo>
                  <a:pt x="1552538" y="4598867"/>
                  <a:pt x="1552538" y="4601216"/>
                  <a:pt x="1552538" y="4603564"/>
                </a:cubicBezTo>
                <a:cubicBezTo>
                  <a:pt x="1557238" y="4608262"/>
                  <a:pt x="1557238" y="4612959"/>
                  <a:pt x="1564282" y="4612959"/>
                </a:cubicBezTo>
                <a:cubicBezTo>
                  <a:pt x="1578373" y="4608262"/>
                  <a:pt x="1583073" y="4596518"/>
                  <a:pt x="1601866" y="4608262"/>
                </a:cubicBezTo>
                <a:lnTo>
                  <a:pt x="1603165" y="4613457"/>
                </a:lnTo>
                <a:lnTo>
                  <a:pt x="1609044" y="4608225"/>
                </a:lnTo>
                <a:cubicBezTo>
                  <a:pt x="1613447" y="4605913"/>
                  <a:pt x="1619466" y="4604151"/>
                  <a:pt x="1627686" y="4603564"/>
                </a:cubicBezTo>
                <a:lnTo>
                  <a:pt x="1622992" y="4568333"/>
                </a:lnTo>
                <a:cubicBezTo>
                  <a:pt x="1627686" y="4556589"/>
                  <a:pt x="1627686" y="4554240"/>
                  <a:pt x="1627686" y="4551891"/>
                </a:cubicBezTo>
                <a:cubicBezTo>
                  <a:pt x="1625342" y="4544845"/>
                  <a:pt x="1620641" y="4542496"/>
                  <a:pt x="1618291" y="4537799"/>
                </a:cubicBezTo>
                <a:close/>
                <a:moveTo>
                  <a:pt x="1021714" y="4535450"/>
                </a:moveTo>
                <a:cubicBezTo>
                  <a:pt x="1021714" y="4535450"/>
                  <a:pt x="1038156" y="4549543"/>
                  <a:pt x="1038156" y="4547194"/>
                </a:cubicBezTo>
                <a:lnTo>
                  <a:pt x="1026412" y="4563635"/>
                </a:lnTo>
                <a:cubicBezTo>
                  <a:pt x="1028762" y="4568333"/>
                  <a:pt x="1031108" y="4573030"/>
                  <a:pt x="1031108" y="4573030"/>
                </a:cubicBezTo>
                <a:cubicBezTo>
                  <a:pt x="1031108" y="4575379"/>
                  <a:pt x="1028762" y="4577728"/>
                  <a:pt x="1026412" y="4577728"/>
                </a:cubicBezTo>
                <a:cubicBezTo>
                  <a:pt x="1026412" y="4577728"/>
                  <a:pt x="1017015" y="4573030"/>
                  <a:pt x="1017015" y="4573030"/>
                </a:cubicBezTo>
                <a:lnTo>
                  <a:pt x="995877" y="4556589"/>
                </a:lnTo>
                <a:cubicBezTo>
                  <a:pt x="998227" y="4554240"/>
                  <a:pt x="1000577" y="4549543"/>
                  <a:pt x="1002922" y="4549543"/>
                </a:cubicBezTo>
                <a:cubicBezTo>
                  <a:pt x="1007619" y="4549543"/>
                  <a:pt x="1009969" y="4551891"/>
                  <a:pt x="1012319" y="4551891"/>
                </a:cubicBezTo>
                <a:cubicBezTo>
                  <a:pt x="1017015" y="4549543"/>
                  <a:pt x="1014664" y="4542496"/>
                  <a:pt x="1017015" y="4540148"/>
                </a:cubicBezTo>
                <a:cubicBezTo>
                  <a:pt x="1017015" y="4537799"/>
                  <a:pt x="1019364" y="4535450"/>
                  <a:pt x="1021714" y="4535450"/>
                </a:cubicBezTo>
                <a:close/>
                <a:moveTo>
                  <a:pt x="1157945" y="4535449"/>
                </a:moveTo>
                <a:cubicBezTo>
                  <a:pt x="1157945" y="4535449"/>
                  <a:pt x="1160296" y="4535449"/>
                  <a:pt x="1160296" y="4535449"/>
                </a:cubicBezTo>
                <a:lnTo>
                  <a:pt x="1167341" y="4544844"/>
                </a:lnTo>
                <a:lnTo>
                  <a:pt x="1157945" y="4547193"/>
                </a:lnTo>
                <a:close/>
                <a:moveTo>
                  <a:pt x="1466513" y="4534568"/>
                </a:moveTo>
                <a:cubicBezTo>
                  <a:pt x="1468572" y="4533687"/>
                  <a:pt x="1470332" y="4534275"/>
                  <a:pt x="1472682" y="4535449"/>
                </a:cubicBezTo>
                <a:cubicBezTo>
                  <a:pt x="1475028" y="4535449"/>
                  <a:pt x="1475028" y="4540147"/>
                  <a:pt x="1475028" y="4542495"/>
                </a:cubicBezTo>
                <a:cubicBezTo>
                  <a:pt x="1475028" y="4544844"/>
                  <a:pt x="1472682" y="4544844"/>
                  <a:pt x="1472682" y="4547193"/>
                </a:cubicBezTo>
                <a:cubicBezTo>
                  <a:pt x="1472682" y="4551890"/>
                  <a:pt x="1482074" y="4554239"/>
                  <a:pt x="1482074" y="4558937"/>
                </a:cubicBezTo>
                <a:cubicBezTo>
                  <a:pt x="1482074" y="4558937"/>
                  <a:pt x="1479726" y="4561285"/>
                  <a:pt x="1479726" y="4561285"/>
                </a:cubicBezTo>
                <a:lnTo>
                  <a:pt x="1470332" y="4565983"/>
                </a:lnTo>
                <a:lnTo>
                  <a:pt x="1428054" y="4549541"/>
                </a:lnTo>
                <a:lnTo>
                  <a:pt x="1423355" y="4556588"/>
                </a:lnTo>
                <a:lnTo>
                  <a:pt x="1444497" y="4601215"/>
                </a:lnTo>
                <a:cubicBezTo>
                  <a:pt x="1444497" y="4617656"/>
                  <a:pt x="1444497" y="4615307"/>
                  <a:pt x="1435098" y="4622354"/>
                </a:cubicBezTo>
                <a:cubicBezTo>
                  <a:pt x="1430400" y="4627051"/>
                  <a:pt x="1423355" y="4627051"/>
                  <a:pt x="1418657" y="4631749"/>
                </a:cubicBezTo>
                <a:lnTo>
                  <a:pt x="1411612" y="4629400"/>
                </a:lnTo>
                <a:lnTo>
                  <a:pt x="1404570" y="4631749"/>
                </a:lnTo>
                <a:lnTo>
                  <a:pt x="1411612" y="4636447"/>
                </a:lnTo>
                <a:lnTo>
                  <a:pt x="1418657" y="4631749"/>
                </a:lnTo>
                <a:cubicBezTo>
                  <a:pt x="1416312" y="4634098"/>
                  <a:pt x="1411612" y="4636447"/>
                  <a:pt x="1411612" y="4638795"/>
                </a:cubicBezTo>
                <a:cubicBezTo>
                  <a:pt x="1411612" y="4641144"/>
                  <a:pt x="1416312" y="4643493"/>
                  <a:pt x="1418657" y="4645842"/>
                </a:cubicBezTo>
                <a:cubicBezTo>
                  <a:pt x="1423355" y="4641144"/>
                  <a:pt x="1425704" y="4638795"/>
                  <a:pt x="1428054" y="4634098"/>
                </a:cubicBezTo>
                <a:cubicBezTo>
                  <a:pt x="1430400" y="4634098"/>
                  <a:pt x="1435098" y="4636447"/>
                  <a:pt x="1435098" y="4638795"/>
                </a:cubicBezTo>
                <a:cubicBezTo>
                  <a:pt x="1435098" y="4643493"/>
                  <a:pt x="1432749" y="4645842"/>
                  <a:pt x="1432749" y="4648190"/>
                </a:cubicBezTo>
                <a:cubicBezTo>
                  <a:pt x="1432749" y="4652888"/>
                  <a:pt x="1435098" y="4655237"/>
                  <a:pt x="1435098" y="4657585"/>
                </a:cubicBezTo>
                <a:cubicBezTo>
                  <a:pt x="1435098" y="4666980"/>
                  <a:pt x="1432749" y="4671678"/>
                  <a:pt x="1428054" y="4671678"/>
                </a:cubicBezTo>
                <a:cubicBezTo>
                  <a:pt x="1428054" y="4671678"/>
                  <a:pt x="1421006" y="4671678"/>
                  <a:pt x="1418657" y="4666980"/>
                </a:cubicBezTo>
                <a:lnTo>
                  <a:pt x="1411612" y="4657585"/>
                </a:lnTo>
                <a:cubicBezTo>
                  <a:pt x="1406914" y="4659934"/>
                  <a:pt x="1406914" y="4664632"/>
                  <a:pt x="1402219" y="4664632"/>
                </a:cubicBezTo>
                <a:cubicBezTo>
                  <a:pt x="1381077" y="4662283"/>
                  <a:pt x="1355241" y="4627051"/>
                  <a:pt x="1345844" y="4631749"/>
                </a:cubicBezTo>
                <a:cubicBezTo>
                  <a:pt x="1350542" y="4627051"/>
                  <a:pt x="1352891" y="4624703"/>
                  <a:pt x="1355241" y="4622354"/>
                </a:cubicBezTo>
                <a:cubicBezTo>
                  <a:pt x="1341149" y="4610610"/>
                  <a:pt x="1338799" y="4608261"/>
                  <a:pt x="1341149" y="4605912"/>
                </a:cubicBezTo>
                <a:cubicBezTo>
                  <a:pt x="1343494" y="4601215"/>
                  <a:pt x="1350542" y="4601215"/>
                  <a:pt x="1350542" y="4596517"/>
                </a:cubicBezTo>
                <a:cubicBezTo>
                  <a:pt x="1350542" y="4591820"/>
                  <a:pt x="1343494" y="4589471"/>
                  <a:pt x="1341149" y="4587122"/>
                </a:cubicBezTo>
                <a:cubicBezTo>
                  <a:pt x="1343494" y="4587122"/>
                  <a:pt x="1345844" y="4584773"/>
                  <a:pt x="1348194" y="4584773"/>
                </a:cubicBezTo>
                <a:cubicBezTo>
                  <a:pt x="1355241" y="4584773"/>
                  <a:pt x="1364634" y="4589471"/>
                  <a:pt x="1366984" y="4596517"/>
                </a:cubicBezTo>
                <a:cubicBezTo>
                  <a:pt x="1369334" y="4601215"/>
                  <a:pt x="1371684" y="4601215"/>
                  <a:pt x="1352891" y="4612959"/>
                </a:cubicBezTo>
                <a:cubicBezTo>
                  <a:pt x="1355241" y="4615307"/>
                  <a:pt x="1355241" y="4620005"/>
                  <a:pt x="1357592" y="4620005"/>
                </a:cubicBezTo>
                <a:cubicBezTo>
                  <a:pt x="1362286" y="4620005"/>
                  <a:pt x="1364634" y="4617656"/>
                  <a:pt x="1366984" y="4615307"/>
                </a:cubicBezTo>
                <a:cubicBezTo>
                  <a:pt x="1374029" y="4608261"/>
                  <a:pt x="1378728" y="4596517"/>
                  <a:pt x="1383426" y="4587122"/>
                </a:cubicBezTo>
                <a:cubicBezTo>
                  <a:pt x="1388127" y="4582425"/>
                  <a:pt x="1390472" y="4577727"/>
                  <a:pt x="1392822" y="4573029"/>
                </a:cubicBezTo>
                <a:cubicBezTo>
                  <a:pt x="1397519" y="4573029"/>
                  <a:pt x="1399869" y="4575378"/>
                  <a:pt x="1402219" y="4577727"/>
                </a:cubicBezTo>
                <a:cubicBezTo>
                  <a:pt x="1406914" y="4580076"/>
                  <a:pt x="1409262" y="4582425"/>
                  <a:pt x="1411612" y="4584773"/>
                </a:cubicBezTo>
                <a:cubicBezTo>
                  <a:pt x="1413962" y="4582425"/>
                  <a:pt x="1416312" y="4580076"/>
                  <a:pt x="1416312" y="4577727"/>
                </a:cubicBezTo>
                <a:cubicBezTo>
                  <a:pt x="1418657" y="4568332"/>
                  <a:pt x="1413962" y="4556588"/>
                  <a:pt x="1406914" y="4551890"/>
                </a:cubicBezTo>
                <a:lnTo>
                  <a:pt x="1392822" y="4551890"/>
                </a:lnTo>
                <a:lnTo>
                  <a:pt x="1392822" y="4542495"/>
                </a:lnTo>
                <a:lnTo>
                  <a:pt x="1458585" y="4542495"/>
                </a:lnTo>
                <a:cubicBezTo>
                  <a:pt x="1462111" y="4537798"/>
                  <a:pt x="1464461" y="4535449"/>
                  <a:pt x="1466513" y="4534568"/>
                </a:cubicBezTo>
                <a:close/>
                <a:moveTo>
                  <a:pt x="2515523" y="4533101"/>
                </a:moveTo>
                <a:cubicBezTo>
                  <a:pt x="2510825" y="4533101"/>
                  <a:pt x="2508476" y="4535450"/>
                  <a:pt x="2503779" y="4535450"/>
                </a:cubicBezTo>
                <a:cubicBezTo>
                  <a:pt x="2503779" y="4537799"/>
                  <a:pt x="2503779" y="4540147"/>
                  <a:pt x="2503779" y="4542496"/>
                </a:cubicBezTo>
                <a:cubicBezTo>
                  <a:pt x="2508476" y="4540147"/>
                  <a:pt x="2513174" y="4537799"/>
                  <a:pt x="2515523" y="4533101"/>
                </a:cubicBezTo>
                <a:close/>
                <a:moveTo>
                  <a:pt x="1082782" y="4530753"/>
                </a:moveTo>
                <a:cubicBezTo>
                  <a:pt x="1082782" y="4530753"/>
                  <a:pt x="1085132" y="4537799"/>
                  <a:pt x="1087482" y="4540148"/>
                </a:cubicBezTo>
                <a:lnTo>
                  <a:pt x="1108618" y="4549543"/>
                </a:lnTo>
                <a:cubicBezTo>
                  <a:pt x="1118018" y="4556589"/>
                  <a:pt x="1113317" y="4554241"/>
                  <a:pt x="1122711" y="4556589"/>
                </a:cubicBezTo>
                <a:cubicBezTo>
                  <a:pt x="1120362" y="4556589"/>
                  <a:pt x="1118018" y="4558938"/>
                  <a:pt x="1115668" y="4561287"/>
                </a:cubicBezTo>
                <a:cubicBezTo>
                  <a:pt x="1080433" y="4556589"/>
                  <a:pt x="1092177" y="4554241"/>
                  <a:pt x="1085132" y="4573031"/>
                </a:cubicBezTo>
                <a:cubicBezTo>
                  <a:pt x="1085132" y="4575380"/>
                  <a:pt x="1082782" y="4575380"/>
                  <a:pt x="1080433" y="4575380"/>
                </a:cubicBezTo>
                <a:cubicBezTo>
                  <a:pt x="1078084" y="4575380"/>
                  <a:pt x="1075736" y="4575380"/>
                  <a:pt x="1075736" y="4573031"/>
                </a:cubicBezTo>
                <a:cubicBezTo>
                  <a:pt x="1071040" y="4565985"/>
                  <a:pt x="1099225" y="4556589"/>
                  <a:pt x="1080433" y="4549543"/>
                </a:cubicBezTo>
                <a:cubicBezTo>
                  <a:pt x="1075736" y="4549543"/>
                  <a:pt x="1073390" y="4551892"/>
                  <a:pt x="1071040" y="4551892"/>
                </a:cubicBezTo>
                <a:cubicBezTo>
                  <a:pt x="1066339" y="4551892"/>
                  <a:pt x="1063991" y="4544846"/>
                  <a:pt x="1066339" y="4540148"/>
                </a:cubicBezTo>
                <a:cubicBezTo>
                  <a:pt x="1068690" y="4537799"/>
                  <a:pt x="1080433" y="4530753"/>
                  <a:pt x="1082782" y="4530753"/>
                </a:cubicBezTo>
                <a:close/>
                <a:moveTo>
                  <a:pt x="2647054" y="4528404"/>
                </a:moveTo>
                <a:cubicBezTo>
                  <a:pt x="2625916" y="4533101"/>
                  <a:pt x="2602427" y="4535450"/>
                  <a:pt x="2581289" y="4535450"/>
                </a:cubicBezTo>
                <a:cubicBezTo>
                  <a:pt x="2574242" y="4542496"/>
                  <a:pt x="2555452" y="4551891"/>
                  <a:pt x="2557801" y="4561286"/>
                </a:cubicBezTo>
                <a:cubicBezTo>
                  <a:pt x="2593033" y="4554240"/>
                  <a:pt x="2625916" y="4542496"/>
                  <a:pt x="2656449" y="4535450"/>
                </a:cubicBezTo>
                <a:cubicBezTo>
                  <a:pt x="2654101" y="4533101"/>
                  <a:pt x="2649403" y="4530753"/>
                  <a:pt x="2647054" y="4528404"/>
                </a:cubicBezTo>
                <a:close/>
                <a:moveTo>
                  <a:pt x="5641747" y="4528403"/>
                </a:moveTo>
                <a:cubicBezTo>
                  <a:pt x="5646445" y="4528403"/>
                  <a:pt x="5646445" y="4535449"/>
                  <a:pt x="5648793" y="4540147"/>
                </a:cubicBezTo>
                <a:cubicBezTo>
                  <a:pt x="5641747" y="4540147"/>
                  <a:pt x="5644096" y="4533101"/>
                  <a:pt x="5641747" y="4528403"/>
                </a:cubicBezTo>
                <a:close/>
                <a:moveTo>
                  <a:pt x="1284778" y="4526054"/>
                </a:moveTo>
                <a:lnTo>
                  <a:pt x="1280079" y="4533100"/>
                </a:lnTo>
                <a:lnTo>
                  <a:pt x="1282428" y="4542495"/>
                </a:lnTo>
                <a:cubicBezTo>
                  <a:pt x="1282428" y="4542495"/>
                  <a:pt x="1284778" y="4544844"/>
                  <a:pt x="1284778" y="4544844"/>
                </a:cubicBezTo>
                <a:lnTo>
                  <a:pt x="1294172" y="4549542"/>
                </a:lnTo>
                <a:lnTo>
                  <a:pt x="1298871" y="4542495"/>
                </a:lnTo>
                <a:lnTo>
                  <a:pt x="1294172" y="4535449"/>
                </a:lnTo>
                <a:cubicBezTo>
                  <a:pt x="1294172" y="4535449"/>
                  <a:pt x="1291823" y="4533100"/>
                  <a:pt x="1291823" y="4533100"/>
                </a:cubicBezTo>
                <a:close/>
                <a:moveTo>
                  <a:pt x="946557" y="4521356"/>
                </a:moveTo>
                <a:cubicBezTo>
                  <a:pt x="948901" y="4521356"/>
                  <a:pt x="948901" y="4521356"/>
                  <a:pt x="951250" y="4521356"/>
                </a:cubicBezTo>
                <a:cubicBezTo>
                  <a:pt x="951250" y="4523705"/>
                  <a:pt x="958299" y="4530751"/>
                  <a:pt x="958299" y="4530751"/>
                </a:cubicBezTo>
                <a:cubicBezTo>
                  <a:pt x="960649" y="4535449"/>
                  <a:pt x="958299" y="4537797"/>
                  <a:pt x="958299" y="4540146"/>
                </a:cubicBezTo>
                <a:cubicBezTo>
                  <a:pt x="958299" y="4544844"/>
                  <a:pt x="958299" y="4547193"/>
                  <a:pt x="958299" y="4549541"/>
                </a:cubicBezTo>
                <a:cubicBezTo>
                  <a:pt x="958299" y="4549541"/>
                  <a:pt x="958299" y="4549541"/>
                  <a:pt x="946557" y="4551890"/>
                </a:cubicBezTo>
                <a:lnTo>
                  <a:pt x="920715" y="4547193"/>
                </a:lnTo>
                <a:lnTo>
                  <a:pt x="939506" y="4537797"/>
                </a:lnTo>
                <a:cubicBezTo>
                  <a:pt x="944207" y="4526054"/>
                  <a:pt x="946557" y="4521356"/>
                  <a:pt x="946557" y="4521356"/>
                </a:cubicBezTo>
                <a:close/>
                <a:moveTo>
                  <a:pt x="5679329" y="4516660"/>
                </a:moveTo>
                <a:cubicBezTo>
                  <a:pt x="5674631" y="4537799"/>
                  <a:pt x="5700468" y="4549543"/>
                  <a:pt x="5684026" y="4561287"/>
                </a:cubicBezTo>
                <a:cubicBezTo>
                  <a:pt x="5667585" y="4570682"/>
                  <a:pt x="5672282" y="4549543"/>
                  <a:pt x="5669934" y="4537799"/>
                </a:cubicBezTo>
                <a:cubicBezTo>
                  <a:pt x="5665236" y="4537799"/>
                  <a:pt x="5658190" y="4540148"/>
                  <a:pt x="5653492" y="4540148"/>
                </a:cubicBezTo>
                <a:cubicBezTo>
                  <a:pt x="5651143" y="4521358"/>
                  <a:pt x="5672282" y="4523706"/>
                  <a:pt x="5679329" y="4516660"/>
                </a:cubicBezTo>
                <a:close/>
                <a:moveTo>
                  <a:pt x="2715170" y="4511962"/>
                </a:moveTo>
                <a:cubicBezTo>
                  <a:pt x="2698728" y="4516660"/>
                  <a:pt x="2684635" y="4519009"/>
                  <a:pt x="2665845" y="4523706"/>
                </a:cubicBezTo>
                <a:cubicBezTo>
                  <a:pt x="2668193" y="4526055"/>
                  <a:pt x="2668193" y="4528404"/>
                  <a:pt x="2670543" y="4530753"/>
                </a:cubicBezTo>
                <a:cubicBezTo>
                  <a:pt x="2672891" y="4530753"/>
                  <a:pt x="2677588" y="4528404"/>
                  <a:pt x="2679937" y="4528404"/>
                </a:cubicBezTo>
                <a:cubicBezTo>
                  <a:pt x="2691681" y="4526055"/>
                  <a:pt x="2705774" y="4526055"/>
                  <a:pt x="2717518" y="4526055"/>
                </a:cubicBezTo>
                <a:cubicBezTo>
                  <a:pt x="2717518" y="4526055"/>
                  <a:pt x="2715170" y="4523706"/>
                  <a:pt x="2715170" y="4523706"/>
                </a:cubicBezTo>
                <a:cubicBezTo>
                  <a:pt x="2715170" y="4521357"/>
                  <a:pt x="2715170" y="4516660"/>
                  <a:pt x="2717518" y="4514311"/>
                </a:cubicBezTo>
                <a:cubicBezTo>
                  <a:pt x="2715170" y="4514311"/>
                  <a:pt x="2715170" y="4511962"/>
                  <a:pt x="2715170" y="4511962"/>
                </a:cubicBezTo>
                <a:close/>
                <a:moveTo>
                  <a:pt x="1075734" y="4511961"/>
                </a:moveTo>
                <a:lnTo>
                  <a:pt x="1082782" y="4516659"/>
                </a:lnTo>
                <a:lnTo>
                  <a:pt x="1075734" y="4526054"/>
                </a:lnTo>
                <a:cubicBezTo>
                  <a:pt x="1075734" y="4526054"/>
                  <a:pt x="1073390" y="4528402"/>
                  <a:pt x="1073390" y="4528402"/>
                </a:cubicBezTo>
                <a:lnTo>
                  <a:pt x="1071040" y="4526054"/>
                </a:lnTo>
                <a:lnTo>
                  <a:pt x="1068690" y="4516659"/>
                </a:lnTo>
                <a:close/>
                <a:moveTo>
                  <a:pt x="1040504" y="4507264"/>
                </a:moveTo>
                <a:lnTo>
                  <a:pt x="1047549" y="4516659"/>
                </a:lnTo>
                <a:lnTo>
                  <a:pt x="1040504" y="4521357"/>
                </a:lnTo>
                <a:lnTo>
                  <a:pt x="1035805" y="4516659"/>
                </a:lnTo>
                <a:close/>
                <a:moveTo>
                  <a:pt x="995885" y="4502567"/>
                </a:moveTo>
                <a:lnTo>
                  <a:pt x="1009978" y="4509613"/>
                </a:lnTo>
                <a:cubicBezTo>
                  <a:pt x="1012323" y="4514311"/>
                  <a:pt x="1017022" y="4514311"/>
                  <a:pt x="1019371" y="4519009"/>
                </a:cubicBezTo>
                <a:cubicBezTo>
                  <a:pt x="1021721" y="4523706"/>
                  <a:pt x="1021721" y="4526055"/>
                  <a:pt x="1014678" y="4530753"/>
                </a:cubicBezTo>
                <a:cubicBezTo>
                  <a:pt x="1009978" y="4533101"/>
                  <a:pt x="1007627" y="4533101"/>
                  <a:pt x="1005277" y="4535450"/>
                </a:cubicBezTo>
                <a:cubicBezTo>
                  <a:pt x="1005277" y="4535450"/>
                  <a:pt x="1002929" y="4533101"/>
                  <a:pt x="1002929" y="4533101"/>
                </a:cubicBezTo>
                <a:lnTo>
                  <a:pt x="979443" y="4523706"/>
                </a:lnTo>
                <a:lnTo>
                  <a:pt x="991188" y="4507265"/>
                </a:lnTo>
                <a:cubicBezTo>
                  <a:pt x="991188" y="4507265"/>
                  <a:pt x="995885" y="4502567"/>
                  <a:pt x="995885" y="4502567"/>
                </a:cubicBezTo>
                <a:close/>
                <a:moveTo>
                  <a:pt x="1157945" y="4502566"/>
                </a:moveTo>
                <a:lnTo>
                  <a:pt x="1167341" y="4502566"/>
                </a:lnTo>
                <a:lnTo>
                  <a:pt x="1172038" y="4509612"/>
                </a:lnTo>
                <a:lnTo>
                  <a:pt x="1167341" y="4514310"/>
                </a:lnTo>
                <a:lnTo>
                  <a:pt x="1157945" y="4514310"/>
                </a:lnTo>
                <a:lnTo>
                  <a:pt x="1153246" y="4509612"/>
                </a:lnTo>
                <a:close/>
                <a:moveTo>
                  <a:pt x="901929" y="4502566"/>
                </a:moveTo>
                <a:lnTo>
                  <a:pt x="911321" y="4502566"/>
                </a:lnTo>
                <a:cubicBezTo>
                  <a:pt x="911321" y="4502566"/>
                  <a:pt x="913671" y="4504915"/>
                  <a:pt x="916021" y="4507264"/>
                </a:cubicBezTo>
                <a:lnTo>
                  <a:pt x="920715" y="4514310"/>
                </a:lnTo>
                <a:lnTo>
                  <a:pt x="918366" y="4523705"/>
                </a:lnTo>
                <a:lnTo>
                  <a:pt x="908971" y="4523705"/>
                </a:lnTo>
                <a:lnTo>
                  <a:pt x="899579" y="4507264"/>
                </a:lnTo>
                <a:cubicBezTo>
                  <a:pt x="899579" y="4507264"/>
                  <a:pt x="901929" y="4504915"/>
                  <a:pt x="901929" y="4502566"/>
                </a:cubicBezTo>
                <a:close/>
                <a:moveTo>
                  <a:pt x="2616520" y="4500218"/>
                </a:moveTo>
                <a:cubicBezTo>
                  <a:pt x="2609474" y="4507265"/>
                  <a:pt x="2602427" y="4514311"/>
                  <a:pt x="2602427" y="4519009"/>
                </a:cubicBezTo>
                <a:cubicBezTo>
                  <a:pt x="2609474" y="4519009"/>
                  <a:pt x="2618869" y="4516660"/>
                  <a:pt x="2628264" y="4514311"/>
                </a:cubicBezTo>
                <a:cubicBezTo>
                  <a:pt x="2621218" y="4507265"/>
                  <a:pt x="2618869" y="4502567"/>
                  <a:pt x="2616520" y="4500218"/>
                </a:cubicBezTo>
                <a:close/>
                <a:moveTo>
                  <a:pt x="1118018" y="4500218"/>
                </a:moveTo>
                <a:lnTo>
                  <a:pt x="1129760" y="4500218"/>
                </a:lnTo>
                <a:cubicBezTo>
                  <a:pt x="1129760" y="4500218"/>
                  <a:pt x="1132110" y="4502567"/>
                  <a:pt x="1134461" y="4504916"/>
                </a:cubicBezTo>
                <a:lnTo>
                  <a:pt x="1146203" y="4526054"/>
                </a:lnTo>
                <a:cubicBezTo>
                  <a:pt x="1146203" y="4528403"/>
                  <a:pt x="1148548" y="4530752"/>
                  <a:pt x="1148548" y="4533101"/>
                </a:cubicBezTo>
                <a:cubicBezTo>
                  <a:pt x="1146203" y="4537798"/>
                  <a:pt x="1139154" y="4542496"/>
                  <a:pt x="1134461" y="4542496"/>
                </a:cubicBezTo>
                <a:lnTo>
                  <a:pt x="1127410" y="4526054"/>
                </a:lnTo>
                <a:close/>
                <a:moveTo>
                  <a:pt x="786838" y="4497868"/>
                </a:moveTo>
                <a:lnTo>
                  <a:pt x="791539" y="4504914"/>
                </a:lnTo>
                <a:lnTo>
                  <a:pt x="791539" y="4511961"/>
                </a:lnTo>
                <a:lnTo>
                  <a:pt x="786838" y="4516658"/>
                </a:lnTo>
                <a:close/>
                <a:moveTo>
                  <a:pt x="2611823" y="4495521"/>
                </a:moveTo>
                <a:cubicBezTo>
                  <a:pt x="2581289" y="4509613"/>
                  <a:pt x="2541359" y="4514311"/>
                  <a:pt x="2524918" y="4540147"/>
                </a:cubicBezTo>
                <a:cubicBezTo>
                  <a:pt x="2562498" y="4533101"/>
                  <a:pt x="2595381" y="4523706"/>
                  <a:pt x="2611823" y="4495521"/>
                </a:cubicBezTo>
                <a:close/>
                <a:moveTo>
                  <a:pt x="2830260" y="4493172"/>
                </a:moveTo>
                <a:cubicBezTo>
                  <a:pt x="2825561" y="4495521"/>
                  <a:pt x="2818515" y="4495521"/>
                  <a:pt x="2813818" y="4497869"/>
                </a:cubicBezTo>
                <a:lnTo>
                  <a:pt x="2816166" y="4500218"/>
                </a:lnTo>
                <a:lnTo>
                  <a:pt x="2811469" y="4507265"/>
                </a:lnTo>
                <a:lnTo>
                  <a:pt x="2804424" y="4500218"/>
                </a:lnTo>
                <a:cubicBezTo>
                  <a:pt x="2792680" y="4502567"/>
                  <a:pt x="2780935" y="4502567"/>
                  <a:pt x="2771540" y="4497869"/>
                </a:cubicBezTo>
                <a:cubicBezTo>
                  <a:pt x="2766842" y="4497869"/>
                  <a:pt x="2764493" y="4500218"/>
                  <a:pt x="2759797" y="4500218"/>
                </a:cubicBezTo>
                <a:cubicBezTo>
                  <a:pt x="2759797" y="4507265"/>
                  <a:pt x="2764493" y="4514311"/>
                  <a:pt x="2764493" y="4519009"/>
                </a:cubicBezTo>
                <a:cubicBezTo>
                  <a:pt x="2797376" y="4511962"/>
                  <a:pt x="2825561" y="4507265"/>
                  <a:pt x="2863142" y="4495521"/>
                </a:cubicBezTo>
                <a:cubicBezTo>
                  <a:pt x="2863142" y="4493172"/>
                  <a:pt x="2863142" y="4493172"/>
                  <a:pt x="2863142" y="4493172"/>
                </a:cubicBezTo>
                <a:cubicBezTo>
                  <a:pt x="2849049" y="4493172"/>
                  <a:pt x="2839654" y="4493172"/>
                  <a:pt x="2830260" y="4493172"/>
                </a:cubicBezTo>
                <a:close/>
                <a:moveTo>
                  <a:pt x="1348194" y="4490822"/>
                </a:moveTo>
                <a:cubicBezTo>
                  <a:pt x="1350542" y="4490822"/>
                  <a:pt x="1352892" y="4495520"/>
                  <a:pt x="1352892" y="4497868"/>
                </a:cubicBezTo>
                <a:cubicBezTo>
                  <a:pt x="1352892" y="4507264"/>
                  <a:pt x="1341149" y="4516659"/>
                  <a:pt x="1338799" y="4516659"/>
                </a:cubicBezTo>
                <a:cubicBezTo>
                  <a:pt x="1334102" y="4516659"/>
                  <a:pt x="1331752" y="4514310"/>
                  <a:pt x="1329406" y="4514310"/>
                </a:cubicBezTo>
                <a:cubicBezTo>
                  <a:pt x="1327056" y="4514310"/>
                  <a:pt x="1327056" y="4514310"/>
                  <a:pt x="1327056" y="4514310"/>
                </a:cubicBezTo>
                <a:cubicBezTo>
                  <a:pt x="1324706" y="4516659"/>
                  <a:pt x="1324706" y="4521356"/>
                  <a:pt x="1324706" y="4523705"/>
                </a:cubicBezTo>
                <a:cubicBezTo>
                  <a:pt x="1322358" y="4533100"/>
                  <a:pt x="1320009" y="4540147"/>
                  <a:pt x="1317659" y="4549542"/>
                </a:cubicBezTo>
                <a:cubicBezTo>
                  <a:pt x="1345844" y="4594169"/>
                  <a:pt x="1308264" y="4521356"/>
                  <a:pt x="1338799" y="4533100"/>
                </a:cubicBezTo>
                <a:cubicBezTo>
                  <a:pt x="1343499" y="4535449"/>
                  <a:pt x="1345844" y="4540147"/>
                  <a:pt x="1345844" y="4542495"/>
                </a:cubicBezTo>
                <a:cubicBezTo>
                  <a:pt x="1345844" y="4547193"/>
                  <a:pt x="1343499" y="4549542"/>
                  <a:pt x="1343499" y="4551890"/>
                </a:cubicBezTo>
                <a:cubicBezTo>
                  <a:pt x="1343499" y="4556588"/>
                  <a:pt x="1345844" y="4558937"/>
                  <a:pt x="1345844" y="4561285"/>
                </a:cubicBezTo>
                <a:cubicBezTo>
                  <a:pt x="1336448" y="4565983"/>
                  <a:pt x="1324706" y="4584773"/>
                  <a:pt x="1320009" y="4584773"/>
                </a:cubicBezTo>
                <a:cubicBezTo>
                  <a:pt x="1315314" y="4587122"/>
                  <a:pt x="1312964" y="4584773"/>
                  <a:pt x="1310613" y="4584773"/>
                </a:cubicBezTo>
                <a:cubicBezTo>
                  <a:pt x="1310613" y="4584773"/>
                  <a:pt x="1298871" y="4591820"/>
                  <a:pt x="1291823" y="4596517"/>
                </a:cubicBezTo>
                <a:lnTo>
                  <a:pt x="1294172" y="4570681"/>
                </a:lnTo>
                <a:cubicBezTo>
                  <a:pt x="1289474" y="4568332"/>
                  <a:pt x="1287129" y="4568332"/>
                  <a:pt x="1284778" y="4565983"/>
                </a:cubicBezTo>
                <a:cubicBezTo>
                  <a:pt x="1280079" y="4563634"/>
                  <a:pt x="1277730" y="4556588"/>
                  <a:pt x="1273032" y="4554239"/>
                </a:cubicBezTo>
                <a:cubicBezTo>
                  <a:pt x="1268336" y="4551890"/>
                  <a:pt x="1261288" y="4558937"/>
                  <a:pt x="1256593" y="4554239"/>
                </a:cubicBezTo>
                <a:cubicBezTo>
                  <a:pt x="1254243" y="4551890"/>
                  <a:pt x="1254243" y="4547193"/>
                  <a:pt x="1254243" y="4544844"/>
                </a:cubicBezTo>
                <a:cubicBezTo>
                  <a:pt x="1256593" y="4530752"/>
                  <a:pt x="1273032" y="4514310"/>
                  <a:pt x="1284778" y="4514310"/>
                </a:cubicBezTo>
                <a:cubicBezTo>
                  <a:pt x="1294172" y="4511961"/>
                  <a:pt x="1301221" y="4521356"/>
                  <a:pt x="1310613" y="4521356"/>
                </a:cubicBezTo>
                <a:cubicBezTo>
                  <a:pt x="1317659" y="4521356"/>
                  <a:pt x="1320009" y="4502566"/>
                  <a:pt x="1320009" y="4502566"/>
                </a:cubicBezTo>
                <a:cubicBezTo>
                  <a:pt x="1327056" y="4497868"/>
                  <a:pt x="1336448" y="4493171"/>
                  <a:pt x="1348194" y="4490822"/>
                </a:cubicBezTo>
                <a:close/>
                <a:moveTo>
                  <a:pt x="829124" y="4486125"/>
                </a:moveTo>
                <a:lnTo>
                  <a:pt x="845567" y="4486125"/>
                </a:lnTo>
                <a:cubicBezTo>
                  <a:pt x="847912" y="4490823"/>
                  <a:pt x="852609" y="4490823"/>
                  <a:pt x="852609" y="4495520"/>
                </a:cubicBezTo>
                <a:cubicBezTo>
                  <a:pt x="852609" y="4495520"/>
                  <a:pt x="847912" y="4502566"/>
                  <a:pt x="845567" y="4504915"/>
                </a:cubicBezTo>
                <a:lnTo>
                  <a:pt x="838520" y="4514310"/>
                </a:lnTo>
                <a:cubicBezTo>
                  <a:pt x="833817" y="4514310"/>
                  <a:pt x="831469" y="4516659"/>
                  <a:pt x="829124" y="4514310"/>
                </a:cubicBezTo>
                <a:cubicBezTo>
                  <a:pt x="829124" y="4514310"/>
                  <a:pt x="826774" y="4511962"/>
                  <a:pt x="826774" y="4511962"/>
                </a:cubicBezTo>
                <a:lnTo>
                  <a:pt x="812682" y="4502566"/>
                </a:lnTo>
                <a:cubicBezTo>
                  <a:pt x="817373" y="4502566"/>
                  <a:pt x="819724" y="4502566"/>
                  <a:pt x="822077" y="4502566"/>
                </a:cubicBezTo>
                <a:cubicBezTo>
                  <a:pt x="824424" y="4495520"/>
                  <a:pt x="824424" y="4490823"/>
                  <a:pt x="829124" y="4486125"/>
                </a:cubicBezTo>
                <a:close/>
                <a:moveTo>
                  <a:pt x="1446842" y="4483777"/>
                </a:moveTo>
                <a:lnTo>
                  <a:pt x="1439797" y="4486125"/>
                </a:lnTo>
                <a:lnTo>
                  <a:pt x="1446842" y="4490823"/>
                </a:lnTo>
                <a:lnTo>
                  <a:pt x="1451539" y="4486125"/>
                </a:lnTo>
                <a:close/>
                <a:moveTo>
                  <a:pt x="5622957" y="4483776"/>
                </a:moveTo>
                <a:cubicBezTo>
                  <a:pt x="5622957" y="4483776"/>
                  <a:pt x="5625306" y="4483776"/>
                  <a:pt x="5627655" y="4483776"/>
                </a:cubicBezTo>
                <a:cubicBezTo>
                  <a:pt x="5625306" y="4486125"/>
                  <a:pt x="5625306" y="4486125"/>
                  <a:pt x="5622957" y="4486125"/>
                </a:cubicBezTo>
                <a:cubicBezTo>
                  <a:pt x="5622957" y="4486125"/>
                  <a:pt x="5622957" y="4483776"/>
                  <a:pt x="5622957" y="4483776"/>
                </a:cubicBezTo>
                <a:close/>
                <a:moveTo>
                  <a:pt x="2618869" y="4481428"/>
                </a:moveTo>
                <a:cubicBezTo>
                  <a:pt x="2616520" y="4483777"/>
                  <a:pt x="2611823" y="4486125"/>
                  <a:pt x="2609474" y="4488474"/>
                </a:cubicBezTo>
                <a:cubicBezTo>
                  <a:pt x="2611823" y="4488474"/>
                  <a:pt x="2614172" y="4486125"/>
                  <a:pt x="2616520" y="4486125"/>
                </a:cubicBezTo>
                <a:cubicBezTo>
                  <a:pt x="2618869" y="4483777"/>
                  <a:pt x="2618869" y="4483777"/>
                  <a:pt x="2618869" y="4481428"/>
                </a:cubicBezTo>
                <a:close/>
                <a:moveTo>
                  <a:pt x="880786" y="4481427"/>
                </a:moveTo>
                <a:cubicBezTo>
                  <a:pt x="880786" y="4481427"/>
                  <a:pt x="883136" y="4483776"/>
                  <a:pt x="885486" y="4486125"/>
                </a:cubicBezTo>
                <a:lnTo>
                  <a:pt x="890181" y="4493171"/>
                </a:lnTo>
                <a:lnTo>
                  <a:pt x="887836" y="4504915"/>
                </a:lnTo>
                <a:lnTo>
                  <a:pt x="880786" y="4507264"/>
                </a:lnTo>
                <a:cubicBezTo>
                  <a:pt x="880786" y="4507264"/>
                  <a:pt x="878437" y="4504915"/>
                  <a:pt x="876088" y="4502566"/>
                </a:cubicBezTo>
                <a:lnTo>
                  <a:pt x="871394" y="4490822"/>
                </a:lnTo>
                <a:cubicBezTo>
                  <a:pt x="878437" y="4483776"/>
                  <a:pt x="878437" y="4483776"/>
                  <a:pt x="880786" y="4481427"/>
                </a:cubicBezTo>
                <a:close/>
                <a:moveTo>
                  <a:pt x="777446" y="4481427"/>
                </a:moveTo>
                <a:lnTo>
                  <a:pt x="782138" y="4486125"/>
                </a:lnTo>
                <a:lnTo>
                  <a:pt x="777446" y="4495520"/>
                </a:lnTo>
                <a:lnTo>
                  <a:pt x="772746" y="4486125"/>
                </a:lnTo>
                <a:close/>
                <a:moveTo>
                  <a:pt x="2698728" y="4479079"/>
                </a:moveTo>
                <a:cubicBezTo>
                  <a:pt x="2694030" y="4481428"/>
                  <a:pt x="2691681" y="4481428"/>
                  <a:pt x="2686984" y="4481428"/>
                </a:cubicBezTo>
                <a:cubicBezTo>
                  <a:pt x="2686984" y="4483777"/>
                  <a:pt x="2686984" y="4486125"/>
                  <a:pt x="2684635" y="4486125"/>
                </a:cubicBezTo>
                <a:cubicBezTo>
                  <a:pt x="2682286" y="4488474"/>
                  <a:pt x="2677588" y="4483777"/>
                  <a:pt x="2675240" y="4486125"/>
                </a:cubicBezTo>
                <a:cubicBezTo>
                  <a:pt x="2668193" y="4488474"/>
                  <a:pt x="2665845" y="4504916"/>
                  <a:pt x="2658799" y="4502567"/>
                </a:cubicBezTo>
                <a:cubicBezTo>
                  <a:pt x="2654101" y="4500218"/>
                  <a:pt x="2651752" y="4495521"/>
                  <a:pt x="2649403" y="4490823"/>
                </a:cubicBezTo>
                <a:cubicBezTo>
                  <a:pt x="2647054" y="4493172"/>
                  <a:pt x="2642357" y="4493172"/>
                  <a:pt x="2642357" y="4495521"/>
                </a:cubicBezTo>
                <a:cubicBezTo>
                  <a:pt x="2642357" y="4495521"/>
                  <a:pt x="2649403" y="4502567"/>
                  <a:pt x="2656449" y="4509613"/>
                </a:cubicBezTo>
                <a:cubicBezTo>
                  <a:pt x="2668193" y="4507265"/>
                  <a:pt x="2682286" y="4504916"/>
                  <a:pt x="2694030" y="4502567"/>
                </a:cubicBezTo>
                <a:cubicBezTo>
                  <a:pt x="2691681" y="4495521"/>
                  <a:pt x="2689332" y="4490823"/>
                  <a:pt x="2691681" y="4486125"/>
                </a:cubicBezTo>
                <a:cubicBezTo>
                  <a:pt x="2691681" y="4483777"/>
                  <a:pt x="2698728" y="4481428"/>
                  <a:pt x="2698728" y="4479079"/>
                </a:cubicBezTo>
                <a:close/>
                <a:moveTo>
                  <a:pt x="1693472" y="4476730"/>
                </a:moveTo>
                <a:lnTo>
                  <a:pt x="1700516" y="4483776"/>
                </a:lnTo>
                <a:lnTo>
                  <a:pt x="1709910" y="4481428"/>
                </a:lnTo>
                <a:lnTo>
                  <a:pt x="1693472" y="4488474"/>
                </a:lnTo>
                <a:lnTo>
                  <a:pt x="1691121" y="4483776"/>
                </a:lnTo>
                <a:close/>
                <a:moveTo>
                  <a:pt x="1601861" y="4472032"/>
                </a:moveTo>
                <a:lnTo>
                  <a:pt x="1606559" y="4481427"/>
                </a:lnTo>
                <a:lnTo>
                  <a:pt x="1599515" y="4490822"/>
                </a:lnTo>
                <a:lnTo>
                  <a:pt x="1590118" y="4500217"/>
                </a:lnTo>
                <a:lnTo>
                  <a:pt x="1590118" y="4497868"/>
                </a:lnTo>
                <a:lnTo>
                  <a:pt x="1585423" y="4490822"/>
                </a:lnTo>
                <a:close/>
                <a:moveTo>
                  <a:pt x="862010" y="4469683"/>
                </a:moveTo>
                <a:lnTo>
                  <a:pt x="869052" y="4479078"/>
                </a:lnTo>
                <a:lnTo>
                  <a:pt x="862010" y="4481427"/>
                </a:lnTo>
                <a:close/>
                <a:moveTo>
                  <a:pt x="3062788" y="4467335"/>
                </a:moveTo>
                <a:cubicBezTo>
                  <a:pt x="3053393" y="4490823"/>
                  <a:pt x="3027557" y="4507265"/>
                  <a:pt x="3046347" y="4521357"/>
                </a:cubicBezTo>
                <a:cubicBezTo>
                  <a:pt x="3055742" y="4504916"/>
                  <a:pt x="3095671" y="4483777"/>
                  <a:pt x="3062788" y="4467335"/>
                </a:cubicBezTo>
                <a:close/>
                <a:moveTo>
                  <a:pt x="946559" y="4467334"/>
                </a:moveTo>
                <a:lnTo>
                  <a:pt x="955958" y="4472032"/>
                </a:lnTo>
                <a:lnTo>
                  <a:pt x="953607" y="4481427"/>
                </a:lnTo>
                <a:lnTo>
                  <a:pt x="946559" y="4488473"/>
                </a:lnTo>
                <a:lnTo>
                  <a:pt x="941860" y="4481427"/>
                </a:lnTo>
                <a:lnTo>
                  <a:pt x="941860" y="4472032"/>
                </a:lnTo>
                <a:close/>
                <a:moveTo>
                  <a:pt x="1118018" y="4462637"/>
                </a:moveTo>
                <a:lnTo>
                  <a:pt x="1127410" y="4462637"/>
                </a:lnTo>
                <a:cubicBezTo>
                  <a:pt x="1127410" y="4462637"/>
                  <a:pt x="1129760" y="4464986"/>
                  <a:pt x="1129760" y="4464986"/>
                </a:cubicBezTo>
                <a:lnTo>
                  <a:pt x="1132110" y="4474381"/>
                </a:lnTo>
                <a:lnTo>
                  <a:pt x="1127410" y="4481427"/>
                </a:lnTo>
                <a:lnTo>
                  <a:pt x="1120362" y="4474381"/>
                </a:lnTo>
                <a:lnTo>
                  <a:pt x="1115668" y="4464986"/>
                </a:lnTo>
                <a:cubicBezTo>
                  <a:pt x="1115668" y="4464986"/>
                  <a:pt x="1118018" y="4462637"/>
                  <a:pt x="1118018" y="4462637"/>
                </a:cubicBezTo>
                <a:close/>
                <a:moveTo>
                  <a:pt x="880786" y="4462637"/>
                </a:moveTo>
                <a:lnTo>
                  <a:pt x="904274" y="4479078"/>
                </a:lnTo>
                <a:lnTo>
                  <a:pt x="904274" y="4490822"/>
                </a:lnTo>
                <a:cubicBezTo>
                  <a:pt x="899579" y="4490822"/>
                  <a:pt x="897229" y="4490822"/>
                  <a:pt x="894879" y="4490822"/>
                </a:cubicBezTo>
                <a:lnTo>
                  <a:pt x="890187" y="4481427"/>
                </a:lnTo>
                <a:cubicBezTo>
                  <a:pt x="890187" y="4481427"/>
                  <a:pt x="887836" y="4479078"/>
                  <a:pt x="887836" y="4479078"/>
                </a:cubicBezTo>
                <a:cubicBezTo>
                  <a:pt x="883136" y="4476730"/>
                  <a:pt x="880786" y="4479078"/>
                  <a:pt x="878438" y="4476730"/>
                </a:cubicBezTo>
                <a:cubicBezTo>
                  <a:pt x="878438" y="4476730"/>
                  <a:pt x="876088" y="4474381"/>
                  <a:pt x="873744" y="4472032"/>
                </a:cubicBezTo>
                <a:close/>
                <a:moveTo>
                  <a:pt x="2644706" y="4460289"/>
                </a:moveTo>
                <a:cubicBezTo>
                  <a:pt x="2642357" y="4462638"/>
                  <a:pt x="2637659" y="4464987"/>
                  <a:pt x="2635310" y="4464987"/>
                </a:cubicBezTo>
                <a:lnTo>
                  <a:pt x="2640008" y="4464987"/>
                </a:lnTo>
                <a:cubicBezTo>
                  <a:pt x="2640008" y="4464987"/>
                  <a:pt x="2642357" y="4462638"/>
                  <a:pt x="2644706" y="4460289"/>
                </a:cubicBezTo>
                <a:close/>
                <a:moveTo>
                  <a:pt x="2597730" y="4460289"/>
                </a:moveTo>
                <a:cubicBezTo>
                  <a:pt x="2593033" y="4462638"/>
                  <a:pt x="2588336" y="4462638"/>
                  <a:pt x="2588336" y="4467335"/>
                </a:cubicBezTo>
                <a:lnTo>
                  <a:pt x="2593033" y="4472033"/>
                </a:lnTo>
                <a:lnTo>
                  <a:pt x="2585986" y="4479079"/>
                </a:lnTo>
                <a:lnTo>
                  <a:pt x="2576591" y="4481428"/>
                </a:lnTo>
                <a:lnTo>
                  <a:pt x="2574242" y="4476731"/>
                </a:lnTo>
                <a:cubicBezTo>
                  <a:pt x="2548406" y="4490823"/>
                  <a:pt x="2524918" y="4509613"/>
                  <a:pt x="2501430" y="4521357"/>
                </a:cubicBezTo>
                <a:cubicBezTo>
                  <a:pt x="2503779" y="4521357"/>
                  <a:pt x="2503779" y="4523706"/>
                  <a:pt x="2503779" y="4523706"/>
                </a:cubicBezTo>
                <a:cubicBezTo>
                  <a:pt x="2503779" y="4526055"/>
                  <a:pt x="2506128" y="4530753"/>
                  <a:pt x="2506128" y="4533101"/>
                </a:cubicBezTo>
                <a:cubicBezTo>
                  <a:pt x="2539011" y="4516660"/>
                  <a:pt x="2571893" y="4500218"/>
                  <a:pt x="2602427" y="4481428"/>
                </a:cubicBezTo>
                <a:lnTo>
                  <a:pt x="2595381" y="4481428"/>
                </a:lnTo>
                <a:cubicBezTo>
                  <a:pt x="2595381" y="4481428"/>
                  <a:pt x="2597730" y="4474382"/>
                  <a:pt x="2600079" y="4469684"/>
                </a:cubicBezTo>
                <a:lnTo>
                  <a:pt x="2607125" y="4462638"/>
                </a:lnTo>
                <a:close/>
                <a:moveTo>
                  <a:pt x="1336450" y="4457939"/>
                </a:moveTo>
                <a:cubicBezTo>
                  <a:pt x="1336450" y="4457939"/>
                  <a:pt x="1341149" y="4464985"/>
                  <a:pt x="1343499" y="4467334"/>
                </a:cubicBezTo>
                <a:lnTo>
                  <a:pt x="1343499" y="4476729"/>
                </a:lnTo>
                <a:lnTo>
                  <a:pt x="1310614" y="4486124"/>
                </a:lnTo>
                <a:cubicBezTo>
                  <a:pt x="1310614" y="4483776"/>
                  <a:pt x="1308265" y="4483776"/>
                  <a:pt x="1308265" y="4483776"/>
                </a:cubicBezTo>
                <a:cubicBezTo>
                  <a:pt x="1308265" y="4483776"/>
                  <a:pt x="1305916" y="4476729"/>
                  <a:pt x="1305916" y="4474380"/>
                </a:cubicBezTo>
                <a:lnTo>
                  <a:pt x="1320009" y="4460288"/>
                </a:lnTo>
                <a:cubicBezTo>
                  <a:pt x="1324706" y="4460288"/>
                  <a:pt x="1327056" y="4462637"/>
                  <a:pt x="1329406" y="4462637"/>
                </a:cubicBezTo>
                <a:cubicBezTo>
                  <a:pt x="1331757" y="4460288"/>
                  <a:pt x="1334100" y="4457939"/>
                  <a:pt x="1336450" y="4457939"/>
                </a:cubicBezTo>
                <a:close/>
                <a:moveTo>
                  <a:pt x="930118" y="4455591"/>
                </a:moveTo>
                <a:cubicBezTo>
                  <a:pt x="934816" y="4453243"/>
                  <a:pt x="944209" y="4460289"/>
                  <a:pt x="941860" y="4460289"/>
                </a:cubicBezTo>
                <a:cubicBezTo>
                  <a:pt x="941860" y="4460289"/>
                  <a:pt x="939515" y="4464987"/>
                  <a:pt x="932467" y="4469684"/>
                </a:cubicBezTo>
                <a:lnTo>
                  <a:pt x="920722" y="4488474"/>
                </a:lnTo>
                <a:lnTo>
                  <a:pt x="925422" y="4462638"/>
                </a:lnTo>
                <a:cubicBezTo>
                  <a:pt x="927768" y="4460289"/>
                  <a:pt x="927768" y="4455591"/>
                  <a:pt x="930118" y="4455591"/>
                </a:cubicBezTo>
                <a:close/>
                <a:moveTo>
                  <a:pt x="2698728" y="4453243"/>
                </a:moveTo>
                <a:lnTo>
                  <a:pt x="2696379" y="4455591"/>
                </a:lnTo>
                <a:lnTo>
                  <a:pt x="2701076" y="4457940"/>
                </a:lnTo>
                <a:lnTo>
                  <a:pt x="2703426" y="4455591"/>
                </a:lnTo>
                <a:cubicBezTo>
                  <a:pt x="2701076" y="4455591"/>
                  <a:pt x="2701076" y="4453243"/>
                  <a:pt x="2698728" y="4453243"/>
                </a:cubicBezTo>
                <a:close/>
                <a:moveTo>
                  <a:pt x="1082783" y="4450894"/>
                </a:moveTo>
                <a:cubicBezTo>
                  <a:pt x="1082783" y="4450894"/>
                  <a:pt x="1089833" y="4453243"/>
                  <a:pt x="1092183" y="4455592"/>
                </a:cubicBezTo>
                <a:lnTo>
                  <a:pt x="1099225" y="4464987"/>
                </a:lnTo>
                <a:lnTo>
                  <a:pt x="1082783" y="4502567"/>
                </a:lnTo>
                <a:cubicBezTo>
                  <a:pt x="1078085" y="4500219"/>
                  <a:pt x="1075736" y="4502567"/>
                  <a:pt x="1073390" y="4500219"/>
                </a:cubicBezTo>
                <a:cubicBezTo>
                  <a:pt x="1073390" y="4500219"/>
                  <a:pt x="1071040" y="4497870"/>
                  <a:pt x="1071040" y="4497870"/>
                </a:cubicBezTo>
                <a:lnTo>
                  <a:pt x="1078085" y="4481428"/>
                </a:lnTo>
                <a:lnTo>
                  <a:pt x="1066340" y="4472033"/>
                </a:lnTo>
                <a:lnTo>
                  <a:pt x="1078085" y="4455592"/>
                </a:lnTo>
                <a:cubicBezTo>
                  <a:pt x="1080434" y="4455592"/>
                  <a:pt x="1080434" y="4453243"/>
                  <a:pt x="1082783" y="4450894"/>
                </a:cubicBezTo>
                <a:close/>
                <a:moveTo>
                  <a:pt x="2632963" y="4448545"/>
                </a:moveTo>
                <a:lnTo>
                  <a:pt x="2621218" y="4453243"/>
                </a:lnTo>
                <a:lnTo>
                  <a:pt x="2623567" y="4462638"/>
                </a:lnTo>
                <a:cubicBezTo>
                  <a:pt x="2630613" y="4460289"/>
                  <a:pt x="2637659" y="4455591"/>
                  <a:pt x="2644706" y="4450894"/>
                </a:cubicBezTo>
                <a:lnTo>
                  <a:pt x="2642357" y="4448545"/>
                </a:lnTo>
                <a:cubicBezTo>
                  <a:pt x="2637659" y="4448545"/>
                  <a:pt x="2635310" y="4448545"/>
                  <a:pt x="2632963" y="4448545"/>
                </a:cubicBezTo>
                <a:close/>
                <a:moveTo>
                  <a:pt x="5714560" y="4446195"/>
                </a:moveTo>
                <a:cubicBezTo>
                  <a:pt x="5723955" y="4450893"/>
                  <a:pt x="5731002" y="4453241"/>
                  <a:pt x="5745094" y="4448544"/>
                </a:cubicBezTo>
                <a:cubicBezTo>
                  <a:pt x="5745094" y="4469683"/>
                  <a:pt x="5712212" y="4472032"/>
                  <a:pt x="5714560" y="4446195"/>
                </a:cubicBezTo>
                <a:close/>
                <a:moveTo>
                  <a:pt x="2795027" y="4443847"/>
                </a:moveTo>
                <a:cubicBezTo>
                  <a:pt x="2795027" y="4443847"/>
                  <a:pt x="2792680" y="4443847"/>
                  <a:pt x="2790330" y="4446196"/>
                </a:cubicBezTo>
                <a:lnTo>
                  <a:pt x="2792680" y="4450894"/>
                </a:lnTo>
                <a:lnTo>
                  <a:pt x="2797376" y="4450894"/>
                </a:lnTo>
                <a:cubicBezTo>
                  <a:pt x="2797376" y="4448545"/>
                  <a:pt x="2795027" y="4446196"/>
                  <a:pt x="2795027" y="4443847"/>
                </a:cubicBezTo>
                <a:close/>
                <a:moveTo>
                  <a:pt x="2764493" y="4443847"/>
                </a:moveTo>
                <a:cubicBezTo>
                  <a:pt x="2764493" y="4455591"/>
                  <a:pt x="2769191" y="4460289"/>
                  <a:pt x="2776237" y="4462638"/>
                </a:cubicBezTo>
                <a:cubicBezTo>
                  <a:pt x="2778586" y="4462638"/>
                  <a:pt x="2783284" y="4462638"/>
                  <a:pt x="2787981" y="4462638"/>
                </a:cubicBezTo>
                <a:cubicBezTo>
                  <a:pt x="2790330" y="4460289"/>
                  <a:pt x="2790330" y="4457940"/>
                  <a:pt x="2792680" y="4457940"/>
                </a:cubicBezTo>
                <a:cubicBezTo>
                  <a:pt x="2787981" y="4455591"/>
                  <a:pt x="2780935" y="4450894"/>
                  <a:pt x="2771540" y="4443847"/>
                </a:cubicBezTo>
                <a:cubicBezTo>
                  <a:pt x="2769191" y="4443847"/>
                  <a:pt x="2766842" y="4443847"/>
                  <a:pt x="2764493" y="4443847"/>
                </a:cubicBezTo>
                <a:close/>
                <a:moveTo>
                  <a:pt x="1470332" y="4443846"/>
                </a:moveTo>
                <a:lnTo>
                  <a:pt x="1479726" y="4443846"/>
                </a:lnTo>
                <a:lnTo>
                  <a:pt x="1479726" y="4460288"/>
                </a:lnTo>
                <a:lnTo>
                  <a:pt x="1470332" y="4460288"/>
                </a:lnTo>
                <a:lnTo>
                  <a:pt x="1463283" y="4455590"/>
                </a:lnTo>
                <a:lnTo>
                  <a:pt x="1463283" y="4453242"/>
                </a:lnTo>
                <a:lnTo>
                  <a:pt x="1463283" y="4448544"/>
                </a:lnTo>
                <a:cubicBezTo>
                  <a:pt x="1463283" y="4448544"/>
                  <a:pt x="1463283" y="4446195"/>
                  <a:pt x="1463283" y="4446195"/>
                </a:cubicBezTo>
                <a:close/>
                <a:moveTo>
                  <a:pt x="1040505" y="4441499"/>
                </a:moveTo>
                <a:cubicBezTo>
                  <a:pt x="1042855" y="4441499"/>
                  <a:pt x="1054598" y="4457940"/>
                  <a:pt x="1054598" y="4464987"/>
                </a:cubicBezTo>
                <a:cubicBezTo>
                  <a:pt x="1054598" y="4481428"/>
                  <a:pt x="1035807" y="4486126"/>
                  <a:pt x="1031108" y="4483777"/>
                </a:cubicBezTo>
                <a:cubicBezTo>
                  <a:pt x="1031108" y="4483777"/>
                  <a:pt x="1031108" y="4481428"/>
                  <a:pt x="1031108" y="4481428"/>
                </a:cubicBezTo>
                <a:lnTo>
                  <a:pt x="1014665" y="4469684"/>
                </a:lnTo>
                <a:cubicBezTo>
                  <a:pt x="1014665" y="4467335"/>
                  <a:pt x="1009969" y="4464987"/>
                  <a:pt x="1009969" y="4462638"/>
                </a:cubicBezTo>
                <a:cubicBezTo>
                  <a:pt x="1009969" y="4457940"/>
                  <a:pt x="1012319" y="4455592"/>
                  <a:pt x="1014665" y="4455592"/>
                </a:cubicBezTo>
                <a:cubicBezTo>
                  <a:pt x="1019364" y="4455592"/>
                  <a:pt x="1028762" y="4460289"/>
                  <a:pt x="1028762" y="4462638"/>
                </a:cubicBezTo>
                <a:cubicBezTo>
                  <a:pt x="1028762" y="4467335"/>
                  <a:pt x="1024062" y="4469684"/>
                  <a:pt x="1024062" y="4472033"/>
                </a:cubicBezTo>
                <a:cubicBezTo>
                  <a:pt x="1026412" y="4476731"/>
                  <a:pt x="1035807" y="4481428"/>
                  <a:pt x="1040505" y="4479079"/>
                </a:cubicBezTo>
                <a:cubicBezTo>
                  <a:pt x="1040505" y="4479079"/>
                  <a:pt x="1042855" y="4474382"/>
                  <a:pt x="1045205" y="4472033"/>
                </a:cubicBezTo>
                <a:lnTo>
                  <a:pt x="1031108" y="4448545"/>
                </a:lnTo>
                <a:cubicBezTo>
                  <a:pt x="1031108" y="4448545"/>
                  <a:pt x="1031108" y="4446197"/>
                  <a:pt x="1031108" y="4446197"/>
                </a:cubicBezTo>
                <a:cubicBezTo>
                  <a:pt x="1033457" y="4443848"/>
                  <a:pt x="1038154" y="4441499"/>
                  <a:pt x="1040505" y="4441499"/>
                </a:cubicBezTo>
                <a:close/>
                <a:moveTo>
                  <a:pt x="796234" y="4432103"/>
                </a:moveTo>
                <a:lnTo>
                  <a:pt x="800931" y="4436801"/>
                </a:lnTo>
                <a:lnTo>
                  <a:pt x="796234" y="4443847"/>
                </a:lnTo>
                <a:lnTo>
                  <a:pt x="791539" y="4436801"/>
                </a:lnTo>
                <a:close/>
                <a:moveTo>
                  <a:pt x="1381077" y="4429755"/>
                </a:moveTo>
                <a:cubicBezTo>
                  <a:pt x="1381077" y="4432104"/>
                  <a:pt x="1381077" y="4434453"/>
                  <a:pt x="1381077" y="4434453"/>
                </a:cubicBezTo>
                <a:cubicBezTo>
                  <a:pt x="1381077" y="4436801"/>
                  <a:pt x="1378728" y="4439150"/>
                  <a:pt x="1378728" y="4441499"/>
                </a:cubicBezTo>
                <a:cubicBezTo>
                  <a:pt x="1378728" y="4443848"/>
                  <a:pt x="1390472" y="4469684"/>
                  <a:pt x="1395170" y="4469684"/>
                </a:cubicBezTo>
                <a:cubicBezTo>
                  <a:pt x="1399869" y="4472033"/>
                  <a:pt x="1409262" y="4467335"/>
                  <a:pt x="1418657" y="4450894"/>
                </a:cubicBezTo>
                <a:cubicBezTo>
                  <a:pt x="1421006" y="4446196"/>
                  <a:pt x="1423355" y="4439150"/>
                  <a:pt x="1428054" y="4439150"/>
                </a:cubicBezTo>
                <a:cubicBezTo>
                  <a:pt x="1430400" y="4439150"/>
                  <a:pt x="1432749" y="4441499"/>
                  <a:pt x="1435097" y="4443848"/>
                </a:cubicBezTo>
                <a:cubicBezTo>
                  <a:pt x="1435097" y="4443848"/>
                  <a:pt x="1437447" y="4457940"/>
                  <a:pt x="1428054" y="4469684"/>
                </a:cubicBezTo>
                <a:lnTo>
                  <a:pt x="1418657" y="4490823"/>
                </a:lnTo>
                <a:lnTo>
                  <a:pt x="1385777" y="4483777"/>
                </a:lnTo>
                <a:cubicBezTo>
                  <a:pt x="1385777" y="4488475"/>
                  <a:pt x="1383426" y="4490823"/>
                  <a:pt x="1383426" y="4495521"/>
                </a:cubicBezTo>
                <a:cubicBezTo>
                  <a:pt x="1383426" y="4497870"/>
                  <a:pt x="1383426" y="4500218"/>
                  <a:pt x="1392820" y="4500218"/>
                </a:cubicBezTo>
                <a:cubicBezTo>
                  <a:pt x="1397519" y="4500218"/>
                  <a:pt x="1399869" y="4497870"/>
                  <a:pt x="1402219" y="4500218"/>
                </a:cubicBezTo>
                <a:cubicBezTo>
                  <a:pt x="1404570" y="4500218"/>
                  <a:pt x="1406914" y="4502567"/>
                  <a:pt x="1406914" y="4504916"/>
                </a:cubicBezTo>
                <a:cubicBezTo>
                  <a:pt x="1406914" y="4509613"/>
                  <a:pt x="1404570" y="4511962"/>
                  <a:pt x="1395170" y="4514311"/>
                </a:cubicBezTo>
                <a:cubicBezTo>
                  <a:pt x="1388127" y="4516660"/>
                  <a:pt x="1378728" y="4509613"/>
                  <a:pt x="1374029" y="4514311"/>
                </a:cubicBezTo>
                <a:cubicBezTo>
                  <a:pt x="1371684" y="4516660"/>
                  <a:pt x="1371684" y="4521357"/>
                  <a:pt x="1369334" y="4523706"/>
                </a:cubicBezTo>
                <a:cubicBezTo>
                  <a:pt x="1364634" y="4526055"/>
                  <a:pt x="1357592" y="4530753"/>
                  <a:pt x="1352891" y="4528404"/>
                </a:cubicBezTo>
                <a:cubicBezTo>
                  <a:pt x="1350542" y="4526055"/>
                  <a:pt x="1348194" y="4523706"/>
                  <a:pt x="1348194" y="4521357"/>
                </a:cubicBezTo>
                <a:cubicBezTo>
                  <a:pt x="1345844" y="4516660"/>
                  <a:pt x="1345844" y="4514311"/>
                  <a:pt x="1348194" y="4511962"/>
                </a:cubicBezTo>
                <a:cubicBezTo>
                  <a:pt x="1348194" y="4511962"/>
                  <a:pt x="1362284" y="4509613"/>
                  <a:pt x="1369334" y="4509613"/>
                </a:cubicBezTo>
                <a:lnTo>
                  <a:pt x="1374029" y="4479079"/>
                </a:lnTo>
                <a:cubicBezTo>
                  <a:pt x="1366984" y="4476731"/>
                  <a:pt x="1357592" y="4472033"/>
                  <a:pt x="1350542" y="4469684"/>
                </a:cubicBezTo>
                <a:cubicBezTo>
                  <a:pt x="1366984" y="4455591"/>
                  <a:pt x="1357592" y="4472033"/>
                  <a:pt x="1371684" y="4432104"/>
                </a:cubicBezTo>
                <a:cubicBezTo>
                  <a:pt x="1376378" y="4432104"/>
                  <a:pt x="1378728" y="4429755"/>
                  <a:pt x="1381077" y="4429755"/>
                </a:cubicBezTo>
                <a:close/>
                <a:moveTo>
                  <a:pt x="1338799" y="4429755"/>
                </a:moveTo>
                <a:cubicBezTo>
                  <a:pt x="1338799" y="4429755"/>
                  <a:pt x="1345844" y="4432104"/>
                  <a:pt x="1348194" y="4434453"/>
                </a:cubicBezTo>
                <a:lnTo>
                  <a:pt x="1348194" y="4450894"/>
                </a:lnTo>
                <a:lnTo>
                  <a:pt x="1322358" y="4448545"/>
                </a:lnTo>
                <a:cubicBezTo>
                  <a:pt x="1317659" y="4448545"/>
                  <a:pt x="1315314" y="4446196"/>
                  <a:pt x="1312964" y="4446196"/>
                </a:cubicBezTo>
                <a:cubicBezTo>
                  <a:pt x="1312964" y="4446196"/>
                  <a:pt x="1310613" y="4450894"/>
                  <a:pt x="1308264" y="4453243"/>
                </a:cubicBezTo>
                <a:lnTo>
                  <a:pt x="1294172" y="4469684"/>
                </a:lnTo>
                <a:lnTo>
                  <a:pt x="1291823" y="4462638"/>
                </a:lnTo>
                <a:cubicBezTo>
                  <a:pt x="1291823" y="4462638"/>
                  <a:pt x="1294172" y="4455591"/>
                  <a:pt x="1296521" y="4453243"/>
                </a:cubicBezTo>
                <a:lnTo>
                  <a:pt x="1301221" y="4436801"/>
                </a:lnTo>
                <a:cubicBezTo>
                  <a:pt x="1303567" y="4436801"/>
                  <a:pt x="1303567" y="4434453"/>
                  <a:pt x="1305916" y="4434453"/>
                </a:cubicBezTo>
                <a:cubicBezTo>
                  <a:pt x="1308264" y="4434453"/>
                  <a:pt x="1310613" y="4434453"/>
                  <a:pt x="1322358" y="4443848"/>
                </a:cubicBezTo>
                <a:cubicBezTo>
                  <a:pt x="1329406" y="4429755"/>
                  <a:pt x="1334100" y="4429755"/>
                  <a:pt x="1338799" y="4429755"/>
                </a:cubicBezTo>
                <a:close/>
                <a:moveTo>
                  <a:pt x="2513174" y="4429754"/>
                </a:moveTo>
                <a:lnTo>
                  <a:pt x="2522569" y="4432103"/>
                </a:lnTo>
                <a:cubicBezTo>
                  <a:pt x="2522569" y="4432103"/>
                  <a:pt x="2529615" y="4439149"/>
                  <a:pt x="2536662" y="4443847"/>
                </a:cubicBezTo>
                <a:lnTo>
                  <a:pt x="2531964" y="4450893"/>
                </a:lnTo>
                <a:lnTo>
                  <a:pt x="2522569" y="4450893"/>
                </a:lnTo>
                <a:lnTo>
                  <a:pt x="2515522" y="4443847"/>
                </a:lnTo>
                <a:cubicBezTo>
                  <a:pt x="2513174" y="4439149"/>
                  <a:pt x="2510825" y="4436800"/>
                  <a:pt x="2508476" y="4436800"/>
                </a:cubicBezTo>
                <a:cubicBezTo>
                  <a:pt x="2508476" y="4436800"/>
                  <a:pt x="2510825" y="4432103"/>
                  <a:pt x="2513174" y="4429754"/>
                </a:cubicBezTo>
                <a:close/>
                <a:moveTo>
                  <a:pt x="1531403" y="4429754"/>
                </a:moveTo>
                <a:lnTo>
                  <a:pt x="1526702" y="4436800"/>
                </a:lnTo>
                <a:lnTo>
                  <a:pt x="1540795" y="4446196"/>
                </a:lnTo>
                <a:lnTo>
                  <a:pt x="1547841" y="4450893"/>
                </a:lnTo>
                <a:cubicBezTo>
                  <a:pt x="1547841" y="4450893"/>
                  <a:pt x="1550190" y="4448545"/>
                  <a:pt x="1550190" y="4446196"/>
                </a:cubicBezTo>
                <a:lnTo>
                  <a:pt x="1545495" y="4436800"/>
                </a:lnTo>
                <a:cubicBezTo>
                  <a:pt x="1545495" y="4436800"/>
                  <a:pt x="1543145" y="4434451"/>
                  <a:pt x="1540795" y="4432102"/>
                </a:cubicBezTo>
                <a:close/>
                <a:moveTo>
                  <a:pt x="1277730" y="4429754"/>
                </a:moveTo>
                <a:lnTo>
                  <a:pt x="1287129" y="4429754"/>
                </a:lnTo>
                <a:lnTo>
                  <a:pt x="1291823" y="4434452"/>
                </a:lnTo>
                <a:lnTo>
                  <a:pt x="1287129" y="4439149"/>
                </a:lnTo>
                <a:lnTo>
                  <a:pt x="1277730" y="4441498"/>
                </a:lnTo>
                <a:lnTo>
                  <a:pt x="1268336" y="4434452"/>
                </a:lnTo>
                <a:cubicBezTo>
                  <a:pt x="1268336" y="4434452"/>
                  <a:pt x="1270686" y="4432103"/>
                  <a:pt x="1268336" y="4432103"/>
                </a:cubicBezTo>
                <a:close/>
                <a:moveTo>
                  <a:pt x="1101575" y="4427405"/>
                </a:moveTo>
                <a:cubicBezTo>
                  <a:pt x="1108619" y="4427405"/>
                  <a:pt x="1110969" y="4439149"/>
                  <a:pt x="1118018" y="4441498"/>
                </a:cubicBezTo>
                <a:cubicBezTo>
                  <a:pt x="1122713" y="4441498"/>
                  <a:pt x="1129760" y="4434451"/>
                  <a:pt x="1134461" y="4436800"/>
                </a:cubicBezTo>
                <a:cubicBezTo>
                  <a:pt x="1136805" y="4436800"/>
                  <a:pt x="1136805" y="4439149"/>
                  <a:pt x="1139155" y="4441498"/>
                </a:cubicBezTo>
                <a:cubicBezTo>
                  <a:pt x="1139155" y="4441498"/>
                  <a:pt x="1136805" y="4441498"/>
                  <a:pt x="1134461" y="4446195"/>
                </a:cubicBezTo>
                <a:lnTo>
                  <a:pt x="1118018" y="4455590"/>
                </a:lnTo>
                <a:cubicBezTo>
                  <a:pt x="1118018" y="4455590"/>
                  <a:pt x="1108619" y="4457939"/>
                  <a:pt x="1106271" y="4453242"/>
                </a:cubicBezTo>
                <a:lnTo>
                  <a:pt x="1087482" y="4443846"/>
                </a:lnTo>
                <a:cubicBezTo>
                  <a:pt x="1087482" y="4439149"/>
                  <a:pt x="1087482" y="4436800"/>
                  <a:pt x="1087482" y="4434451"/>
                </a:cubicBezTo>
                <a:cubicBezTo>
                  <a:pt x="1089833" y="4432103"/>
                  <a:pt x="1099225" y="4427405"/>
                  <a:pt x="1101575" y="4427405"/>
                </a:cubicBezTo>
                <a:close/>
                <a:moveTo>
                  <a:pt x="1392822" y="4425057"/>
                </a:moveTo>
                <a:lnTo>
                  <a:pt x="1402219" y="4425057"/>
                </a:lnTo>
                <a:lnTo>
                  <a:pt x="1406915" y="4427406"/>
                </a:lnTo>
                <a:lnTo>
                  <a:pt x="1404570" y="4436801"/>
                </a:lnTo>
                <a:lnTo>
                  <a:pt x="1399869" y="4436801"/>
                </a:lnTo>
                <a:lnTo>
                  <a:pt x="1392822" y="4427406"/>
                </a:lnTo>
                <a:close/>
                <a:moveTo>
                  <a:pt x="1449190" y="4422708"/>
                </a:moveTo>
                <a:lnTo>
                  <a:pt x="1475028" y="4427406"/>
                </a:lnTo>
                <a:lnTo>
                  <a:pt x="1449190" y="4434452"/>
                </a:lnTo>
                <a:lnTo>
                  <a:pt x="1444497" y="4427406"/>
                </a:lnTo>
                <a:cubicBezTo>
                  <a:pt x="1444497" y="4427406"/>
                  <a:pt x="1446842" y="4425057"/>
                  <a:pt x="1449190" y="4422708"/>
                </a:cubicBezTo>
                <a:close/>
                <a:moveTo>
                  <a:pt x="1557238" y="4422707"/>
                </a:moveTo>
                <a:lnTo>
                  <a:pt x="1552538" y="4429754"/>
                </a:lnTo>
                <a:lnTo>
                  <a:pt x="1557238" y="4434451"/>
                </a:lnTo>
                <a:lnTo>
                  <a:pt x="1566630" y="4434451"/>
                </a:lnTo>
                <a:lnTo>
                  <a:pt x="1573676" y="4429754"/>
                </a:lnTo>
                <a:lnTo>
                  <a:pt x="1566630" y="4422707"/>
                </a:lnTo>
                <a:close/>
                <a:moveTo>
                  <a:pt x="1226058" y="4420359"/>
                </a:moveTo>
                <a:lnTo>
                  <a:pt x="1235452" y="4422708"/>
                </a:lnTo>
                <a:cubicBezTo>
                  <a:pt x="1235452" y="4425057"/>
                  <a:pt x="1237800" y="4425057"/>
                  <a:pt x="1235452" y="4427405"/>
                </a:cubicBezTo>
                <a:lnTo>
                  <a:pt x="1233102" y="4432103"/>
                </a:lnTo>
                <a:lnTo>
                  <a:pt x="1228404" y="4441498"/>
                </a:lnTo>
                <a:lnTo>
                  <a:pt x="1219010" y="4434452"/>
                </a:lnTo>
                <a:lnTo>
                  <a:pt x="1221358" y="4425057"/>
                </a:lnTo>
                <a:close/>
                <a:moveTo>
                  <a:pt x="1184661" y="4418598"/>
                </a:moveTo>
                <a:cubicBezTo>
                  <a:pt x="1187891" y="4418010"/>
                  <a:pt x="1190826" y="4418010"/>
                  <a:pt x="1193174" y="4420359"/>
                </a:cubicBezTo>
                <a:cubicBezTo>
                  <a:pt x="1195523" y="4420359"/>
                  <a:pt x="1197873" y="4425057"/>
                  <a:pt x="1195523" y="4427405"/>
                </a:cubicBezTo>
                <a:cubicBezTo>
                  <a:pt x="1193174" y="4429754"/>
                  <a:pt x="1188481" y="4427405"/>
                  <a:pt x="1186130" y="4429754"/>
                </a:cubicBezTo>
                <a:cubicBezTo>
                  <a:pt x="1186130" y="4429754"/>
                  <a:pt x="1181432" y="4432103"/>
                  <a:pt x="1181432" y="4434452"/>
                </a:cubicBezTo>
                <a:cubicBezTo>
                  <a:pt x="1179081" y="4436801"/>
                  <a:pt x="1181432" y="4446196"/>
                  <a:pt x="1186130" y="4450893"/>
                </a:cubicBezTo>
                <a:cubicBezTo>
                  <a:pt x="1188481" y="4453242"/>
                  <a:pt x="1197873" y="4455591"/>
                  <a:pt x="1202568" y="4455591"/>
                </a:cubicBezTo>
                <a:cubicBezTo>
                  <a:pt x="1209615" y="4453242"/>
                  <a:pt x="1211965" y="4446196"/>
                  <a:pt x="1219010" y="4443847"/>
                </a:cubicBezTo>
                <a:cubicBezTo>
                  <a:pt x="1223708" y="4441498"/>
                  <a:pt x="1226058" y="4441498"/>
                  <a:pt x="1228404" y="4441498"/>
                </a:cubicBezTo>
                <a:cubicBezTo>
                  <a:pt x="1244851" y="4446196"/>
                  <a:pt x="1256593" y="4460288"/>
                  <a:pt x="1273032" y="4467334"/>
                </a:cubicBezTo>
                <a:cubicBezTo>
                  <a:pt x="1270686" y="4467334"/>
                  <a:pt x="1270686" y="4469683"/>
                  <a:pt x="1268336" y="4469683"/>
                </a:cubicBezTo>
                <a:cubicBezTo>
                  <a:pt x="1261288" y="4469683"/>
                  <a:pt x="1256593" y="4467334"/>
                  <a:pt x="1249543" y="4467334"/>
                </a:cubicBezTo>
                <a:cubicBezTo>
                  <a:pt x="1251893" y="4483776"/>
                  <a:pt x="1249543" y="4481427"/>
                  <a:pt x="1258939" y="4483776"/>
                </a:cubicBezTo>
                <a:cubicBezTo>
                  <a:pt x="1263637" y="4483776"/>
                  <a:pt x="1265986" y="4483776"/>
                  <a:pt x="1268336" y="4483776"/>
                </a:cubicBezTo>
                <a:cubicBezTo>
                  <a:pt x="1273032" y="4483776"/>
                  <a:pt x="1275380" y="4486125"/>
                  <a:pt x="1277730" y="4486125"/>
                </a:cubicBezTo>
                <a:cubicBezTo>
                  <a:pt x="1277730" y="4488474"/>
                  <a:pt x="1275380" y="4490822"/>
                  <a:pt x="1273032" y="4493171"/>
                </a:cubicBezTo>
                <a:cubicBezTo>
                  <a:pt x="1273032" y="4493171"/>
                  <a:pt x="1270686" y="4493171"/>
                  <a:pt x="1270686" y="4493171"/>
                </a:cubicBezTo>
                <a:cubicBezTo>
                  <a:pt x="1249543" y="4507264"/>
                  <a:pt x="1247196" y="4511961"/>
                  <a:pt x="1244851" y="4537798"/>
                </a:cubicBezTo>
                <a:cubicBezTo>
                  <a:pt x="1240151" y="4537798"/>
                  <a:pt x="1237801" y="4537798"/>
                  <a:pt x="1235452" y="4535449"/>
                </a:cubicBezTo>
                <a:cubicBezTo>
                  <a:pt x="1219010" y="4519008"/>
                  <a:pt x="1216661" y="4514310"/>
                  <a:pt x="1219010" y="4509612"/>
                </a:cubicBezTo>
                <a:cubicBezTo>
                  <a:pt x="1223708" y="4502566"/>
                  <a:pt x="1237801" y="4507264"/>
                  <a:pt x="1244851" y="4502566"/>
                </a:cubicBezTo>
                <a:cubicBezTo>
                  <a:pt x="1247196" y="4500218"/>
                  <a:pt x="1249543" y="4495520"/>
                  <a:pt x="1249543" y="4493171"/>
                </a:cubicBezTo>
                <a:cubicBezTo>
                  <a:pt x="1247196" y="4483776"/>
                  <a:pt x="1226058" y="4467334"/>
                  <a:pt x="1211965" y="4467334"/>
                </a:cubicBezTo>
                <a:cubicBezTo>
                  <a:pt x="1200223" y="4467334"/>
                  <a:pt x="1190826" y="4474381"/>
                  <a:pt x="1190826" y="4483776"/>
                </a:cubicBezTo>
                <a:cubicBezTo>
                  <a:pt x="1190826" y="4483776"/>
                  <a:pt x="1190826" y="4490822"/>
                  <a:pt x="1202568" y="4500218"/>
                </a:cubicBezTo>
                <a:lnTo>
                  <a:pt x="1193174" y="4511961"/>
                </a:lnTo>
                <a:lnTo>
                  <a:pt x="1150898" y="4481427"/>
                </a:lnTo>
                <a:cubicBezTo>
                  <a:pt x="1157945" y="4474381"/>
                  <a:pt x="1167341" y="4467334"/>
                  <a:pt x="1169688" y="4457939"/>
                </a:cubicBezTo>
                <a:cubicBezTo>
                  <a:pt x="1169688" y="4448544"/>
                  <a:pt x="1167341" y="4439149"/>
                  <a:pt x="1160296" y="4434452"/>
                </a:cubicBezTo>
                <a:cubicBezTo>
                  <a:pt x="1160296" y="4434452"/>
                  <a:pt x="1148548" y="4439149"/>
                  <a:pt x="1143853" y="4439149"/>
                </a:cubicBezTo>
                <a:lnTo>
                  <a:pt x="1136805" y="4436801"/>
                </a:lnTo>
                <a:lnTo>
                  <a:pt x="1174388" y="4420359"/>
                </a:lnTo>
                <a:cubicBezTo>
                  <a:pt x="1177909" y="4420359"/>
                  <a:pt x="1181432" y="4419185"/>
                  <a:pt x="1184661" y="4418598"/>
                </a:cubicBezTo>
                <a:close/>
                <a:moveTo>
                  <a:pt x="5695769" y="4418010"/>
                </a:moveTo>
                <a:cubicBezTo>
                  <a:pt x="5698118" y="4413313"/>
                  <a:pt x="5702815" y="4422708"/>
                  <a:pt x="5702815" y="4422708"/>
                </a:cubicBezTo>
                <a:cubicBezTo>
                  <a:pt x="5700467" y="4427405"/>
                  <a:pt x="5693420" y="4420359"/>
                  <a:pt x="5695769" y="4418010"/>
                </a:cubicBezTo>
                <a:close/>
                <a:moveTo>
                  <a:pt x="1498517" y="4415661"/>
                </a:moveTo>
                <a:lnTo>
                  <a:pt x="1505561" y="4420359"/>
                </a:lnTo>
                <a:lnTo>
                  <a:pt x="1498517" y="4429754"/>
                </a:lnTo>
                <a:lnTo>
                  <a:pt x="1493818" y="4420359"/>
                </a:lnTo>
                <a:close/>
                <a:moveTo>
                  <a:pt x="829124" y="4415661"/>
                </a:moveTo>
                <a:lnTo>
                  <a:pt x="838520" y="4415661"/>
                </a:lnTo>
                <a:lnTo>
                  <a:pt x="843217" y="4420359"/>
                </a:lnTo>
                <a:lnTo>
                  <a:pt x="840870" y="4429754"/>
                </a:lnTo>
                <a:cubicBezTo>
                  <a:pt x="840870" y="4429754"/>
                  <a:pt x="838520" y="4429754"/>
                  <a:pt x="838520" y="4429754"/>
                </a:cubicBezTo>
                <a:lnTo>
                  <a:pt x="829124" y="4429754"/>
                </a:lnTo>
                <a:lnTo>
                  <a:pt x="824424" y="4429754"/>
                </a:lnTo>
                <a:lnTo>
                  <a:pt x="822077" y="4420359"/>
                </a:lnTo>
                <a:close/>
                <a:moveTo>
                  <a:pt x="946559" y="4410965"/>
                </a:moveTo>
                <a:cubicBezTo>
                  <a:pt x="951257" y="4410965"/>
                  <a:pt x="953607" y="4413314"/>
                  <a:pt x="953607" y="4415663"/>
                </a:cubicBezTo>
                <a:cubicBezTo>
                  <a:pt x="955958" y="4420360"/>
                  <a:pt x="948909" y="4427406"/>
                  <a:pt x="951257" y="4432104"/>
                </a:cubicBezTo>
                <a:cubicBezTo>
                  <a:pt x="951257" y="4434453"/>
                  <a:pt x="953607" y="4439150"/>
                  <a:pt x="955958" y="4439150"/>
                </a:cubicBezTo>
                <a:cubicBezTo>
                  <a:pt x="960652" y="4441499"/>
                  <a:pt x="967700" y="4432104"/>
                  <a:pt x="972396" y="4434453"/>
                </a:cubicBezTo>
                <a:cubicBezTo>
                  <a:pt x="972396" y="4434453"/>
                  <a:pt x="979443" y="4446197"/>
                  <a:pt x="979443" y="4448546"/>
                </a:cubicBezTo>
                <a:cubicBezTo>
                  <a:pt x="979443" y="4450894"/>
                  <a:pt x="974746" y="4453243"/>
                  <a:pt x="972396" y="4453243"/>
                </a:cubicBezTo>
                <a:cubicBezTo>
                  <a:pt x="967700" y="4453243"/>
                  <a:pt x="960652" y="4453243"/>
                  <a:pt x="955958" y="4448546"/>
                </a:cubicBezTo>
                <a:cubicBezTo>
                  <a:pt x="953607" y="4446197"/>
                  <a:pt x="953607" y="4439150"/>
                  <a:pt x="948909" y="4436802"/>
                </a:cubicBezTo>
                <a:cubicBezTo>
                  <a:pt x="944210" y="4434453"/>
                  <a:pt x="941860" y="4434453"/>
                  <a:pt x="939515" y="4434453"/>
                </a:cubicBezTo>
                <a:cubicBezTo>
                  <a:pt x="934816" y="4434453"/>
                  <a:pt x="932467" y="4434453"/>
                  <a:pt x="930118" y="4434453"/>
                </a:cubicBezTo>
                <a:cubicBezTo>
                  <a:pt x="927772" y="4434453"/>
                  <a:pt x="927772" y="4432104"/>
                  <a:pt x="923072" y="4434453"/>
                </a:cubicBezTo>
                <a:cubicBezTo>
                  <a:pt x="925422" y="4429755"/>
                  <a:pt x="930118" y="4427406"/>
                  <a:pt x="932467" y="4425058"/>
                </a:cubicBezTo>
                <a:cubicBezTo>
                  <a:pt x="944210" y="4413314"/>
                  <a:pt x="946559" y="4410965"/>
                  <a:pt x="946559" y="4410965"/>
                </a:cubicBezTo>
                <a:close/>
                <a:moveTo>
                  <a:pt x="885486" y="4410965"/>
                </a:moveTo>
                <a:lnTo>
                  <a:pt x="918367" y="4410965"/>
                </a:lnTo>
                <a:cubicBezTo>
                  <a:pt x="916021" y="4418011"/>
                  <a:pt x="916021" y="4420360"/>
                  <a:pt x="916021" y="4420360"/>
                </a:cubicBezTo>
                <a:cubicBezTo>
                  <a:pt x="913671" y="4425058"/>
                  <a:pt x="908973" y="4427406"/>
                  <a:pt x="908973" y="4429755"/>
                </a:cubicBezTo>
                <a:cubicBezTo>
                  <a:pt x="906624" y="4434453"/>
                  <a:pt x="913671" y="4441499"/>
                  <a:pt x="911322" y="4446197"/>
                </a:cubicBezTo>
                <a:cubicBezTo>
                  <a:pt x="911322" y="4448546"/>
                  <a:pt x="908973" y="4448546"/>
                  <a:pt x="906624" y="4448546"/>
                </a:cubicBezTo>
                <a:cubicBezTo>
                  <a:pt x="904274" y="4448546"/>
                  <a:pt x="901929" y="4448546"/>
                  <a:pt x="901929" y="4446197"/>
                </a:cubicBezTo>
                <a:cubicBezTo>
                  <a:pt x="899579" y="4441499"/>
                  <a:pt x="901929" y="4432104"/>
                  <a:pt x="897229" y="4432104"/>
                </a:cubicBezTo>
                <a:cubicBezTo>
                  <a:pt x="897229" y="4432104"/>
                  <a:pt x="892532" y="4434453"/>
                  <a:pt x="880787" y="4446197"/>
                </a:cubicBezTo>
                <a:cubicBezTo>
                  <a:pt x="880787" y="4446197"/>
                  <a:pt x="878438" y="4439150"/>
                  <a:pt x="876089" y="4436802"/>
                </a:cubicBezTo>
                <a:close/>
                <a:moveTo>
                  <a:pt x="2802074" y="4408616"/>
                </a:moveTo>
                <a:lnTo>
                  <a:pt x="2795027" y="4415662"/>
                </a:lnTo>
                <a:cubicBezTo>
                  <a:pt x="2797376" y="4415662"/>
                  <a:pt x="2802074" y="4415662"/>
                  <a:pt x="2804424" y="4415662"/>
                </a:cubicBezTo>
                <a:cubicBezTo>
                  <a:pt x="2804424" y="4415662"/>
                  <a:pt x="2802074" y="4410965"/>
                  <a:pt x="2802074" y="4408616"/>
                </a:cubicBezTo>
                <a:close/>
                <a:moveTo>
                  <a:pt x="2726913" y="4408616"/>
                </a:moveTo>
                <a:cubicBezTo>
                  <a:pt x="2726913" y="4408616"/>
                  <a:pt x="2726913" y="4410965"/>
                  <a:pt x="2726913" y="4410965"/>
                </a:cubicBezTo>
                <a:cubicBezTo>
                  <a:pt x="2726913" y="4410965"/>
                  <a:pt x="2729262" y="4408616"/>
                  <a:pt x="2729262" y="4408616"/>
                </a:cubicBezTo>
                <a:cubicBezTo>
                  <a:pt x="2729262" y="4408616"/>
                  <a:pt x="2726913" y="4408616"/>
                  <a:pt x="2726913" y="4408616"/>
                </a:cubicBezTo>
                <a:close/>
                <a:moveTo>
                  <a:pt x="2557801" y="4399221"/>
                </a:moveTo>
                <a:cubicBezTo>
                  <a:pt x="2557801" y="4399221"/>
                  <a:pt x="2555452" y="4401570"/>
                  <a:pt x="2555452" y="4401570"/>
                </a:cubicBezTo>
                <a:lnTo>
                  <a:pt x="2553103" y="4408616"/>
                </a:lnTo>
                <a:lnTo>
                  <a:pt x="2555452" y="4413314"/>
                </a:lnTo>
                <a:lnTo>
                  <a:pt x="2564847" y="4413314"/>
                </a:lnTo>
                <a:cubicBezTo>
                  <a:pt x="2564847" y="4413314"/>
                  <a:pt x="2567196" y="4413314"/>
                  <a:pt x="2567196" y="4410965"/>
                </a:cubicBezTo>
                <a:cubicBezTo>
                  <a:pt x="2567196" y="4410965"/>
                  <a:pt x="2564847" y="4408616"/>
                  <a:pt x="2564847" y="4408616"/>
                </a:cubicBezTo>
                <a:lnTo>
                  <a:pt x="2560150" y="4401570"/>
                </a:lnTo>
                <a:cubicBezTo>
                  <a:pt x="2560150" y="4401570"/>
                  <a:pt x="2557801" y="4399221"/>
                  <a:pt x="2557801" y="4399221"/>
                </a:cubicBezTo>
                <a:close/>
                <a:moveTo>
                  <a:pt x="3011115" y="4396872"/>
                </a:moveTo>
                <a:cubicBezTo>
                  <a:pt x="3008766" y="4401570"/>
                  <a:pt x="3008766" y="4403918"/>
                  <a:pt x="3006417" y="4408616"/>
                </a:cubicBezTo>
                <a:cubicBezTo>
                  <a:pt x="3008766" y="4410965"/>
                  <a:pt x="3013464" y="4410965"/>
                  <a:pt x="3018161" y="4413314"/>
                </a:cubicBezTo>
                <a:cubicBezTo>
                  <a:pt x="3020510" y="4408616"/>
                  <a:pt x="3020510" y="4406267"/>
                  <a:pt x="3022859" y="4401570"/>
                </a:cubicBezTo>
                <a:cubicBezTo>
                  <a:pt x="3018161" y="4399221"/>
                  <a:pt x="3015813" y="4399221"/>
                  <a:pt x="3011115" y="4396872"/>
                </a:cubicBezTo>
                <a:close/>
                <a:moveTo>
                  <a:pt x="5669933" y="4394523"/>
                </a:moveTo>
                <a:cubicBezTo>
                  <a:pt x="5686375" y="4408616"/>
                  <a:pt x="5646445" y="4420359"/>
                  <a:pt x="5662887" y="4453243"/>
                </a:cubicBezTo>
                <a:cubicBezTo>
                  <a:pt x="5655840" y="4455591"/>
                  <a:pt x="5651143" y="4457940"/>
                  <a:pt x="5648794" y="4457940"/>
                </a:cubicBezTo>
                <a:cubicBezTo>
                  <a:pt x="5644097" y="4457940"/>
                  <a:pt x="5641748" y="4455591"/>
                  <a:pt x="5632353" y="4450894"/>
                </a:cubicBezTo>
                <a:cubicBezTo>
                  <a:pt x="5632353" y="4453243"/>
                  <a:pt x="5632353" y="4453243"/>
                  <a:pt x="5630004" y="4453243"/>
                </a:cubicBezTo>
                <a:cubicBezTo>
                  <a:pt x="5634702" y="4446196"/>
                  <a:pt x="5639399" y="4439150"/>
                  <a:pt x="5644097" y="4432103"/>
                </a:cubicBezTo>
                <a:cubicBezTo>
                  <a:pt x="5639399" y="4425057"/>
                  <a:pt x="5634702" y="4420359"/>
                  <a:pt x="5632353" y="4413313"/>
                </a:cubicBezTo>
                <a:cubicBezTo>
                  <a:pt x="5632353" y="4410964"/>
                  <a:pt x="5632353" y="4410964"/>
                  <a:pt x="5632353" y="4410964"/>
                </a:cubicBezTo>
                <a:cubicBezTo>
                  <a:pt x="5634702" y="4408616"/>
                  <a:pt x="5637050" y="4406267"/>
                  <a:pt x="5639399" y="4403918"/>
                </a:cubicBezTo>
                <a:cubicBezTo>
                  <a:pt x="5641748" y="4406267"/>
                  <a:pt x="5641748" y="4408616"/>
                  <a:pt x="5641748" y="4410964"/>
                </a:cubicBezTo>
                <a:cubicBezTo>
                  <a:pt x="5646445" y="4410964"/>
                  <a:pt x="5648794" y="4408616"/>
                  <a:pt x="5641748" y="4403918"/>
                </a:cubicBezTo>
                <a:cubicBezTo>
                  <a:pt x="5644097" y="4387477"/>
                  <a:pt x="5669933" y="4422708"/>
                  <a:pt x="5669933" y="4394523"/>
                </a:cubicBezTo>
                <a:close/>
                <a:moveTo>
                  <a:pt x="1524352" y="4392173"/>
                </a:moveTo>
                <a:cubicBezTo>
                  <a:pt x="1524352" y="4392173"/>
                  <a:pt x="1526702" y="4394522"/>
                  <a:pt x="1526702" y="4394522"/>
                </a:cubicBezTo>
                <a:lnTo>
                  <a:pt x="1524352" y="4403917"/>
                </a:lnTo>
                <a:lnTo>
                  <a:pt x="1514956" y="4403917"/>
                </a:lnTo>
                <a:lnTo>
                  <a:pt x="1514956" y="4394522"/>
                </a:lnTo>
                <a:close/>
                <a:moveTo>
                  <a:pt x="1244851" y="4392173"/>
                </a:moveTo>
                <a:lnTo>
                  <a:pt x="1249543" y="4399219"/>
                </a:lnTo>
                <a:lnTo>
                  <a:pt x="1244851" y="4403917"/>
                </a:lnTo>
                <a:lnTo>
                  <a:pt x="1240151" y="4399219"/>
                </a:lnTo>
                <a:close/>
                <a:moveTo>
                  <a:pt x="1018971" y="4390478"/>
                </a:moveTo>
                <a:lnTo>
                  <a:pt x="1024062" y="4392175"/>
                </a:lnTo>
                <a:lnTo>
                  <a:pt x="1047551" y="4406267"/>
                </a:lnTo>
                <a:cubicBezTo>
                  <a:pt x="1061648" y="4410965"/>
                  <a:pt x="1061648" y="4410965"/>
                  <a:pt x="1063991" y="4415662"/>
                </a:cubicBezTo>
                <a:cubicBezTo>
                  <a:pt x="1063991" y="4415662"/>
                  <a:pt x="1061648" y="4420360"/>
                  <a:pt x="1059297" y="4422709"/>
                </a:cubicBezTo>
                <a:lnTo>
                  <a:pt x="1040505" y="4429755"/>
                </a:lnTo>
                <a:cubicBezTo>
                  <a:pt x="1040505" y="4429755"/>
                  <a:pt x="1033457" y="4427406"/>
                  <a:pt x="1028762" y="4422709"/>
                </a:cubicBezTo>
                <a:lnTo>
                  <a:pt x="1017015" y="4406267"/>
                </a:lnTo>
                <a:cubicBezTo>
                  <a:pt x="1017015" y="4406267"/>
                  <a:pt x="1019364" y="4399221"/>
                  <a:pt x="1021713" y="4396872"/>
                </a:cubicBezTo>
                <a:close/>
                <a:moveTo>
                  <a:pt x="1000580" y="4389826"/>
                </a:moveTo>
                <a:cubicBezTo>
                  <a:pt x="1002929" y="4389826"/>
                  <a:pt x="1002929" y="4394523"/>
                  <a:pt x="1000580" y="4396872"/>
                </a:cubicBezTo>
                <a:cubicBezTo>
                  <a:pt x="1000580" y="4396872"/>
                  <a:pt x="998235" y="4403918"/>
                  <a:pt x="998235" y="4406267"/>
                </a:cubicBezTo>
                <a:lnTo>
                  <a:pt x="1014674" y="4418011"/>
                </a:lnTo>
                <a:cubicBezTo>
                  <a:pt x="1021721" y="4425058"/>
                  <a:pt x="1021721" y="4427406"/>
                  <a:pt x="1019371" y="4432104"/>
                </a:cubicBezTo>
                <a:cubicBezTo>
                  <a:pt x="1017022" y="4436801"/>
                  <a:pt x="1009978" y="4439150"/>
                  <a:pt x="1005277" y="4436801"/>
                </a:cubicBezTo>
                <a:cubicBezTo>
                  <a:pt x="1005277" y="4436801"/>
                  <a:pt x="1005277" y="4434453"/>
                  <a:pt x="1002929" y="4432104"/>
                </a:cubicBezTo>
                <a:lnTo>
                  <a:pt x="998235" y="4427406"/>
                </a:lnTo>
                <a:lnTo>
                  <a:pt x="984143" y="4422709"/>
                </a:lnTo>
                <a:cubicBezTo>
                  <a:pt x="986488" y="4418011"/>
                  <a:pt x="991186" y="4413314"/>
                  <a:pt x="991186" y="4406267"/>
                </a:cubicBezTo>
                <a:cubicBezTo>
                  <a:pt x="991186" y="4401570"/>
                  <a:pt x="988836" y="4399221"/>
                  <a:pt x="988836" y="4396872"/>
                </a:cubicBezTo>
                <a:cubicBezTo>
                  <a:pt x="988836" y="4392174"/>
                  <a:pt x="995885" y="4387477"/>
                  <a:pt x="1000580" y="4389826"/>
                </a:cubicBezTo>
                <a:close/>
                <a:moveTo>
                  <a:pt x="1406915" y="4389825"/>
                </a:moveTo>
                <a:lnTo>
                  <a:pt x="1413962" y="4389825"/>
                </a:lnTo>
                <a:lnTo>
                  <a:pt x="1418657" y="4394523"/>
                </a:lnTo>
                <a:lnTo>
                  <a:pt x="1413962" y="4399220"/>
                </a:lnTo>
                <a:lnTo>
                  <a:pt x="1406915" y="4396871"/>
                </a:lnTo>
                <a:lnTo>
                  <a:pt x="1402219" y="4394523"/>
                </a:lnTo>
                <a:close/>
                <a:moveTo>
                  <a:pt x="1355241" y="4389825"/>
                </a:moveTo>
                <a:lnTo>
                  <a:pt x="1362286" y="4394523"/>
                </a:lnTo>
                <a:lnTo>
                  <a:pt x="1355241" y="4401569"/>
                </a:lnTo>
                <a:lnTo>
                  <a:pt x="1345844" y="4392174"/>
                </a:lnTo>
                <a:close/>
                <a:moveTo>
                  <a:pt x="770398" y="4389825"/>
                </a:moveTo>
                <a:lnTo>
                  <a:pt x="777446" y="4394523"/>
                </a:lnTo>
                <a:lnTo>
                  <a:pt x="768045" y="4420359"/>
                </a:lnTo>
                <a:lnTo>
                  <a:pt x="753956" y="4394523"/>
                </a:lnTo>
                <a:cubicBezTo>
                  <a:pt x="753956" y="4394523"/>
                  <a:pt x="758653" y="4389825"/>
                  <a:pt x="770398" y="4389825"/>
                </a:cubicBezTo>
                <a:close/>
                <a:moveTo>
                  <a:pt x="2682286" y="4387477"/>
                </a:moveTo>
                <a:lnTo>
                  <a:pt x="2684635" y="4389826"/>
                </a:lnTo>
                <a:cubicBezTo>
                  <a:pt x="2684635" y="4389826"/>
                  <a:pt x="2684635" y="4389826"/>
                  <a:pt x="2686984" y="4387477"/>
                </a:cubicBezTo>
                <a:cubicBezTo>
                  <a:pt x="2686984" y="4389826"/>
                  <a:pt x="2684635" y="4389826"/>
                  <a:pt x="2682286" y="4387477"/>
                </a:cubicBezTo>
                <a:close/>
                <a:moveTo>
                  <a:pt x="906622" y="4387476"/>
                </a:moveTo>
                <a:lnTo>
                  <a:pt x="911321" y="4396871"/>
                </a:lnTo>
                <a:lnTo>
                  <a:pt x="906622" y="4403917"/>
                </a:lnTo>
                <a:lnTo>
                  <a:pt x="897229" y="4396871"/>
                </a:lnTo>
                <a:close/>
                <a:moveTo>
                  <a:pt x="1017271" y="4386508"/>
                </a:moveTo>
                <a:lnTo>
                  <a:pt x="1018971" y="4390478"/>
                </a:lnTo>
                <a:lnTo>
                  <a:pt x="1017015" y="4389826"/>
                </a:lnTo>
                <a:close/>
                <a:moveTo>
                  <a:pt x="822077" y="4385127"/>
                </a:moveTo>
                <a:lnTo>
                  <a:pt x="840870" y="4385127"/>
                </a:lnTo>
                <a:cubicBezTo>
                  <a:pt x="840870" y="4387476"/>
                  <a:pt x="840870" y="4387476"/>
                  <a:pt x="840870" y="4387476"/>
                </a:cubicBezTo>
                <a:cubicBezTo>
                  <a:pt x="840870" y="4387476"/>
                  <a:pt x="838520" y="4394522"/>
                  <a:pt x="838520" y="4396871"/>
                </a:cubicBezTo>
                <a:lnTo>
                  <a:pt x="831469" y="4403917"/>
                </a:lnTo>
                <a:lnTo>
                  <a:pt x="822077" y="4401569"/>
                </a:lnTo>
                <a:lnTo>
                  <a:pt x="817373" y="4394522"/>
                </a:lnTo>
                <a:close/>
                <a:moveTo>
                  <a:pt x="2506128" y="4382779"/>
                </a:moveTo>
                <a:cubicBezTo>
                  <a:pt x="2496732" y="4385128"/>
                  <a:pt x="2473246" y="4422709"/>
                  <a:pt x="2477942" y="4479079"/>
                </a:cubicBezTo>
                <a:cubicBezTo>
                  <a:pt x="2477942" y="4493172"/>
                  <a:pt x="2487337" y="4504916"/>
                  <a:pt x="2496732" y="4516660"/>
                </a:cubicBezTo>
                <a:cubicBezTo>
                  <a:pt x="2524918" y="4495521"/>
                  <a:pt x="2555452" y="4476731"/>
                  <a:pt x="2590684" y="4460289"/>
                </a:cubicBezTo>
                <a:lnTo>
                  <a:pt x="2567196" y="4453243"/>
                </a:lnTo>
                <a:cubicBezTo>
                  <a:pt x="2557801" y="4457940"/>
                  <a:pt x="2548406" y="4462638"/>
                  <a:pt x="2539011" y="4464987"/>
                </a:cubicBezTo>
                <a:cubicBezTo>
                  <a:pt x="2541359" y="4455591"/>
                  <a:pt x="2548406" y="4450894"/>
                  <a:pt x="2555452" y="4448545"/>
                </a:cubicBezTo>
                <a:lnTo>
                  <a:pt x="2548406" y="4446196"/>
                </a:lnTo>
                <a:cubicBezTo>
                  <a:pt x="2548406" y="4443847"/>
                  <a:pt x="2548406" y="4439150"/>
                  <a:pt x="2548406" y="4436801"/>
                </a:cubicBezTo>
                <a:cubicBezTo>
                  <a:pt x="2550754" y="4439150"/>
                  <a:pt x="2553103" y="4439150"/>
                  <a:pt x="2555452" y="4439150"/>
                </a:cubicBezTo>
                <a:cubicBezTo>
                  <a:pt x="2555452" y="4434452"/>
                  <a:pt x="2557801" y="4429755"/>
                  <a:pt x="2555452" y="4425057"/>
                </a:cubicBezTo>
                <a:cubicBezTo>
                  <a:pt x="2546057" y="4406267"/>
                  <a:pt x="2527267" y="4378082"/>
                  <a:pt x="2506128" y="4382779"/>
                </a:cubicBezTo>
                <a:close/>
                <a:moveTo>
                  <a:pt x="5719256" y="4382778"/>
                </a:moveTo>
                <a:cubicBezTo>
                  <a:pt x="5719256" y="4394522"/>
                  <a:pt x="5728652" y="4413312"/>
                  <a:pt x="5712210" y="4408614"/>
                </a:cubicBezTo>
                <a:cubicBezTo>
                  <a:pt x="5709861" y="4399219"/>
                  <a:pt x="5702815" y="4396871"/>
                  <a:pt x="5702815" y="4385127"/>
                </a:cubicBezTo>
                <a:cubicBezTo>
                  <a:pt x="5707513" y="4385127"/>
                  <a:pt x="5714559" y="4382778"/>
                  <a:pt x="5719256" y="4382778"/>
                </a:cubicBezTo>
                <a:close/>
                <a:moveTo>
                  <a:pt x="1280078" y="4380430"/>
                </a:moveTo>
                <a:lnTo>
                  <a:pt x="1282428" y="4382779"/>
                </a:lnTo>
                <a:lnTo>
                  <a:pt x="1280078" y="4387476"/>
                </a:lnTo>
                <a:lnTo>
                  <a:pt x="1273032" y="4382779"/>
                </a:lnTo>
                <a:close/>
                <a:moveTo>
                  <a:pt x="737513" y="4380430"/>
                </a:moveTo>
                <a:lnTo>
                  <a:pt x="744560" y="4385128"/>
                </a:lnTo>
                <a:lnTo>
                  <a:pt x="737513" y="4392174"/>
                </a:lnTo>
                <a:lnTo>
                  <a:pt x="732818" y="4385128"/>
                </a:lnTo>
                <a:close/>
                <a:moveTo>
                  <a:pt x="2621218" y="4378082"/>
                </a:moveTo>
                <a:cubicBezTo>
                  <a:pt x="2618869" y="4380430"/>
                  <a:pt x="2614172" y="4380430"/>
                  <a:pt x="2611823" y="4382779"/>
                </a:cubicBezTo>
                <a:lnTo>
                  <a:pt x="2611823" y="4385128"/>
                </a:lnTo>
                <a:cubicBezTo>
                  <a:pt x="2614172" y="4387477"/>
                  <a:pt x="2614172" y="4387477"/>
                  <a:pt x="2616520" y="4389826"/>
                </a:cubicBezTo>
                <a:cubicBezTo>
                  <a:pt x="2616520" y="4389826"/>
                  <a:pt x="2618869" y="4392174"/>
                  <a:pt x="2621218" y="4394523"/>
                </a:cubicBezTo>
                <a:lnTo>
                  <a:pt x="2625916" y="4399221"/>
                </a:lnTo>
                <a:cubicBezTo>
                  <a:pt x="2625916" y="4399221"/>
                  <a:pt x="2630613" y="4396872"/>
                  <a:pt x="2632963" y="4394523"/>
                </a:cubicBezTo>
                <a:lnTo>
                  <a:pt x="2621218" y="4385128"/>
                </a:lnTo>
                <a:cubicBezTo>
                  <a:pt x="2621218" y="4380430"/>
                  <a:pt x="2621218" y="4380430"/>
                  <a:pt x="2621218" y="4378082"/>
                </a:cubicBezTo>
                <a:close/>
                <a:moveTo>
                  <a:pt x="1017015" y="4378082"/>
                </a:moveTo>
                <a:cubicBezTo>
                  <a:pt x="1017015" y="4378082"/>
                  <a:pt x="1019364" y="4380431"/>
                  <a:pt x="1019364" y="4380431"/>
                </a:cubicBezTo>
                <a:cubicBezTo>
                  <a:pt x="1019364" y="4382779"/>
                  <a:pt x="1018190" y="4384541"/>
                  <a:pt x="1017310" y="4386009"/>
                </a:cubicBezTo>
                <a:lnTo>
                  <a:pt x="1017271" y="4386508"/>
                </a:lnTo>
                <a:lnTo>
                  <a:pt x="1014664" y="4380431"/>
                </a:lnTo>
                <a:close/>
                <a:moveTo>
                  <a:pt x="1608908" y="4378081"/>
                </a:moveTo>
                <a:cubicBezTo>
                  <a:pt x="1608908" y="4378081"/>
                  <a:pt x="1611258" y="4380430"/>
                  <a:pt x="1611258" y="4380430"/>
                </a:cubicBezTo>
                <a:lnTo>
                  <a:pt x="1613608" y="4389825"/>
                </a:lnTo>
                <a:lnTo>
                  <a:pt x="1606559" y="4394522"/>
                </a:lnTo>
                <a:lnTo>
                  <a:pt x="1599515" y="4389825"/>
                </a:lnTo>
                <a:lnTo>
                  <a:pt x="1606559" y="4380430"/>
                </a:lnTo>
                <a:cubicBezTo>
                  <a:pt x="1608908" y="4378081"/>
                  <a:pt x="1608908" y="4378081"/>
                  <a:pt x="1608908" y="4378081"/>
                </a:cubicBezTo>
                <a:close/>
                <a:moveTo>
                  <a:pt x="1557238" y="4373383"/>
                </a:moveTo>
                <a:lnTo>
                  <a:pt x="1561931" y="4378081"/>
                </a:lnTo>
                <a:lnTo>
                  <a:pt x="1557238" y="4387476"/>
                </a:lnTo>
                <a:lnTo>
                  <a:pt x="1547841" y="4375732"/>
                </a:lnTo>
                <a:close/>
                <a:moveTo>
                  <a:pt x="981792" y="4373383"/>
                </a:moveTo>
                <a:cubicBezTo>
                  <a:pt x="986493" y="4373383"/>
                  <a:pt x="991186" y="4385127"/>
                  <a:pt x="988836" y="4387476"/>
                </a:cubicBezTo>
                <a:cubicBezTo>
                  <a:pt x="988836" y="4387476"/>
                  <a:pt x="984143" y="4389825"/>
                  <a:pt x="981792" y="4392173"/>
                </a:cubicBezTo>
                <a:lnTo>
                  <a:pt x="955958" y="4399220"/>
                </a:lnTo>
                <a:lnTo>
                  <a:pt x="953607" y="4394522"/>
                </a:lnTo>
                <a:cubicBezTo>
                  <a:pt x="953607" y="4394522"/>
                  <a:pt x="953607" y="4392173"/>
                  <a:pt x="955958" y="4392173"/>
                </a:cubicBezTo>
                <a:cubicBezTo>
                  <a:pt x="960652" y="4389825"/>
                  <a:pt x="963002" y="4394522"/>
                  <a:pt x="965350" y="4392173"/>
                </a:cubicBezTo>
                <a:cubicBezTo>
                  <a:pt x="970050" y="4389825"/>
                  <a:pt x="970050" y="4382778"/>
                  <a:pt x="972396" y="4378081"/>
                </a:cubicBezTo>
                <a:cubicBezTo>
                  <a:pt x="972396" y="4375732"/>
                  <a:pt x="977094" y="4373383"/>
                  <a:pt x="981792" y="4373383"/>
                </a:cubicBezTo>
                <a:close/>
                <a:moveTo>
                  <a:pt x="2686984" y="4368687"/>
                </a:moveTo>
                <a:cubicBezTo>
                  <a:pt x="2682286" y="4368687"/>
                  <a:pt x="2677588" y="4371035"/>
                  <a:pt x="2672891" y="4371035"/>
                </a:cubicBezTo>
                <a:lnTo>
                  <a:pt x="2679937" y="4382779"/>
                </a:lnTo>
                <a:cubicBezTo>
                  <a:pt x="2684635" y="4382779"/>
                  <a:pt x="2686984" y="4380430"/>
                  <a:pt x="2694030" y="4378082"/>
                </a:cubicBezTo>
                <a:cubicBezTo>
                  <a:pt x="2694030" y="4375733"/>
                  <a:pt x="2694030" y="4375733"/>
                  <a:pt x="2694030" y="4375733"/>
                </a:cubicBezTo>
                <a:close/>
                <a:moveTo>
                  <a:pt x="1644143" y="4366337"/>
                </a:moveTo>
                <a:lnTo>
                  <a:pt x="1653536" y="4371035"/>
                </a:lnTo>
                <a:cubicBezTo>
                  <a:pt x="1653536" y="4371035"/>
                  <a:pt x="1655886" y="4371035"/>
                  <a:pt x="1655886" y="4373383"/>
                </a:cubicBezTo>
                <a:cubicBezTo>
                  <a:pt x="1655886" y="4373383"/>
                  <a:pt x="1653536" y="4375732"/>
                  <a:pt x="1653536" y="4375732"/>
                </a:cubicBezTo>
                <a:lnTo>
                  <a:pt x="1646493" y="4380430"/>
                </a:lnTo>
                <a:cubicBezTo>
                  <a:pt x="1646493" y="4380430"/>
                  <a:pt x="1644143" y="4382778"/>
                  <a:pt x="1644143" y="4382778"/>
                </a:cubicBezTo>
                <a:lnTo>
                  <a:pt x="1641793" y="4380430"/>
                </a:lnTo>
                <a:lnTo>
                  <a:pt x="1639445" y="4371035"/>
                </a:lnTo>
                <a:close/>
                <a:moveTo>
                  <a:pt x="1160296" y="4363988"/>
                </a:moveTo>
                <a:lnTo>
                  <a:pt x="1167341" y="4373383"/>
                </a:lnTo>
                <a:lnTo>
                  <a:pt x="1160296" y="4375732"/>
                </a:lnTo>
                <a:close/>
                <a:moveTo>
                  <a:pt x="2726913" y="4361640"/>
                </a:moveTo>
                <a:cubicBezTo>
                  <a:pt x="2719866" y="4363989"/>
                  <a:pt x="2715170" y="4363989"/>
                  <a:pt x="2708123" y="4366338"/>
                </a:cubicBezTo>
                <a:cubicBezTo>
                  <a:pt x="2705774" y="4368687"/>
                  <a:pt x="2705774" y="4368687"/>
                  <a:pt x="2705774" y="4371035"/>
                </a:cubicBezTo>
                <a:cubicBezTo>
                  <a:pt x="2705774" y="4373384"/>
                  <a:pt x="2705774" y="4373384"/>
                  <a:pt x="2708123" y="4375733"/>
                </a:cubicBezTo>
                <a:cubicBezTo>
                  <a:pt x="2712820" y="4375733"/>
                  <a:pt x="2715170" y="4373384"/>
                  <a:pt x="2719866" y="4371035"/>
                </a:cubicBezTo>
                <a:cubicBezTo>
                  <a:pt x="2722215" y="4368687"/>
                  <a:pt x="2724564" y="4363989"/>
                  <a:pt x="2726913" y="4361640"/>
                </a:cubicBezTo>
                <a:close/>
                <a:moveTo>
                  <a:pt x="2607125" y="4359292"/>
                </a:moveTo>
                <a:lnTo>
                  <a:pt x="2607125" y="4373384"/>
                </a:lnTo>
                <a:cubicBezTo>
                  <a:pt x="2609474" y="4373384"/>
                  <a:pt x="2609474" y="4373384"/>
                  <a:pt x="2611823" y="4373384"/>
                </a:cubicBezTo>
                <a:cubicBezTo>
                  <a:pt x="2616520" y="4371035"/>
                  <a:pt x="2621218" y="4368687"/>
                  <a:pt x="2625916" y="4366338"/>
                </a:cubicBezTo>
                <a:cubicBezTo>
                  <a:pt x="2625916" y="4366338"/>
                  <a:pt x="2623567" y="4363989"/>
                  <a:pt x="2623567" y="4363989"/>
                </a:cubicBezTo>
                <a:lnTo>
                  <a:pt x="2609474" y="4359292"/>
                </a:lnTo>
                <a:cubicBezTo>
                  <a:pt x="2609474" y="4359292"/>
                  <a:pt x="2607125" y="4359292"/>
                  <a:pt x="2607125" y="4359292"/>
                </a:cubicBezTo>
                <a:close/>
                <a:moveTo>
                  <a:pt x="1592466" y="4356942"/>
                </a:moveTo>
                <a:lnTo>
                  <a:pt x="1601861" y="4359291"/>
                </a:lnTo>
                <a:cubicBezTo>
                  <a:pt x="1601861" y="4359291"/>
                  <a:pt x="1604208" y="4361640"/>
                  <a:pt x="1604208" y="4361640"/>
                </a:cubicBezTo>
                <a:lnTo>
                  <a:pt x="1601861" y="4366337"/>
                </a:lnTo>
                <a:lnTo>
                  <a:pt x="1592466" y="4366337"/>
                </a:lnTo>
                <a:lnTo>
                  <a:pt x="1587769" y="4361640"/>
                </a:lnTo>
                <a:close/>
                <a:moveTo>
                  <a:pt x="880797" y="4352245"/>
                </a:moveTo>
                <a:cubicBezTo>
                  <a:pt x="883145" y="4354594"/>
                  <a:pt x="885495" y="4359291"/>
                  <a:pt x="885495" y="4361640"/>
                </a:cubicBezTo>
                <a:cubicBezTo>
                  <a:pt x="885495" y="4363989"/>
                  <a:pt x="878448" y="4368686"/>
                  <a:pt x="873748" y="4378082"/>
                </a:cubicBezTo>
                <a:cubicBezTo>
                  <a:pt x="876096" y="4378082"/>
                  <a:pt x="878448" y="4378082"/>
                  <a:pt x="880797" y="4380430"/>
                </a:cubicBezTo>
                <a:cubicBezTo>
                  <a:pt x="883145" y="4380430"/>
                  <a:pt x="885495" y="4382779"/>
                  <a:pt x="887840" y="4385128"/>
                </a:cubicBezTo>
                <a:cubicBezTo>
                  <a:pt x="885495" y="4387477"/>
                  <a:pt x="883145" y="4389826"/>
                  <a:pt x="880797" y="4389826"/>
                </a:cubicBezTo>
                <a:cubicBezTo>
                  <a:pt x="878448" y="4392174"/>
                  <a:pt x="866703" y="4389826"/>
                  <a:pt x="864355" y="4387477"/>
                </a:cubicBezTo>
                <a:cubicBezTo>
                  <a:pt x="864355" y="4387477"/>
                  <a:pt x="864355" y="4387477"/>
                  <a:pt x="864355" y="4385128"/>
                </a:cubicBezTo>
                <a:cubicBezTo>
                  <a:pt x="866703" y="4382779"/>
                  <a:pt x="871402" y="4380430"/>
                  <a:pt x="869052" y="4375733"/>
                </a:cubicBezTo>
                <a:cubicBezTo>
                  <a:pt x="871402" y="4371035"/>
                  <a:pt x="866703" y="4363989"/>
                  <a:pt x="866703" y="4359291"/>
                </a:cubicBezTo>
                <a:cubicBezTo>
                  <a:pt x="869052" y="4352245"/>
                  <a:pt x="876096" y="4349896"/>
                  <a:pt x="880797" y="4352245"/>
                </a:cubicBezTo>
                <a:close/>
                <a:moveTo>
                  <a:pt x="2658799" y="4349896"/>
                </a:moveTo>
                <a:cubicBezTo>
                  <a:pt x="2651752" y="4347548"/>
                  <a:pt x="2649403" y="4349896"/>
                  <a:pt x="2649403" y="4352245"/>
                </a:cubicBezTo>
                <a:cubicBezTo>
                  <a:pt x="2649403" y="4352245"/>
                  <a:pt x="2656449" y="4354594"/>
                  <a:pt x="2656449" y="4352245"/>
                </a:cubicBezTo>
                <a:lnTo>
                  <a:pt x="2658799" y="4354594"/>
                </a:lnTo>
                <a:cubicBezTo>
                  <a:pt x="2658799" y="4354594"/>
                  <a:pt x="2661147" y="4354594"/>
                  <a:pt x="2661147" y="4354594"/>
                </a:cubicBezTo>
                <a:cubicBezTo>
                  <a:pt x="2661147" y="4352245"/>
                  <a:pt x="2661147" y="4349896"/>
                  <a:pt x="2658799" y="4349896"/>
                </a:cubicBezTo>
                <a:close/>
                <a:moveTo>
                  <a:pt x="941861" y="4349895"/>
                </a:moveTo>
                <a:cubicBezTo>
                  <a:pt x="941861" y="4349895"/>
                  <a:pt x="944209" y="4352244"/>
                  <a:pt x="944209" y="4352244"/>
                </a:cubicBezTo>
                <a:lnTo>
                  <a:pt x="944209" y="4361639"/>
                </a:lnTo>
                <a:cubicBezTo>
                  <a:pt x="944209" y="4361639"/>
                  <a:pt x="941861" y="4363988"/>
                  <a:pt x="941861" y="4361639"/>
                </a:cubicBezTo>
                <a:lnTo>
                  <a:pt x="932468" y="4366337"/>
                </a:lnTo>
                <a:lnTo>
                  <a:pt x="927772" y="4359290"/>
                </a:lnTo>
                <a:lnTo>
                  <a:pt x="932468" y="4354593"/>
                </a:lnTo>
                <a:lnTo>
                  <a:pt x="939515" y="4352244"/>
                </a:lnTo>
                <a:cubicBezTo>
                  <a:pt x="939515" y="4349895"/>
                  <a:pt x="941861" y="4349895"/>
                  <a:pt x="941861" y="4349895"/>
                </a:cubicBezTo>
                <a:close/>
                <a:moveTo>
                  <a:pt x="1063992" y="4340501"/>
                </a:moveTo>
                <a:cubicBezTo>
                  <a:pt x="1068690" y="4340501"/>
                  <a:pt x="1073390" y="4338152"/>
                  <a:pt x="1078085" y="4340501"/>
                </a:cubicBezTo>
                <a:cubicBezTo>
                  <a:pt x="1080434" y="4340501"/>
                  <a:pt x="1082782" y="4354594"/>
                  <a:pt x="1082782" y="4356942"/>
                </a:cubicBezTo>
                <a:cubicBezTo>
                  <a:pt x="1080434" y="4361640"/>
                  <a:pt x="1075736" y="4363989"/>
                  <a:pt x="1071040" y="4366338"/>
                </a:cubicBezTo>
                <a:cubicBezTo>
                  <a:pt x="1071040" y="4368686"/>
                  <a:pt x="1073390" y="4371035"/>
                  <a:pt x="1075736" y="4373384"/>
                </a:cubicBezTo>
                <a:cubicBezTo>
                  <a:pt x="1075736" y="4373384"/>
                  <a:pt x="1082782" y="4371035"/>
                  <a:pt x="1085132" y="4368686"/>
                </a:cubicBezTo>
                <a:lnTo>
                  <a:pt x="1110969" y="4375733"/>
                </a:lnTo>
                <a:cubicBezTo>
                  <a:pt x="1106271" y="4375733"/>
                  <a:pt x="1103925" y="4375733"/>
                  <a:pt x="1101575" y="4375733"/>
                </a:cubicBezTo>
                <a:cubicBezTo>
                  <a:pt x="1089833" y="4375733"/>
                  <a:pt x="1085132" y="4389826"/>
                  <a:pt x="1085132" y="4392174"/>
                </a:cubicBezTo>
                <a:cubicBezTo>
                  <a:pt x="1085132" y="4399220"/>
                  <a:pt x="1096876" y="4396872"/>
                  <a:pt x="1099225" y="4401569"/>
                </a:cubicBezTo>
                <a:cubicBezTo>
                  <a:pt x="1099225" y="4403918"/>
                  <a:pt x="1092183" y="4410964"/>
                  <a:pt x="1092183" y="4410964"/>
                </a:cubicBezTo>
                <a:cubicBezTo>
                  <a:pt x="1092183" y="4410964"/>
                  <a:pt x="1089833" y="4408615"/>
                  <a:pt x="1089833" y="4408615"/>
                </a:cubicBezTo>
                <a:cubicBezTo>
                  <a:pt x="1073390" y="4392174"/>
                  <a:pt x="1066340" y="4382779"/>
                  <a:pt x="1059297" y="4382779"/>
                </a:cubicBezTo>
                <a:cubicBezTo>
                  <a:pt x="1054597" y="4382779"/>
                  <a:pt x="1052249" y="4385128"/>
                  <a:pt x="1049899" y="4385128"/>
                </a:cubicBezTo>
                <a:cubicBezTo>
                  <a:pt x="1045205" y="4385128"/>
                  <a:pt x="1040504" y="4368686"/>
                  <a:pt x="1038156" y="4363989"/>
                </a:cubicBezTo>
                <a:lnTo>
                  <a:pt x="1033457" y="4354594"/>
                </a:lnTo>
                <a:lnTo>
                  <a:pt x="1040504" y="4349896"/>
                </a:lnTo>
                <a:cubicBezTo>
                  <a:pt x="1047551" y="4359291"/>
                  <a:pt x="1047551" y="4378082"/>
                  <a:pt x="1066340" y="4375733"/>
                </a:cubicBezTo>
                <a:cubicBezTo>
                  <a:pt x="1068690" y="4375733"/>
                  <a:pt x="1071040" y="4373384"/>
                  <a:pt x="1073390" y="4375733"/>
                </a:cubicBezTo>
                <a:cubicBezTo>
                  <a:pt x="1071040" y="4375733"/>
                  <a:pt x="1071040" y="4373384"/>
                  <a:pt x="1068690" y="4373384"/>
                </a:cubicBezTo>
                <a:cubicBezTo>
                  <a:pt x="1054597" y="4371035"/>
                  <a:pt x="1045205" y="4363989"/>
                  <a:pt x="1068690" y="4361640"/>
                </a:cubicBezTo>
                <a:cubicBezTo>
                  <a:pt x="1066340" y="4354594"/>
                  <a:pt x="1066340" y="4347547"/>
                  <a:pt x="1063992" y="4340501"/>
                </a:cubicBezTo>
                <a:close/>
                <a:moveTo>
                  <a:pt x="1637096" y="4338151"/>
                </a:moveTo>
                <a:lnTo>
                  <a:pt x="1644143" y="4345197"/>
                </a:lnTo>
                <a:lnTo>
                  <a:pt x="1646493" y="4347546"/>
                </a:lnTo>
                <a:cubicBezTo>
                  <a:pt x="1646493" y="4347546"/>
                  <a:pt x="1644143" y="4347546"/>
                  <a:pt x="1644143" y="4347546"/>
                </a:cubicBezTo>
                <a:lnTo>
                  <a:pt x="1634751" y="4349895"/>
                </a:lnTo>
                <a:close/>
                <a:moveTo>
                  <a:pt x="1110969" y="4335803"/>
                </a:moveTo>
                <a:lnTo>
                  <a:pt x="1118018" y="4338152"/>
                </a:lnTo>
                <a:lnTo>
                  <a:pt x="1110969" y="4347547"/>
                </a:lnTo>
                <a:lnTo>
                  <a:pt x="1106270" y="4338152"/>
                </a:lnTo>
                <a:close/>
                <a:moveTo>
                  <a:pt x="1017022" y="4333454"/>
                </a:moveTo>
                <a:lnTo>
                  <a:pt x="1028766" y="4354593"/>
                </a:lnTo>
                <a:lnTo>
                  <a:pt x="1017022" y="4363988"/>
                </a:lnTo>
                <a:lnTo>
                  <a:pt x="1014674" y="4363988"/>
                </a:lnTo>
                <a:lnTo>
                  <a:pt x="1012323" y="4354593"/>
                </a:lnTo>
                <a:close/>
                <a:moveTo>
                  <a:pt x="3105067" y="4328757"/>
                </a:moveTo>
                <a:cubicBezTo>
                  <a:pt x="3076881" y="4352245"/>
                  <a:pt x="3051044" y="4387477"/>
                  <a:pt x="3098020" y="4413314"/>
                </a:cubicBezTo>
                <a:cubicBezTo>
                  <a:pt x="3126205" y="4396872"/>
                  <a:pt x="3142647" y="4396872"/>
                  <a:pt x="3149694" y="4352245"/>
                </a:cubicBezTo>
                <a:cubicBezTo>
                  <a:pt x="3154390" y="4354594"/>
                  <a:pt x="3159088" y="4349896"/>
                  <a:pt x="3152042" y="4347548"/>
                </a:cubicBezTo>
                <a:cubicBezTo>
                  <a:pt x="3135600" y="4349896"/>
                  <a:pt x="3137949" y="4333455"/>
                  <a:pt x="3105067" y="4328757"/>
                </a:cubicBezTo>
                <a:close/>
                <a:moveTo>
                  <a:pt x="2733959" y="4328757"/>
                </a:moveTo>
                <a:lnTo>
                  <a:pt x="2715170" y="4333455"/>
                </a:lnTo>
                <a:cubicBezTo>
                  <a:pt x="2712820" y="4333455"/>
                  <a:pt x="2708123" y="4335804"/>
                  <a:pt x="2705774" y="4338152"/>
                </a:cubicBezTo>
                <a:cubicBezTo>
                  <a:pt x="2708123" y="4340501"/>
                  <a:pt x="2708123" y="4342850"/>
                  <a:pt x="2708123" y="4342850"/>
                </a:cubicBezTo>
                <a:cubicBezTo>
                  <a:pt x="2719866" y="4340501"/>
                  <a:pt x="2729262" y="4338152"/>
                  <a:pt x="2738657" y="4338152"/>
                </a:cubicBezTo>
                <a:cubicBezTo>
                  <a:pt x="2738657" y="4333455"/>
                  <a:pt x="2736308" y="4331106"/>
                  <a:pt x="2733959" y="4328757"/>
                </a:cubicBezTo>
                <a:close/>
                <a:moveTo>
                  <a:pt x="655997" y="4324764"/>
                </a:moveTo>
                <a:lnTo>
                  <a:pt x="683477" y="4345199"/>
                </a:lnTo>
                <a:cubicBezTo>
                  <a:pt x="676431" y="4340501"/>
                  <a:pt x="669389" y="4335804"/>
                  <a:pt x="662338" y="4331106"/>
                </a:cubicBezTo>
                <a:close/>
                <a:moveTo>
                  <a:pt x="2642357" y="4324060"/>
                </a:moveTo>
                <a:cubicBezTo>
                  <a:pt x="2642357" y="4324060"/>
                  <a:pt x="2640008" y="4326408"/>
                  <a:pt x="2640008" y="4326408"/>
                </a:cubicBezTo>
                <a:lnTo>
                  <a:pt x="2642357" y="4335804"/>
                </a:lnTo>
                <a:cubicBezTo>
                  <a:pt x="2642357" y="4335804"/>
                  <a:pt x="2644706" y="4338152"/>
                  <a:pt x="2644706" y="4338152"/>
                </a:cubicBezTo>
                <a:lnTo>
                  <a:pt x="2661147" y="4338152"/>
                </a:lnTo>
                <a:cubicBezTo>
                  <a:pt x="2665845" y="4335804"/>
                  <a:pt x="2668193" y="4335804"/>
                  <a:pt x="2672891" y="4333455"/>
                </a:cubicBezTo>
                <a:lnTo>
                  <a:pt x="2677588" y="4326408"/>
                </a:lnTo>
                <a:lnTo>
                  <a:pt x="2651752" y="4335804"/>
                </a:lnTo>
                <a:cubicBezTo>
                  <a:pt x="2647054" y="4324060"/>
                  <a:pt x="2644706" y="4324060"/>
                  <a:pt x="2642357" y="4324060"/>
                </a:cubicBezTo>
                <a:close/>
                <a:moveTo>
                  <a:pt x="916021" y="4321710"/>
                </a:moveTo>
                <a:lnTo>
                  <a:pt x="923064" y="4324059"/>
                </a:lnTo>
                <a:cubicBezTo>
                  <a:pt x="923064" y="4326408"/>
                  <a:pt x="925414" y="4326408"/>
                  <a:pt x="925414" y="4328756"/>
                </a:cubicBezTo>
                <a:cubicBezTo>
                  <a:pt x="925414" y="4328756"/>
                  <a:pt x="923064" y="4331105"/>
                  <a:pt x="923064" y="4331105"/>
                </a:cubicBezTo>
                <a:lnTo>
                  <a:pt x="916021" y="4335803"/>
                </a:lnTo>
                <a:cubicBezTo>
                  <a:pt x="916021" y="4335803"/>
                  <a:pt x="913671" y="4338151"/>
                  <a:pt x="913671" y="4338151"/>
                </a:cubicBezTo>
                <a:lnTo>
                  <a:pt x="913671" y="4335803"/>
                </a:lnTo>
                <a:lnTo>
                  <a:pt x="911321" y="4326408"/>
                </a:lnTo>
                <a:close/>
                <a:moveTo>
                  <a:pt x="2764493" y="4314665"/>
                </a:moveTo>
                <a:cubicBezTo>
                  <a:pt x="2762144" y="4317014"/>
                  <a:pt x="2757447" y="4317014"/>
                  <a:pt x="2752749" y="4319362"/>
                </a:cubicBezTo>
                <a:lnTo>
                  <a:pt x="2778586" y="4326408"/>
                </a:lnTo>
                <a:lnTo>
                  <a:pt x="2783284" y="4319362"/>
                </a:lnTo>
                <a:close/>
                <a:moveTo>
                  <a:pt x="1773312" y="4314665"/>
                </a:moveTo>
                <a:cubicBezTo>
                  <a:pt x="1759219" y="4328757"/>
                  <a:pt x="1752175" y="4352245"/>
                  <a:pt x="1766267" y="4366338"/>
                </a:cubicBezTo>
                <a:cubicBezTo>
                  <a:pt x="1773312" y="4335804"/>
                  <a:pt x="1799148" y="4328757"/>
                  <a:pt x="1773312" y="4314665"/>
                </a:cubicBezTo>
                <a:close/>
                <a:moveTo>
                  <a:pt x="1033457" y="4312315"/>
                </a:moveTo>
                <a:lnTo>
                  <a:pt x="1038154" y="4321710"/>
                </a:lnTo>
                <a:cubicBezTo>
                  <a:pt x="1038154" y="4321710"/>
                  <a:pt x="1040504" y="4324059"/>
                  <a:pt x="1042855" y="4326408"/>
                </a:cubicBezTo>
                <a:lnTo>
                  <a:pt x="1052249" y="4331105"/>
                </a:lnTo>
                <a:lnTo>
                  <a:pt x="1047551" y="4340500"/>
                </a:lnTo>
                <a:cubicBezTo>
                  <a:pt x="1045205" y="4340500"/>
                  <a:pt x="1045205" y="4342849"/>
                  <a:pt x="1042855" y="4342849"/>
                </a:cubicBezTo>
                <a:cubicBezTo>
                  <a:pt x="1042855" y="4342849"/>
                  <a:pt x="1038154" y="4340500"/>
                  <a:pt x="1035806" y="4340500"/>
                </a:cubicBezTo>
                <a:lnTo>
                  <a:pt x="1031108" y="4331105"/>
                </a:lnTo>
                <a:close/>
                <a:moveTo>
                  <a:pt x="3936534" y="4307619"/>
                </a:moveTo>
                <a:cubicBezTo>
                  <a:pt x="3934185" y="4317014"/>
                  <a:pt x="3927140" y="4326408"/>
                  <a:pt x="3941231" y="4328757"/>
                </a:cubicBezTo>
                <a:cubicBezTo>
                  <a:pt x="3943580" y="4324060"/>
                  <a:pt x="3943580" y="4321711"/>
                  <a:pt x="3945929" y="4317014"/>
                </a:cubicBezTo>
                <a:cubicBezTo>
                  <a:pt x="3938883" y="4314665"/>
                  <a:pt x="3941231" y="4309967"/>
                  <a:pt x="3936534" y="4307619"/>
                </a:cubicBezTo>
                <a:close/>
                <a:moveTo>
                  <a:pt x="1136805" y="4305269"/>
                </a:moveTo>
                <a:lnTo>
                  <a:pt x="1141503" y="4312315"/>
                </a:lnTo>
                <a:lnTo>
                  <a:pt x="1141503" y="4321710"/>
                </a:lnTo>
                <a:lnTo>
                  <a:pt x="1141503" y="4331106"/>
                </a:lnTo>
                <a:cubicBezTo>
                  <a:pt x="1141503" y="4331106"/>
                  <a:pt x="1139154" y="4333454"/>
                  <a:pt x="1136805" y="4335803"/>
                </a:cubicBezTo>
                <a:lnTo>
                  <a:pt x="1127410" y="4335803"/>
                </a:lnTo>
                <a:lnTo>
                  <a:pt x="1122711" y="4331106"/>
                </a:lnTo>
                <a:lnTo>
                  <a:pt x="1127410" y="4321710"/>
                </a:lnTo>
                <a:close/>
                <a:moveTo>
                  <a:pt x="2625916" y="4302921"/>
                </a:moveTo>
                <a:lnTo>
                  <a:pt x="2621218" y="4312316"/>
                </a:lnTo>
                <a:lnTo>
                  <a:pt x="2625916" y="4314665"/>
                </a:lnTo>
                <a:lnTo>
                  <a:pt x="2635310" y="4314665"/>
                </a:lnTo>
                <a:lnTo>
                  <a:pt x="2640008" y="4309967"/>
                </a:lnTo>
                <a:lnTo>
                  <a:pt x="2635310" y="4302921"/>
                </a:lnTo>
                <a:close/>
                <a:moveTo>
                  <a:pt x="5759186" y="4300571"/>
                </a:moveTo>
                <a:cubicBezTo>
                  <a:pt x="5766232" y="4300571"/>
                  <a:pt x="5763883" y="4305269"/>
                  <a:pt x="5759186" y="4307617"/>
                </a:cubicBezTo>
                <a:cubicBezTo>
                  <a:pt x="5752139" y="4307617"/>
                  <a:pt x="5756837" y="4300571"/>
                  <a:pt x="5759186" y="4300571"/>
                </a:cubicBezTo>
                <a:close/>
                <a:moveTo>
                  <a:pt x="5773278" y="4298223"/>
                </a:moveTo>
                <a:cubicBezTo>
                  <a:pt x="5777976" y="4309967"/>
                  <a:pt x="5785022" y="4319362"/>
                  <a:pt x="5787371" y="4331106"/>
                </a:cubicBezTo>
                <a:cubicBezTo>
                  <a:pt x="5792068" y="4333455"/>
                  <a:pt x="5787371" y="4324060"/>
                  <a:pt x="5789719" y="4319362"/>
                </a:cubicBezTo>
                <a:cubicBezTo>
                  <a:pt x="5792068" y="4335804"/>
                  <a:pt x="5799115" y="4356943"/>
                  <a:pt x="5794417" y="4373384"/>
                </a:cubicBezTo>
                <a:cubicBezTo>
                  <a:pt x="5787371" y="4354594"/>
                  <a:pt x="5782673" y="4335804"/>
                  <a:pt x="5775627" y="4319362"/>
                </a:cubicBezTo>
                <a:cubicBezTo>
                  <a:pt x="5775627" y="4312316"/>
                  <a:pt x="5775627" y="4305269"/>
                  <a:pt x="5773278" y="4298223"/>
                </a:cubicBezTo>
                <a:close/>
                <a:moveTo>
                  <a:pt x="1120361" y="4298222"/>
                </a:moveTo>
                <a:lnTo>
                  <a:pt x="1127410" y="4300571"/>
                </a:lnTo>
                <a:lnTo>
                  <a:pt x="1134455" y="4305268"/>
                </a:lnTo>
                <a:lnTo>
                  <a:pt x="1127410" y="4312315"/>
                </a:lnTo>
                <a:lnTo>
                  <a:pt x="1120361" y="4309966"/>
                </a:lnTo>
                <a:lnTo>
                  <a:pt x="1113317" y="4305268"/>
                </a:lnTo>
                <a:close/>
                <a:moveTo>
                  <a:pt x="1078084" y="4293525"/>
                </a:moveTo>
                <a:lnTo>
                  <a:pt x="1078084" y="4305269"/>
                </a:lnTo>
                <a:lnTo>
                  <a:pt x="1073390" y="4305269"/>
                </a:lnTo>
                <a:lnTo>
                  <a:pt x="1068690" y="4295874"/>
                </a:lnTo>
                <a:close/>
                <a:moveTo>
                  <a:pt x="3196668" y="4291177"/>
                </a:moveTo>
                <a:cubicBezTo>
                  <a:pt x="3194321" y="4293526"/>
                  <a:pt x="3194321" y="4293526"/>
                  <a:pt x="3191971" y="4293526"/>
                </a:cubicBezTo>
                <a:lnTo>
                  <a:pt x="3171735" y="4307691"/>
                </a:lnTo>
                <a:lnTo>
                  <a:pt x="3169714" y="4308230"/>
                </a:lnTo>
                <a:lnTo>
                  <a:pt x="3173474" y="4302921"/>
                </a:lnTo>
                <a:cubicBezTo>
                  <a:pt x="3176117" y="4301159"/>
                  <a:pt x="3179053" y="4299398"/>
                  <a:pt x="3180227" y="4295875"/>
                </a:cubicBezTo>
                <a:cubicBezTo>
                  <a:pt x="3173181" y="4298223"/>
                  <a:pt x="3166134" y="4298223"/>
                  <a:pt x="3159088" y="4300572"/>
                </a:cubicBezTo>
                <a:cubicBezTo>
                  <a:pt x="3156739" y="4302921"/>
                  <a:pt x="3156739" y="4307619"/>
                  <a:pt x="3154390" y="4312316"/>
                </a:cubicBezTo>
                <a:lnTo>
                  <a:pt x="3169714" y="4308230"/>
                </a:lnTo>
                <a:lnTo>
                  <a:pt x="3168483" y="4309967"/>
                </a:lnTo>
                <a:lnTo>
                  <a:pt x="3171735" y="4307691"/>
                </a:lnTo>
                <a:lnTo>
                  <a:pt x="3189622" y="4302921"/>
                </a:lnTo>
                <a:cubicBezTo>
                  <a:pt x="3194321" y="4298223"/>
                  <a:pt x="3194321" y="4293526"/>
                  <a:pt x="3196668" y="4291177"/>
                </a:cubicBezTo>
                <a:close/>
                <a:moveTo>
                  <a:pt x="1517310" y="4291176"/>
                </a:moveTo>
                <a:lnTo>
                  <a:pt x="1522004" y="4293525"/>
                </a:lnTo>
                <a:lnTo>
                  <a:pt x="1517310" y="4300571"/>
                </a:lnTo>
                <a:lnTo>
                  <a:pt x="1512610" y="4293525"/>
                </a:lnTo>
                <a:close/>
                <a:moveTo>
                  <a:pt x="5676979" y="4288828"/>
                </a:moveTo>
                <a:cubicBezTo>
                  <a:pt x="5688723" y="4307618"/>
                  <a:pt x="5700467" y="4326408"/>
                  <a:pt x="5714560" y="4345199"/>
                </a:cubicBezTo>
                <a:cubicBezTo>
                  <a:pt x="5702816" y="4345199"/>
                  <a:pt x="5693421" y="4319362"/>
                  <a:pt x="5679328" y="4312316"/>
                </a:cubicBezTo>
                <a:cubicBezTo>
                  <a:pt x="5676979" y="4324060"/>
                  <a:pt x="5681677" y="4335804"/>
                  <a:pt x="5686374" y="4347548"/>
                </a:cubicBezTo>
                <a:cubicBezTo>
                  <a:pt x="5695769" y="4345199"/>
                  <a:pt x="5709862" y="4349896"/>
                  <a:pt x="5712211" y="4352245"/>
                </a:cubicBezTo>
                <a:cubicBezTo>
                  <a:pt x="5709862" y="4366338"/>
                  <a:pt x="5698118" y="4356943"/>
                  <a:pt x="5688723" y="4354594"/>
                </a:cubicBezTo>
                <a:cubicBezTo>
                  <a:pt x="5688723" y="4359291"/>
                  <a:pt x="5691072" y="4366338"/>
                  <a:pt x="5691072" y="4371035"/>
                </a:cubicBezTo>
                <a:cubicBezTo>
                  <a:pt x="5688723" y="4366338"/>
                  <a:pt x="5686374" y="4359291"/>
                  <a:pt x="5684025" y="4354594"/>
                </a:cubicBezTo>
                <a:cubicBezTo>
                  <a:pt x="5684025" y="4354594"/>
                  <a:pt x="5681677" y="4354594"/>
                  <a:pt x="5681677" y="4354594"/>
                </a:cubicBezTo>
                <a:cubicBezTo>
                  <a:pt x="5681677" y="4354594"/>
                  <a:pt x="5681677" y="4352245"/>
                  <a:pt x="5681677" y="4352245"/>
                </a:cubicBezTo>
                <a:cubicBezTo>
                  <a:pt x="5676979" y="4342850"/>
                  <a:pt x="5672282" y="4333455"/>
                  <a:pt x="5667584" y="4324060"/>
                </a:cubicBezTo>
                <a:cubicBezTo>
                  <a:pt x="5669933" y="4312316"/>
                  <a:pt x="5672282" y="4300572"/>
                  <a:pt x="5676979" y="4288828"/>
                </a:cubicBezTo>
                <a:close/>
                <a:moveTo>
                  <a:pt x="2177320" y="4288827"/>
                </a:moveTo>
                <a:cubicBezTo>
                  <a:pt x="2182020" y="4288827"/>
                  <a:pt x="2184364" y="4293525"/>
                  <a:pt x="2184364" y="4295873"/>
                </a:cubicBezTo>
                <a:cubicBezTo>
                  <a:pt x="2182020" y="4298222"/>
                  <a:pt x="2179670" y="4300571"/>
                  <a:pt x="2177320" y="4302920"/>
                </a:cubicBezTo>
                <a:cubicBezTo>
                  <a:pt x="2177320" y="4298222"/>
                  <a:pt x="2177320" y="4293525"/>
                  <a:pt x="2177320" y="4288827"/>
                </a:cubicBezTo>
                <a:close/>
                <a:moveTo>
                  <a:pt x="2658799" y="4284131"/>
                </a:moveTo>
                <a:lnTo>
                  <a:pt x="2656449" y="4293526"/>
                </a:lnTo>
                <a:lnTo>
                  <a:pt x="2651752" y="4302921"/>
                </a:lnTo>
                <a:lnTo>
                  <a:pt x="2656449" y="4312316"/>
                </a:lnTo>
                <a:cubicBezTo>
                  <a:pt x="2656449" y="4312316"/>
                  <a:pt x="2658799" y="4314665"/>
                  <a:pt x="2658799" y="4314665"/>
                </a:cubicBezTo>
                <a:lnTo>
                  <a:pt x="2661147" y="4312316"/>
                </a:lnTo>
                <a:lnTo>
                  <a:pt x="2663496" y="4302921"/>
                </a:lnTo>
                <a:lnTo>
                  <a:pt x="2661147" y="4293526"/>
                </a:lnTo>
                <a:close/>
                <a:moveTo>
                  <a:pt x="5944739" y="4281781"/>
                </a:moveTo>
                <a:cubicBezTo>
                  <a:pt x="5944739" y="4284130"/>
                  <a:pt x="5947088" y="4288827"/>
                  <a:pt x="5947088" y="4293525"/>
                </a:cubicBezTo>
                <a:cubicBezTo>
                  <a:pt x="5947088" y="4291176"/>
                  <a:pt x="5947088" y="4291176"/>
                  <a:pt x="5944739" y="4288827"/>
                </a:cubicBezTo>
                <a:cubicBezTo>
                  <a:pt x="5944739" y="4291176"/>
                  <a:pt x="5944739" y="4291176"/>
                  <a:pt x="5944739" y="4293525"/>
                </a:cubicBezTo>
                <a:cubicBezTo>
                  <a:pt x="5944739" y="4291176"/>
                  <a:pt x="5942390" y="4291176"/>
                  <a:pt x="5935344" y="4291176"/>
                </a:cubicBezTo>
                <a:cubicBezTo>
                  <a:pt x="5935344" y="4286479"/>
                  <a:pt x="5937693" y="4286479"/>
                  <a:pt x="5940042" y="4284130"/>
                </a:cubicBezTo>
                <a:cubicBezTo>
                  <a:pt x="5942390" y="4284130"/>
                  <a:pt x="5942390" y="4284130"/>
                  <a:pt x="5944739" y="4281781"/>
                </a:cubicBezTo>
                <a:close/>
                <a:moveTo>
                  <a:pt x="1566630" y="4277083"/>
                </a:moveTo>
                <a:cubicBezTo>
                  <a:pt x="1568980" y="4277083"/>
                  <a:pt x="1568980" y="4277083"/>
                  <a:pt x="1568980" y="4277083"/>
                </a:cubicBezTo>
                <a:lnTo>
                  <a:pt x="1576025" y="4286478"/>
                </a:lnTo>
                <a:lnTo>
                  <a:pt x="1568980" y="4291176"/>
                </a:lnTo>
                <a:lnTo>
                  <a:pt x="1564280" y="4286478"/>
                </a:lnTo>
                <a:close/>
                <a:moveTo>
                  <a:pt x="2710471" y="4274735"/>
                </a:moveTo>
                <a:cubicBezTo>
                  <a:pt x="2705774" y="4279433"/>
                  <a:pt x="2701076" y="4284131"/>
                  <a:pt x="2696379" y="4288828"/>
                </a:cubicBezTo>
                <a:lnTo>
                  <a:pt x="2703426" y="4305270"/>
                </a:lnTo>
                <a:lnTo>
                  <a:pt x="2736308" y="4314665"/>
                </a:lnTo>
                <a:cubicBezTo>
                  <a:pt x="2741006" y="4312316"/>
                  <a:pt x="2745703" y="4309967"/>
                  <a:pt x="2750401" y="4309967"/>
                </a:cubicBezTo>
                <a:lnTo>
                  <a:pt x="2719866" y="4300572"/>
                </a:lnTo>
                <a:cubicBezTo>
                  <a:pt x="2710471" y="4298223"/>
                  <a:pt x="2708123" y="4298223"/>
                  <a:pt x="2708123" y="4286479"/>
                </a:cubicBezTo>
                <a:cubicBezTo>
                  <a:pt x="2708123" y="4281782"/>
                  <a:pt x="2708123" y="4279433"/>
                  <a:pt x="2710471" y="4274735"/>
                </a:cubicBezTo>
                <a:close/>
                <a:moveTo>
                  <a:pt x="2708123" y="4270038"/>
                </a:moveTo>
                <a:cubicBezTo>
                  <a:pt x="2691681" y="4267689"/>
                  <a:pt x="2675240" y="4272387"/>
                  <a:pt x="2661147" y="4277084"/>
                </a:cubicBezTo>
                <a:cubicBezTo>
                  <a:pt x="2661147" y="4279433"/>
                  <a:pt x="2665845" y="4281782"/>
                  <a:pt x="2668193" y="4281782"/>
                </a:cubicBezTo>
                <a:cubicBezTo>
                  <a:pt x="2672891" y="4281782"/>
                  <a:pt x="2672891" y="4274735"/>
                  <a:pt x="2677588" y="4274735"/>
                </a:cubicBezTo>
                <a:cubicBezTo>
                  <a:pt x="2677588" y="4274735"/>
                  <a:pt x="2682286" y="4272387"/>
                  <a:pt x="2691681" y="4284131"/>
                </a:cubicBezTo>
                <a:cubicBezTo>
                  <a:pt x="2698728" y="4279433"/>
                  <a:pt x="2703426" y="4274735"/>
                  <a:pt x="2708123" y="4270038"/>
                </a:cubicBezTo>
                <a:close/>
                <a:moveTo>
                  <a:pt x="995885" y="4267688"/>
                </a:moveTo>
                <a:lnTo>
                  <a:pt x="1017021" y="4267688"/>
                </a:lnTo>
                <a:lnTo>
                  <a:pt x="1019371" y="4288827"/>
                </a:lnTo>
                <a:lnTo>
                  <a:pt x="1009978" y="4288827"/>
                </a:lnTo>
                <a:cubicBezTo>
                  <a:pt x="1009978" y="4288827"/>
                  <a:pt x="1007627" y="4286478"/>
                  <a:pt x="1007627" y="4286478"/>
                </a:cubicBezTo>
                <a:lnTo>
                  <a:pt x="993535" y="4277083"/>
                </a:lnTo>
                <a:close/>
                <a:moveTo>
                  <a:pt x="2785633" y="4260643"/>
                </a:moveTo>
                <a:cubicBezTo>
                  <a:pt x="2785633" y="4265340"/>
                  <a:pt x="2783284" y="4267689"/>
                  <a:pt x="2785633" y="4270038"/>
                </a:cubicBezTo>
                <a:cubicBezTo>
                  <a:pt x="2785633" y="4270038"/>
                  <a:pt x="2787981" y="4272387"/>
                  <a:pt x="2790330" y="4272387"/>
                </a:cubicBezTo>
                <a:cubicBezTo>
                  <a:pt x="2790330" y="4267689"/>
                  <a:pt x="2790330" y="4262992"/>
                  <a:pt x="2790330" y="4260643"/>
                </a:cubicBezTo>
                <a:cubicBezTo>
                  <a:pt x="2787981" y="4260643"/>
                  <a:pt x="2785633" y="4260643"/>
                  <a:pt x="2785633" y="4260643"/>
                </a:cubicBezTo>
                <a:close/>
                <a:moveTo>
                  <a:pt x="1169688" y="4255944"/>
                </a:moveTo>
                <a:lnTo>
                  <a:pt x="1174388" y="4262990"/>
                </a:lnTo>
                <a:lnTo>
                  <a:pt x="1169688" y="4267688"/>
                </a:lnTo>
                <a:lnTo>
                  <a:pt x="1164991" y="4262990"/>
                </a:lnTo>
                <a:close/>
                <a:moveTo>
                  <a:pt x="5707512" y="4248898"/>
                </a:moveTo>
                <a:cubicBezTo>
                  <a:pt x="5702815" y="4251246"/>
                  <a:pt x="5700466" y="4255944"/>
                  <a:pt x="5707512" y="4255944"/>
                </a:cubicBezTo>
                <a:cubicBezTo>
                  <a:pt x="5707512" y="4253595"/>
                  <a:pt x="5707512" y="4251246"/>
                  <a:pt x="5707512" y="4248898"/>
                </a:cubicBezTo>
                <a:close/>
                <a:moveTo>
                  <a:pt x="2987627" y="4239504"/>
                </a:moveTo>
                <a:cubicBezTo>
                  <a:pt x="2978232" y="4246550"/>
                  <a:pt x="2959442" y="4248899"/>
                  <a:pt x="2978232" y="4262992"/>
                </a:cubicBezTo>
                <a:cubicBezTo>
                  <a:pt x="2975883" y="4248899"/>
                  <a:pt x="3004069" y="4251248"/>
                  <a:pt x="2987627" y="4239504"/>
                </a:cubicBezTo>
                <a:close/>
                <a:moveTo>
                  <a:pt x="2804424" y="4223062"/>
                </a:moveTo>
                <a:lnTo>
                  <a:pt x="2806641" y="4223192"/>
                </a:lnTo>
                <a:lnTo>
                  <a:pt x="2806067" y="4223766"/>
                </a:lnTo>
                <a:close/>
                <a:moveTo>
                  <a:pt x="2778586" y="4220713"/>
                </a:moveTo>
                <a:cubicBezTo>
                  <a:pt x="2766842" y="4230109"/>
                  <a:pt x="2752749" y="4237155"/>
                  <a:pt x="2741006" y="4246550"/>
                </a:cubicBezTo>
                <a:cubicBezTo>
                  <a:pt x="2741006" y="4248899"/>
                  <a:pt x="2743354" y="4251248"/>
                  <a:pt x="2743354" y="4253597"/>
                </a:cubicBezTo>
                <a:cubicBezTo>
                  <a:pt x="2743354" y="4253597"/>
                  <a:pt x="2745703" y="4253597"/>
                  <a:pt x="2745703" y="4253597"/>
                </a:cubicBezTo>
                <a:cubicBezTo>
                  <a:pt x="2748053" y="4251248"/>
                  <a:pt x="2750401" y="4248899"/>
                  <a:pt x="2752749" y="4246550"/>
                </a:cubicBezTo>
                <a:lnTo>
                  <a:pt x="2766842" y="4251248"/>
                </a:lnTo>
                <a:cubicBezTo>
                  <a:pt x="2776237" y="4251248"/>
                  <a:pt x="2785633" y="4246550"/>
                  <a:pt x="2792680" y="4244201"/>
                </a:cubicBezTo>
                <a:cubicBezTo>
                  <a:pt x="2795027" y="4241853"/>
                  <a:pt x="2795027" y="4241853"/>
                  <a:pt x="2797376" y="4239504"/>
                </a:cubicBezTo>
                <a:lnTo>
                  <a:pt x="2797376" y="4232457"/>
                </a:lnTo>
                <a:lnTo>
                  <a:pt x="2806067" y="4223766"/>
                </a:lnTo>
                <a:lnTo>
                  <a:pt x="2820864" y="4230109"/>
                </a:lnTo>
                <a:cubicBezTo>
                  <a:pt x="2827910" y="4230109"/>
                  <a:pt x="2832608" y="4227760"/>
                  <a:pt x="2839654" y="4227760"/>
                </a:cubicBezTo>
                <a:cubicBezTo>
                  <a:pt x="2842003" y="4227760"/>
                  <a:pt x="2844352" y="4227760"/>
                  <a:pt x="2844352" y="4225411"/>
                </a:cubicBezTo>
                <a:lnTo>
                  <a:pt x="2806641" y="4223192"/>
                </a:lnTo>
                <a:lnTo>
                  <a:pt x="2806771" y="4223062"/>
                </a:lnTo>
                <a:cubicBezTo>
                  <a:pt x="2797376" y="4223062"/>
                  <a:pt x="2787981" y="4223062"/>
                  <a:pt x="2778586" y="4220713"/>
                </a:cubicBezTo>
                <a:close/>
                <a:moveTo>
                  <a:pt x="6367244" y="4217315"/>
                </a:moveTo>
                <a:lnTo>
                  <a:pt x="6369869" y="4218365"/>
                </a:lnTo>
                <a:lnTo>
                  <a:pt x="6368731" y="4221068"/>
                </a:lnTo>
                <a:close/>
                <a:moveTo>
                  <a:pt x="1009978" y="4213666"/>
                </a:moveTo>
                <a:lnTo>
                  <a:pt x="1014674" y="4218364"/>
                </a:lnTo>
                <a:lnTo>
                  <a:pt x="1009978" y="4225410"/>
                </a:lnTo>
                <a:lnTo>
                  <a:pt x="1002929" y="4218364"/>
                </a:lnTo>
                <a:close/>
                <a:moveTo>
                  <a:pt x="2919514" y="4192528"/>
                </a:moveTo>
                <a:cubicBezTo>
                  <a:pt x="2912466" y="4194877"/>
                  <a:pt x="2905420" y="4199575"/>
                  <a:pt x="2898374" y="4201923"/>
                </a:cubicBezTo>
                <a:lnTo>
                  <a:pt x="2908898" y="4203426"/>
                </a:lnTo>
                <a:lnTo>
                  <a:pt x="2907769" y="4204272"/>
                </a:lnTo>
                <a:lnTo>
                  <a:pt x="2909335" y="4203489"/>
                </a:lnTo>
                <a:lnTo>
                  <a:pt x="2914815" y="4204272"/>
                </a:lnTo>
                <a:cubicBezTo>
                  <a:pt x="2917164" y="4201923"/>
                  <a:pt x="2917164" y="4201923"/>
                  <a:pt x="2917164" y="4199575"/>
                </a:cubicBezTo>
                <a:lnTo>
                  <a:pt x="2909335" y="4203489"/>
                </a:lnTo>
                <a:lnTo>
                  <a:pt x="2908898" y="4203426"/>
                </a:lnTo>
                <a:lnTo>
                  <a:pt x="2917164" y="4197226"/>
                </a:lnTo>
                <a:cubicBezTo>
                  <a:pt x="2917164" y="4194877"/>
                  <a:pt x="2919514" y="4194877"/>
                  <a:pt x="2919514" y="4192528"/>
                </a:cubicBezTo>
                <a:close/>
                <a:moveTo>
                  <a:pt x="3020510" y="4190180"/>
                </a:moveTo>
                <a:cubicBezTo>
                  <a:pt x="3018161" y="4201923"/>
                  <a:pt x="2992325" y="4213667"/>
                  <a:pt x="3006417" y="4225411"/>
                </a:cubicBezTo>
                <a:cubicBezTo>
                  <a:pt x="3006417" y="4206621"/>
                  <a:pt x="3034604" y="4204272"/>
                  <a:pt x="3020510" y="4190180"/>
                </a:cubicBezTo>
                <a:close/>
                <a:moveTo>
                  <a:pt x="2668193" y="4187831"/>
                </a:moveTo>
                <a:cubicBezTo>
                  <a:pt x="2654101" y="4183133"/>
                  <a:pt x="2637659" y="4204272"/>
                  <a:pt x="2642357" y="4216016"/>
                </a:cubicBezTo>
                <a:cubicBezTo>
                  <a:pt x="2644706" y="4211318"/>
                  <a:pt x="2656449" y="4216016"/>
                  <a:pt x="2661147" y="4213667"/>
                </a:cubicBezTo>
                <a:cubicBezTo>
                  <a:pt x="2663496" y="4206621"/>
                  <a:pt x="2668193" y="4197226"/>
                  <a:pt x="2668193" y="4187831"/>
                </a:cubicBezTo>
                <a:close/>
                <a:moveTo>
                  <a:pt x="2997022" y="4180784"/>
                </a:moveTo>
                <a:cubicBezTo>
                  <a:pt x="2957093" y="4204272"/>
                  <a:pt x="2919514" y="4274735"/>
                  <a:pt x="2874887" y="4314665"/>
                </a:cubicBezTo>
                <a:cubicBezTo>
                  <a:pt x="2917164" y="4284131"/>
                  <a:pt x="2985278" y="4213667"/>
                  <a:pt x="2997022" y="4180784"/>
                </a:cubicBezTo>
                <a:close/>
                <a:moveTo>
                  <a:pt x="5693420" y="4173737"/>
                </a:moveTo>
                <a:cubicBezTo>
                  <a:pt x="5700466" y="4185480"/>
                  <a:pt x="5702815" y="4197224"/>
                  <a:pt x="5709861" y="4208968"/>
                </a:cubicBezTo>
                <a:cubicBezTo>
                  <a:pt x="5712210" y="4208968"/>
                  <a:pt x="5716908" y="4208968"/>
                  <a:pt x="5719256" y="4208968"/>
                </a:cubicBezTo>
                <a:cubicBezTo>
                  <a:pt x="5719256" y="4211317"/>
                  <a:pt x="5716908" y="4216015"/>
                  <a:pt x="5716908" y="4218364"/>
                </a:cubicBezTo>
                <a:cubicBezTo>
                  <a:pt x="5721605" y="4223061"/>
                  <a:pt x="5726303" y="4227759"/>
                  <a:pt x="5731000" y="4232456"/>
                </a:cubicBezTo>
                <a:cubicBezTo>
                  <a:pt x="5723954" y="4206620"/>
                  <a:pt x="5712210" y="4185480"/>
                  <a:pt x="5693420" y="4173737"/>
                </a:cubicBezTo>
                <a:close/>
                <a:moveTo>
                  <a:pt x="2926559" y="4166692"/>
                </a:moveTo>
                <a:cubicBezTo>
                  <a:pt x="2924210" y="4169040"/>
                  <a:pt x="2924210" y="4169040"/>
                  <a:pt x="2924210" y="4169040"/>
                </a:cubicBezTo>
                <a:cubicBezTo>
                  <a:pt x="2910118" y="4173738"/>
                  <a:pt x="2907769" y="4187831"/>
                  <a:pt x="2893676" y="4192528"/>
                </a:cubicBezTo>
                <a:cubicBezTo>
                  <a:pt x="2877235" y="4187831"/>
                  <a:pt x="2872537" y="4178436"/>
                  <a:pt x="2860793" y="4197226"/>
                </a:cubicBezTo>
                <a:cubicBezTo>
                  <a:pt x="2851398" y="4194877"/>
                  <a:pt x="2846700" y="4187831"/>
                  <a:pt x="2842003" y="4178436"/>
                </a:cubicBezTo>
                <a:cubicBezTo>
                  <a:pt x="2823213" y="4185482"/>
                  <a:pt x="2806771" y="4197226"/>
                  <a:pt x="2795027" y="4211318"/>
                </a:cubicBezTo>
                <a:cubicBezTo>
                  <a:pt x="2823213" y="4218365"/>
                  <a:pt x="2844352" y="4216016"/>
                  <a:pt x="2865491" y="4211318"/>
                </a:cubicBezTo>
                <a:cubicBezTo>
                  <a:pt x="2863142" y="4208970"/>
                  <a:pt x="2858444" y="4208970"/>
                  <a:pt x="2856096" y="4208970"/>
                </a:cubicBezTo>
                <a:cubicBezTo>
                  <a:pt x="2867840" y="4199575"/>
                  <a:pt x="2881932" y="4197226"/>
                  <a:pt x="2896025" y="4199575"/>
                </a:cubicBezTo>
                <a:cubicBezTo>
                  <a:pt x="2907769" y="4194877"/>
                  <a:pt x="2917164" y="4190180"/>
                  <a:pt x="2926559" y="4185482"/>
                </a:cubicBezTo>
                <a:cubicBezTo>
                  <a:pt x="2928908" y="4178436"/>
                  <a:pt x="2933605" y="4171389"/>
                  <a:pt x="2935954" y="4166692"/>
                </a:cubicBezTo>
                <a:cubicBezTo>
                  <a:pt x="2935954" y="4166692"/>
                  <a:pt x="2933605" y="4166692"/>
                  <a:pt x="2933605" y="4166692"/>
                </a:cubicBezTo>
                <a:cubicBezTo>
                  <a:pt x="2931256" y="4166692"/>
                  <a:pt x="2928908" y="4166692"/>
                  <a:pt x="2926559" y="4166692"/>
                </a:cubicBezTo>
                <a:close/>
                <a:moveTo>
                  <a:pt x="2186714" y="4154948"/>
                </a:moveTo>
                <a:lnTo>
                  <a:pt x="2212551" y="4154948"/>
                </a:lnTo>
                <a:cubicBezTo>
                  <a:pt x="2212551" y="4154948"/>
                  <a:pt x="2214899" y="4157297"/>
                  <a:pt x="2214899" y="4159646"/>
                </a:cubicBezTo>
                <a:lnTo>
                  <a:pt x="2214899" y="4178436"/>
                </a:lnTo>
                <a:lnTo>
                  <a:pt x="2200806" y="4206621"/>
                </a:lnTo>
                <a:cubicBezTo>
                  <a:pt x="2200806" y="4206621"/>
                  <a:pt x="2198457" y="4208970"/>
                  <a:pt x="2198457" y="4211319"/>
                </a:cubicBezTo>
                <a:lnTo>
                  <a:pt x="2193762" y="4206621"/>
                </a:lnTo>
                <a:close/>
                <a:moveTo>
                  <a:pt x="1669451" y="4154177"/>
                </a:moveTo>
                <a:cubicBezTo>
                  <a:pt x="1652057" y="4158911"/>
                  <a:pt x="1645890" y="4183133"/>
                  <a:pt x="1637084" y="4190180"/>
                </a:cubicBezTo>
                <a:cubicBezTo>
                  <a:pt x="1641779" y="4192528"/>
                  <a:pt x="1648827" y="4194877"/>
                  <a:pt x="1653527" y="4197226"/>
                </a:cubicBezTo>
                <a:cubicBezTo>
                  <a:pt x="1660569" y="4176087"/>
                  <a:pt x="1679362" y="4173738"/>
                  <a:pt x="1691104" y="4157296"/>
                </a:cubicBezTo>
                <a:cubicBezTo>
                  <a:pt x="1682296" y="4153186"/>
                  <a:pt x="1675251" y="4152598"/>
                  <a:pt x="1669451" y="4154177"/>
                </a:cubicBezTo>
                <a:close/>
                <a:moveTo>
                  <a:pt x="3027557" y="4152599"/>
                </a:moveTo>
                <a:cubicBezTo>
                  <a:pt x="3020510" y="4159645"/>
                  <a:pt x="3013464" y="4164343"/>
                  <a:pt x="3006417" y="4171389"/>
                </a:cubicBezTo>
                <a:cubicBezTo>
                  <a:pt x="3018161" y="4180784"/>
                  <a:pt x="3039300" y="4159645"/>
                  <a:pt x="3027557" y="4152599"/>
                </a:cubicBezTo>
                <a:close/>
                <a:moveTo>
                  <a:pt x="2820864" y="4145552"/>
                </a:moveTo>
                <a:cubicBezTo>
                  <a:pt x="2783284" y="4152599"/>
                  <a:pt x="2752749" y="4176087"/>
                  <a:pt x="2719866" y="4183133"/>
                </a:cubicBezTo>
                <a:cubicBezTo>
                  <a:pt x="2717518" y="4192528"/>
                  <a:pt x="2731610" y="4185482"/>
                  <a:pt x="2731610" y="4192528"/>
                </a:cubicBezTo>
                <a:cubicBezTo>
                  <a:pt x="2703426" y="4187831"/>
                  <a:pt x="2686984" y="4194877"/>
                  <a:pt x="2672891" y="4208970"/>
                </a:cubicBezTo>
                <a:cubicBezTo>
                  <a:pt x="2712820" y="4208970"/>
                  <a:pt x="2733959" y="4208970"/>
                  <a:pt x="2780935" y="4211318"/>
                </a:cubicBezTo>
                <a:cubicBezTo>
                  <a:pt x="2797376" y="4197226"/>
                  <a:pt x="2816166" y="4185482"/>
                  <a:pt x="2837305" y="4176087"/>
                </a:cubicBezTo>
                <a:cubicBezTo>
                  <a:pt x="2832608" y="4164343"/>
                  <a:pt x="2827910" y="4152599"/>
                  <a:pt x="2820864" y="4145552"/>
                </a:cubicBezTo>
                <a:close/>
                <a:moveTo>
                  <a:pt x="2717518" y="4138506"/>
                </a:moveTo>
                <a:cubicBezTo>
                  <a:pt x="2703426" y="4147901"/>
                  <a:pt x="2708123" y="4178436"/>
                  <a:pt x="2682286" y="4178436"/>
                </a:cubicBezTo>
                <a:cubicBezTo>
                  <a:pt x="2682286" y="4187831"/>
                  <a:pt x="2675240" y="4192528"/>
                  <a:pt x="2668193" y="4199575"/>
                </a:cubicBezTo>
                <a:cubicBezTo>
                  <a:pt x="2682286" y="4201923"/>
                  <a:pt x="2682286" y="4192528"/>
                  <a:pt x="2684635" y="4190180"/>
                </a:cubicBezTo>
                <a:cubicBezTo>
                  <a:pt x="2712820" y="4180784"/>
                  <a:pt x="2750401" y="4178436"/>
                  <a:pt x="2755098" y="4140855"/>
                </a:cubicBezTo>
                <a:cubicBezTo>
                  <a:pt x="2741006" y="4133809"/>
                  <a:pt x="2726913" y="4145552"/>
                  <a:pt x="2719866" y="4147901"/>
                </a:cubicBezTo>
                <a:cubicBezTo>
                  <a:pt x="2724564" y="4145552"/>
                  <a:pt x="2724564" y="4136157"/>
                  <a:pt x="2717518" y="4138506"/>
                </a:cubicBezTo>
                <a:close/>
                <a:moveTo>
                  <a:pt x="5888443" y="4134543"/>
                </a:moveTo>
                <a:cubicBezTo>
                  <a:pt x="5891305" y="4138506"/>
                  <a:pt x="5910683" y="4159645"/>
                  <a:pt x="5893067" y="4138506"/>
                </a:cubicBezTo>
                <a:cubicBezTo>
                  <a:pt x="5888369" y="4133809"/>
                  <a:pt x="5887488" y="4133222"/>
                  <a:pt x="5888443" y="4134543"/>
                </a:cubicBezTo>
                <a:close/>
                <a:moveTo>
                  <a:pt x="2689332" y="4133809"/>
                </a:moveTo>
                <a:cubicBezTo>
                  <a:pt x="2682286" y="4152599"/>
                  <a:pt x="2665845" y="4159645"/>
                  <a:pt x="2663496" y="4180784"/>
                </a:cubicBezTo>
                <a:cubicBezTo>
                  <a:pt x="2682286" y="4176087"/>
                  <a:pt x="2686984" y="4152599"/>
                  <a:pt x="2696379" y="4136157"/>
                </a:cubicBezTo>
                <a:cubicBezTo>
                  <a:pt x="2694030" y="4136157"/>
                  <a:pt x="2694030" y="4133809"/>
                  <a:pt x="2689332" y="4133809"/>
                </a:cubicBezTo>
                <a:close/>
                <a:moveTo>
                  <a:pt x="3635890" y="4129111"/>
                </a:moveTo>
                <a:cubicBezTo>
                  <a:pt x="3619449" y="4150250"/>
                  <a:pt x="3619449" y="4143204"/>
                  <a:pt x="3607706" y="4166692"/>
                </a:cubicBezTo>
                <a:cubicBezTo>
                  <a:pt x="3619449" y="4171389"/>
                  <a:pt x="3612402" y="4185482"/>
                  <a:pt x="3624146" y="4192528"/>
                </a:cubicBezTo>
                <a:cubicBezTo>
                  <a:pt x="3642936" y="4190180"/>
                  <a:pt x="3657029" y="4176087"/>
                  <a:pt x="3671122" y="4157296"/>
                </a:cubicBezTo>
                <a:cubicBezTo>
                  <a:pt x="3661727" y="4138506"/>
                  <a:pt x="3645285" y="4140855"/>
                  <a:pt x="3635890" y="4129111"/>
                </a:cubicBezTo>
                <a:close/>
                <a:moveTo>
                  <a:pt x="3384571" y="4110321"/>
                </a:moveTo>
                <a:cubicBezTo>
                  <a:pt x="3375176" y="4115018"/>
                  <a:pt x="3354037" y="4150250"/>
                  <a:pt x="3363432" y="4161994"/>
                </a:cubicBezTo>
                <a:cubicBezTo>
                  <a:pt x="3365780" y="4138506"/>
                  <a:pt x="3398664" y="4129111"/>
                  <a:pt x="3384571" y="4110321"/>
                </a:cubicBezTo>
                <a:close/>
                <a:moveTo>
                  <a:pt x="5702815" y="4107971"/>
                </a:moveTo>
                <a:cubicBezTo>
                  <a:pt x="5707512" y="4110320"/>
                  <a:pt x="5709861" y="4112669"/>
                  <a:pt x="5714559" y="4115017"/>
                </a:cubicBezTo>
                <a:cubicBezTo>
                  <a:pt x="5714559" y="4117366"/>
                  <a:pt x="5716908" y="4122064"/>
                  <a:pt x="5721605" y="4124412"/>
                </a:cubicBezTo>
                <a:cubicBezTo>
                  <a:pt x="5721605" y="4122064"/>
                  <a:pt x="5721605" y="4122064"/>
                  <a:pt x="5721605" y="4119715"/>
                </a:cubicBezTo>
                <a:cubicBezTo>
                  <a:pt x="5723954" y="4124412"/>
                  <a:pt x="5726303" y="4126761"/>
                  <a:pt x="5728652" y="4133807"/>
                </a:cubicBezTo>
                <a:cubicBezTo>
                  <a:pt x="5735698" y="4140854"/>
                  <a:pt x="5742744" y="4147900"/>
                  <a:pt x="5747442" y="4157295"/>
                </a:cubicBezTo>
                <a:cubicBezTo>
                  <a:pt x="5742744" y="4152598"/>
                  <a:pt x="5735698" y="4145551"/>
                  <a:pt x="5731000" y="4140854"/>
                </a:cubicBezTo>
                <a:cubicBezTo>
                  <a:pt x="5731000" y="4143203"/>
                  <a:pt x="5731000" y="4143203"/>
                  <a:pt x="5731000" y="4143203"/>
                </a:cubicBezTo>
                <a:cubicBezTo>
                  <a:pt x="5723954" y="4140854"/>
                  <a:pt x="5721605" y="4143203"/>
                  <a:pt x="5721605" y="4147900"/>
                </a:cubicBezTo>
                <a:cubicBezTo>
                  <a:pt x="5728652" y="4154947"/>
                  <a:pt x="5738046" y="4159644"/>
                  <a:pt x="5747442" y="4161993"/>
                </a:cubicBezTo>
                <a:cubicBezTo>
                  <a:pt x="5749790" y="4169039"/>
                  <a:pt x="5742744" y="4171388"/>
                  <a:pt x="5738046" y="4166691"/>
                </a:cubicBezTo>
                <a:cubicBezTo>
                  <a:pt x="5761534" y="4208968"/>
                  <a:pt x="5792068" y="4244200"/>
                  <a:pt x="5789720" y="4312315"/>
                </a:cubicBezTo>
                <a:cubicBezTo>
                  <a:pt x="5780325" y="4291176"/>
                  <a:pt x="5785022" y="4253595"/>
                  <a:pt x="5761534" y="4246549"/>
                </a:cubicBezTo>
                <a:cubicBezTo>
                  <a:pt x="5759186" y="4258293"/>
                  <a:pt x="5761534" y="4267688"/>
                  <a:pt x="5763883" y="4279432"/>
                </a:cubicBezTo>
                <a:cubicBezTo>
                  <a:pt x="5761534" y="4281781"/>
                  <a:pt x="5761534" y="4281781"/>
                  <a:pt x="5759186" y="4284129"/>
                </a:cubicBezTo>
                <a:cubicBezTo>
                  <a:pt x="5754488" y="4274734"/>
                  <a:pt x="5749790" y="4265339"/>
                  <a:pt x="5745093" y="4258293"/>
                </a:cubicBezTo>
                <a:cubicBezTo>
                  <a:pt x="5738046" y="4265339"/>
                  <a:pt x="5731000" y="4267688"/>
                  <a:pt x="5723954" y="4272386"/>
                </a:cubicBezTo>
                <a:cubicBezTo>
                  <a:pt x="5726303" y="4284129"/>
                  <a:pt x="5731000" y="4293524"/>
                  <a:pt x="5733349" y="4302919"/>
                </a:cubicBezTo>
                <a:cubicBezTo>
                  <a:pt x="5728652" y="4298222"/>
                  <a:pt x="5723954" y="4288827"/>
                  <a:pt x="5719256" y="4281781"/>
                </a:cubicBezTo>
                <a:cubicBezTo>
                  <a:pt x="5709861" y="4274734"/>
                  <a:pt x="5698117" y="4272386"/>
                  <a:pt x="5684025" y="4272386"/>
                </a:cubicBezTo>
                <a:cubicBezTo>
                  <a:pt x="5688722" y="4260642"/>
                  <a:pt x="5693420" y="4251246"/>
                  <a:pt x="5700466" y="4239502"/>
                </a:cubicBezTo>
                <a:cubicBezTo>
                  <a:pt x="5691071" y="4230107"/>
                  <a:pt x="5674630" y="4248898"/>
                  <a:pt x="5676978" y="4230107"/>
                </a:cubicBezTo>
                <a:cubicBezTo>
                  <a:pt x="5712210" y="4220712"/>
                  <a:pt x="5693420" y="4157295"/>
                  <a:pt x="5669932" y="4180783"/>
                </a:cubicBezTo>
                <a:cubicBezTo>
                  <a:pt x="5679327" y="4152598"/>
                  <a:pt x="5686373" y="4129110"/>
                  <a:pt x="5702815" y="4107971"/>
                </a:cubicBezTo>
                <a:close/>
                <a:moveTo>
                  <a:pt x="359361" y="4103274"/>
                </a:moveTo>
                <a:lnTo>
                  <a:pt x="368753" y="4105623"/>
                </a:lnTo>
                <a:cubicBezTo>
                  <a:pt x="371103" y="4105623"/>
                  <a:pt x="371103" y="4107972"/>
                  <a:pt x="371103" y="4107972"/>
                </a:cubicBezTo>
                <a:cubicBezTo>
                  <a:pt x="371103" y="4107972"/>
                  <a:pt x="368753" y="4110320"/>
                  <a:pt x="368753" y="4110320"/>
                </a:cubicBezTo>
                <a:lnTo>
                  <a:pt x="359361" y="4112669"/>
                </a:lnTo>
                <a:lnTo>
                  <a:pt x="357011" y="4107972"/>
                </a:lnTo>
                <a:close/>
                <a:moveTo>
                  <a:pt x="5108268" y="4100655"/>
                </a:moveTo>
                <a:lnTo>
                  <a:pt x="5107216" y="4104852"/>
                </a:lnTo>
                <a:lnTo>
                  <a:pt x="5103556" y="4112572"/>
                </a:lnTo>
                <a:lnTo>
                  <a:pt x="5102813" y="4111862"/>
                </a:lnTo>
                <a:cubicBezTo>
                  <a:pt x="5102336" y="4109146"/>
                  <a:pt x="5103143" y="4105916"/>
                  <a:pt x="5104758" y="4103274"/>
                </a:cubicBezTo>
                <a:close/>
                <a:moveTo>
                  <a:pt x="2301785" y="4096228"/>
                </a:moveTo>
                <a:cubicBezTo>
                  <a:pt x="2301785" y="4098577"/>
                  <a:pt x="2304134" y="4100926"/>
                  <a:pt x="2304134" y="4103275"/>
                </a:cubicBezTo>
                <a:lnTo>
                  <a:pt x="2311180" y="4103275"/>
                </a:lnTo>
                <a:cubicBezTo>
                  <a:pt x="2311180" y="4124414"/>
                  <a:pt x="2315878" y="4145553"/>
                  <a:pt x="2325273" y="4166692"/>
                </a:cubicBezTo>
                <a:lnTo>
                  <a:pt x="2306483" y="4192529"/>
                </a:lnTo>
                <a:cubicBezTo>
                  <a:pt x="2299437" y="4185482"/>
                  <a:pt x="2287693" y="4166692"/>
                  <a:pt x="2294740" y="4152600"/>
                </a:cubicBezTo>
                <a:cubicBezTo>
                  <a:pt x="2297088" y="4147902"/>
                  <a:pt x="2304134" y="4147902"/>
                  <a:pt x="2311180" y="4145553"/>
                </a:cubicBezTo>
                <a:cubicBezTo>
                  <a:pt x="2294740" y="4133809"/>
                  <a:pt x="2294740" y="4133809"/>
                  <a:pt x="2292390" y="4119717"/>
                </a:cubicBezTo>
                <a:cubicBezTo>
                  <a:pt x="2290041" y="4103275"/>
                  <a:pt x="2292390" y="4105624"/>
                  <a:pt x="2301785" y="4096228"/>
                </a:cubicBezTo>
                <a:close/>
                <a:moveTo>
                  <a:pt x="2823213" y="4093879"/>
                </a:moveTo>
                <a:cubicBezTo>
                  <a:pt x="2823213" y="4096228"/>
                  <a:pt x="2823213" y="4098577"/>
                  <a:pt x="2825561" y="4100926"/>
                </a:cubicBezTo>
                <a:cubicBezTo>
                  <a:pt x="2825561" y="4098577"/>
                  <a:pt x="2827910" y="4096228"/>
                  <a:pt x="2827910" y="4093879"/>
                </a:cubicBezTo>
                <a:cubicBezTo>
                  <a:pt x="2827910" y="4093879"/>
                  <a:pt x="2825561" y="4093879"/>
                  <a:pt x="2823213" y="4093879"/>
                </a:cubicBezTo>
                <a:close/>
                <a:moveTo>
                  <a:pt x="2818515" y="4093879"/>
                </a:moveTo>
                <a:cubicBezTo>
                  <a:pt x="2806771" y="4093879"/>
                  <a:pt x="2799725" y="4110321"/>
                  <a:pt x="2792680" y="4107972"/>
                </a:cubicBezTo>
                <a:cubicBezTo>
                  <a:pt x="2792680" y="4105623"/>
                  <a:pt x="2804424" y="4098577"/>
                  <a:pt x="2792680" y="4098577"/>
                </a:cubicBezTo>
                <a:cubicBezTo>
                  <a:pt x="2780935" y="4107972"/>
                  <a:pt x="2773888" y="4122065"/>
                  <a:pt x="2776237" y="4145552"/>
                </a:cubicBezTo>
                <a:cubicBezTo>
                  <a:pt x="2766842" y="4147901"/>
                  <a:pt x="2755098" y="4145552"/>
                  <a:pt x="2757447" y="4161994"/>
                </a:cubicBezTo>
                <a:cubicBezTo>
                  <a:pt x="2776237" y="4154948"/>
                  <a:pt x="2795027" y="4147901"/>
                  <a:pt x="2816166" y="4143204"/>
                </a:cubicBezTo>
                <a:cubicBezTo>
                  <a:pt x="2813818" y="4143204"/>
                  <a:pt x="2813818" y="4140855"/>
                  <a:pt x="2811469" y="4140855"/>
                </a:cubicBezTo>
                <a:cubicBezTo>
                  <a:pt x="2806771" y="4124414"/>
                  <a:pt x="2823213" y="4126762"/>
                  <a:pt x="2827910" y="4119716"/>
                </a:cubicBezTo>
                <a:cubicBezTo>
                  <a:pt x="2827910" y="4117367"/>
                  <a:pt x="2827910" y="4115018"/>
                  <a:pt x="2827910" y="4112670"/>
                </a:cubicBezTo>
                <a:cubicBezTo>
                  <a:pt x="2825561" y="4105623"/>
                  <a:pt x="2823213" y="4098577"/>
                  <a:pt x="2818515" y="4093879"/>
                </a:cubicBezTo>
                <a:close/>
                <a:moveTo>
                  <a:pt x="2808570" y="4087236"/>
                </a:moveTo>
                <a:cubicBezTo>
                  <a:pt x="2808680" y="4086686"/>
                  <a:pt x="2777412" y="4095053"/>
                  <a:pt x="2795027" y="4091530"/>
                </a:cubicBezTo>
                <a:cubicBezTo>
                  <a:pt x="2805011" y="4088594"/>
                  <a:pt x="2808533" y="4087420"/>
                  <a:pt x="2808570" y="4087236"/>
                </a:cubicBezTo>
                <a:close/>
                <a:moveTo>
                  <a:pt x="2578940" y="4079786"/>
                </a:moveTo>
                <a:cubicBezTo>
                  <a:pt x="2578940" y="4079786"/>
                  <a:pt x="2581289" y="4079786"/>
                  <a:pt x="2581289" y="4082135"/>
                </a:cubicBezTo>
                <a:cubicBezTo>
                  <a:pt x="2581289" y="4082135"/>
                  <a:pt x="2578940" y="4084484"/>
                  <a:pt x="2578940" y="4084484"/>
                </a:cubicBezTo>
                <a:lnTo>
                  <a:pt x="2562498" y="4096228"/>
                </a:lnTo>
                <a:lnTo>
                  <a:pt x="2555452" y="4091530"/>
                </a:lnTo>
                <a:lnTo>
                  <a:pt x="2557801" y="4082135"/>
                </a:lnTo>
                <a:close/>
                <a:moveTo>
                  <a:pt x="2834957" y="4077438"/>
                </a:moveTo>
                <a:cubicBezTo>
                  <a:pt x="2830260" y="4077438"/>
                  <a:pt x="2825561" y="4077438"/>
                  <a:pt x="2820864" y="4079787"/>
                </a:cubicBezTo>
                <a:cubicBezTo>
                  <a:pt x="2825561" y="4079787"/>
                  <a:pt x="2823213" y="4084484"/>
                  <a:pt x="2823213" y="4089182"/>
                </a:cubicBezTo>
                <a:cubicBezTo>
                  <a:pt x="2825561" y="4089182"/>
                  <a:pt x="2827910" y="4089182"/>
                  <a:pt x="2830260" y="4089182"/>
                </a:cubicBezTo>
                <a:cubicBezTo>
                  <a:pt x="2832608" y="4084484"/>
                  <a:pt x="2832608" y="4082136"/>
                  <a:pt x="2834957" y="4077438"/>
                </a:cubicBezTo>
                <a:close/>
                <a:moveTo>
                  <a:pt x="5073600" y="4071786"/>
                </a:moveTo>
                <a:cubicBezTo>
                  <a:pt x="5074811" y="4070538"/>
                  <a:pt x="5073930" y="4070978"/>
                  <a:pt x="5068645" y="4075089"/>
                </a:cubicBezTo>
                <a:cubicBezTo>
                  <a:pt x="5047507" y="4094466"/>
                  <a:pt x="5069967" y="4075529"/>
                  <a:pt x="5073600" y="4071786"/>
                </a:cubicBezTo>
                <a:close/>
                <a:moveTo>
                  <a:pt x="1190824" y="4070391"/>
                </a:moveTo>
                <a:lnTo>
                  <a:pt x="1195523" y="4077437"/>
                </a:lnTo>
                <a:lnTo>
                  <a:pt x="1193172" y="4086832"/>
                </a:lnTo>
                <a:cubicBezTo>
                  <a:pt x="1193172" y="4086832"/>
                  <a:pt x="1190824" y="4089181"/>
                  <a:pt x="1190824" y="4091530"/>
                </a:cubicBezTo>
                <a:lnTo>
                  <a:pt x="1183780" y="4086832"/>
                </a:lnTo>
                <a:lnTo>
                  <a:pt x="1186130" y="4077437"/>
                </a:lnTo>
                <a:close/>
                <a:moveTo>
                  <a:pt x="2115685" y="4065278"/>
                </a:moveTo>
                <a:lnTo>
                  <a:pt x="2115565" y="4066700"/>
                </a:lnTo>
                <a:lnTo>
                  <a:pt x="2113885" y="4075089"/>
                </a:lnTo>
                <a:lnTo>
                  <a:pt x="2114891" y="4068039"/>
                </a:lnTo>
                <a:close/>
                <a:moveTo>
                  <a:pt x="2503779" y="4063345"/>
                </a:moveTo>
                <a:lnTo>
                  <a:pt x="2496732" y="4070392"/>
                </a:lnTo>
                <a:lnTo>
                  <a:pt x="2503779" y="4075089"/>
                </a:lnTo>
                <a:lnTo>
                  <a:pt x="2508476" y="4070392"/>
                </a:lnTo>
                <a:close/>
                <a:moveTo>
                  <a:pt x="2247762" y="4063345"/>
                </a:moveTo>
                <a:lnTo>
                  <a:pt x="2238373" y="4075089"/>
                </a:lnTo>
                <a:lnTo>
                  <a:pt x="2243064" y="4117367"/>
                </a:lnTo>
                <a:lnTo>
                  <a:pt x="2247762" y="4122065"/>
                </a:lnTo>
                <a:cubicBezTo>
                  <a:pt x="2247762" y="4122065"/>
                  <a:pt x="2247762" y="4119716"/>
                  <a:pt x="2247762" y="4117367"/>
                </a:cubicBezTo>
                <a:lnTo>
                  <a:pt x="2257158" y="4093879"/>
                </a:lnTo>
                <a:lnTo>
                  <a:pt x="2250111" y="4075089"/>
                </a:lnTo>
                <a:cubicBezTo>
                  <a:pt x="2250111" y="4075089"/>
                  <a:pt x="2250111" y="4068043"/>
                  <a:pt x="2247762" y="4063345"/>
                </a:cubicBezTo>
                <a:close/>
                <a:moveTo>
                  <a:pt x="1174388" y="4060996"/>
                </a:moveTo>
                <a:lnTo>
                  <a:pt x="1181432" y="4068042"/>
                </a:lnTo>
                <a:lnTo>
                  <a:pt x="1176738" y="4077437"/>
                </a:lnTo>
                <a:cubicBezTo>
                  <a:pt x="1176738" y="4077437"/>
                  <a:pt x="1174388" y="4079786"/>
                  <a:pt x="1174388" y="4079786"/>
                </a:cubicBezTo>
                <a:lnTo>
                  <a:pt x="1172038" y="4077437"/>
                </a:lnTo>
                <a:lnTo>
                  <a:pt x="1167341" y="4068042"/>
                </a:lnTo>
                <a:close/>
                <a:moveTo>
                  <a:pt x="3389268" y="4049253"/>
                </a:moveTo>
                <a:cubicBezTo>
                  <a:pt x="3356385" y="4077438"/>
                  <a:pt x="3316456" y="4140855"/>
                  <a:pt x="3311758" y="4173738"/>
                </a:cubicBezTo>
                <a:cubicBezTo>
                  <a:pt x="3325851" y="4124414"/>
                  <a:pt x="3401012" y="4110321"/>
                  <a:pt x="3389268" y="4049253"/>
                </a:cubicBezTo>
                <a:close/>
                <a:moveTo>
                  <a:pt x="3200559" y="4041325"/>
                </a:moveTo>
                <a:cubicBezTo>
                  <a:pt x="3191091" y="4045729"/>
                  <a:pt x="3184925" y="4068630"/>
                  <a:pt x="3191971" y="4070392"/>
                </a:cubicBezTo>
                <a:cubicBezTo>
                  <a:pt x="3199017" y="4065694"/>
                  <a:pt x="3206063" y="4058648"/>
                  <a:pt x="3210761" y="4044555"/>
                </a:cubicBezTo>
                <a:cubicBezTo>
                  <a:pt x="3207239" y="4040444"/>
                  <a:pt x="3203715" y="4039857"/>
                  <a:pt x="3200559" y="4041325"/>
                </a:cubicBezTo>
                <a:close/>
                <a:moveTo>
                  <a:pt x="580151" y="4037508"/>
                </a:moveTo>
                <a:lnTo>
                  <a:pt x="589545" y="4037508"/>
                </a:lnTo>
                <a:lnTo>
                  <a:pt x="591897" y="4044554"/>
                </a:lnTo>
                <a:cubicBezTo>
                  <a:pt x="591897" y="4044554"/>
                  <a:pt x="591897" y="4044554"/>
                  <a:pt x="589545" y="4046903"/>
                </a:cubicBezTo>
                <a:lnTo>
                  <a:pt x="580151" y="4046903"/>
                </a:lnTo>
                <a:lnTo>
                  <a:pt x="577800" y="4044554"/>
                </a:lnTo>
                <a:close/>
                <a:moveTo>
                  <a:pt x="2792680" y="4028114"/>
                </a:moveTo>
                <a:cubicBezTo>
                  <a:pt x="2787981" y="4039857"/>
                  <a:pt x="2790330" y="4063345"/>
                  <a:pt x="2790330" y="4082136"/>
                </a:cubicBezTo>
                <a:cubicBezTo>
                  <a:pt x="2797376" y="4075089"/>
                  <a:pt x="2804424" y="4070392"/>
                  <a:pt x="2811469" y="4063345"/>
                </a:cubicBezTo>
                <a:cubicBezTo>
                  <a:pt x="2809120" y="4060997"/>
                  <a:pt x="2804424" y="4056299"/>
                  <a:pt x="2802074" y="4051601"/>
                </a:cubicBezTo>
                <a:cubicBezTo>
                  <a:pt x="2797376" y="4044555"/>
                  <a:pt x="2795027" y="4037509"/>
                  <a:pt x="2792680" y="4028114"/>
                </a:cubicBezTo>
                <a:close/>
                <a:moveTo>
                  <a:pt x="335871" y="4025764"/>
                </a:moveTo>
                <a:lnTo>
                  <a:pt x="345268" y="4046904"/>
                </a:lnTo>
                <a:cubicBezTo>
                  <a:pt x="345268" y="4051601"/>
                  <a:pt x="347618" y="4053950"/>
                  <a:pt x="347618" y="4056299"/>
                </a:cubicBezTo>
                <a:cubicBezTo>
                  <a:pt x="347618" y="4056299"/>
                  <a:pt x="347618" y="4063345"/>
                  <a:pt x="347618" y="4065694"/>
                </a:cubicBezTo>
                <a:lnTo>
                  <a:pt x="338219" y="4082136"/>
                </a:lnTo>
                <a:lnTo>
                  <a:pt x="317083" y="4086833"/>
                </a:lnTo>
                <a:lnTo>
                  <a:pt x="310034" y="4082136"/>
                </a:lnTo>
                <a:cubicBezTo>
                  <a:pt x="310034" y="4082136"/>
                  <a:pt x="310034" y="4075089"/>
                  <a:pt x="310034" y="4072741"/>
                </a:cubicBezTo>
                <a:lnTo>
                  <a:pt x="321777" y="4056299"/>
                </a:lnTo>
                <a:cubicBezTo>
                  <a:pt x="321777" y="4056299"/>
                  <a:pt x="321777" y="4051601"/>
                  <a:pt x="321777" y="4039858"/>
                </a:cubicBezTo>
                <a:close/>
                <a:moveTo>
                  <a:pt x="2308830" y="4018719"/>
                </a:moveTo>
                <a:lnTo>
                  <a:pt x="2299435" y="4030462"/>
                </a:lnTo>
                <a:lnTo>
                  <a:pt x="2308830" y="4035160"/>
                </a:lnTo>
                <a:lnTo>
                  <a:pt x="2313529" y="4028114"/>
                </a:lnTo>
                <a:close/>
                <a:moveTo>
                  <a:pt x="5783077" y="4015232"/>
                </a:moveTo>
                <a:cubicBezTo>
                  <a:pt x="5777242" y="4013581"/>
                  <a:pt x="5769755" y="4038683"/>
                  <a:pt x="5787371" y="4028113"/>
                </a:cubicBezTo>
                <a:cubicBezTo>
                  <a:pt x="5786784" y="4019305"/>
                  <a:pt x="5785022" y="4015782"/>
                  <a:pt x="5783077" y="4015232"/>
                </a:cubicBezTo>
                <a:close/>
                <a:moveTo>
                  <a:pt x="1183772" y="4009323"/>
                </a:moveTo>
                <a:lnTo>
                  <a:pt x="1176721" y="4018719"/>
                </a:lnTo>
                <a:lnTo>
                  <a:pt x="1188465" y="4028114"/>
                </a:lnTo>
                <a:lnTo>
                  <a:pt x="1190814" y="4030462"/>
                </a:lnTo>
                <a:lnTo>
                  <a:pt x="1200209" y="4028114"/>
                </a:lnTo>
                <a:lnTo>
                  <a:pt x="1204906" y="4016370"/>
                </a:lnTo>
                <a:cubicBezTo>
                  <a:pt x="1204906" y="4016370"/>
                  <a:pt x="1202558" y="4014021"/>
                  <a:pt x="1200209" y="4011672"/>
                </a:cubicBezTo>
                <a:close/>
                <a:moveTo>
                  <a:pt x="1164979" y="4009323"/>
                </a:moveTo>
                <a:cubicBezTo>
                  <a:pt x="1162629" y="4011672"/>
                  <a:pt x="1160280" y="4014021"/>
                  <a:pt x="1157931" y="4016370"/>
                </a:cubicBezTo>
                <a:cubicBezTo>
                  <a:pt x="1160280" y="4021067"/>
                  <a:pt x="1162629" y="4021067"/>
                  <a:pt x="1164979" y="4021067"/>
                </a:cubicBezTo>
                <a:cubicBezTo>
                  <a:pt x="1169679" y="4021067"/>
                  <a:pt x="1172024" y="4016370"/>
                  <a:pt x="1164979" y="4009323"/>
                </a:cubicBezTo>
                <a:close/>
                <a:moveTo>
                  <a:pt x="1336448" y="4006974"/>
                </a:moveTo>
                <a:lnTo>
                  <a:pt x="1343499" y="4009323"/>
                </a:lnTo>
                <a:lnTo>
                  <a:pt x="1334102" y="4018718"/>
                </a:lnTo>
                <a:lnTo>
                  <a:pt x="1329406" y="4011672"/>
                </a:lnTo>
                <a:close/>
                <a:moveTo>
                  <a:pt x="688176" y="4004626"/>
                </a:moveTo>
                <a:lnTo>
                  <a:pt x="687706" y="4006504"/>
                </a:lnTo>
                <a:lnTo>
                  <a:pt x="683477" y="4009323"/>
                </a:lnTo>
                <a:cubicBezTo>
                  <a:pt x="685826" y="4006975"/>
                  <a:pt x="688176" y="4006975"/>
                  <a:pt x="688176" y="4004626"/>
                </a:cubicBezTo>
                <a:close/>
                <a:moveTo>
                  <a:pt x="3372387" y="4003341"/>
                </a:moveTo>
                <a:cubicBezTo>
                  <a:pt x="3370185" y="4003892"/>
                  <a:pt x="3348165" y="4014021"/>
                  <a:pt x="3365780" y="4006975"/>
                </a:cubicBezTo>
                <a:cubicBezTo>
                  <a:pt x="3371653" y="4004039"/>
                  <a:pt x="3373120" y="4003158"/>
                  <a:pt x="3372387" y="4003341"/>
                </a:cubicBezTo>
                <a:close/>
                <a:moveTo>
                  <a:pt x="5007577" y="4002277"/>
                </a:moveTo>
                <a:cubicBezTo>
                  <a:pt x="5009925" y="4006975"/>
                  <a:pt x="5009925" y="4009323"/>
                  <a:pt x="5012274" y="4011672"/>
                </a:cubicBezTo>
                <a:cubicBezTo>
                  <a:pt x="5012274" y="4011672"/>
                  <a:pt x="5014623" y="4009323"/>
                  <a:pt x="5014623" y="4006975"/>
                </a:cubicBezTo>
                <a:cubicBezTo>
                  <a:pt x="5012274" y="4006975"/>
                  <a:pt x="5009925" y="4004626"/>
                  <a:pt x="5007577" y="4002277"/>
                </a:cubicBezTo>
                <a:close/>
                <a:moveTo>
                  <a:pt x="3241295" y="4002277"/>
                </a:moveTo>
                <a:cubicBezTo>
                  <a:pt x="3224854" y="3990533"/>
                  <a:pt x="3199017" y="4042206"/>
                  <a:pt x="3217807" y="4039857"/>
                </a:cubicBezTo>
                <a:cubicBezTo>
                  <a:pt x="3222505" y="4021067"/>
                  <a:pt x="3236598" y="4023416"/>
                  <a:pt x="3241295" y="4002277"/>
                </a:cubicBezTo>
                <a:close/>
                <a:moveTo>
                  <a:pt x="975315" y="4002020"/>
                </a:moveTo>
                <a:cubicBezTo>
                  <a:pt x="972231" y="4001690"/>
                  <a:pt x="950651" y="4012259"/>
                  <a:pt x="970028" y="4006975"/>
                </a:cubicBezTo>
                <a:cubicBezTo>
                  <a:pt x="975315" y="4003451"/>
                  <a:pt x="976341" y="4002130"/>
                  <a:pt x="975315" y="4002020"/>
                </a:cubicBezTo>
                <a:close/>
                <a:moveTo>
                  <a:pt x="1580722" y="3999927"/>
                </a:moveTo>
                <a:lnTo>
                  <a:pt x="1587769" y="4006973"/>
                </a:lnTo>
                <a:lnTo>
                  <a:pt x="1580722" y="4014020"/>
                </a:lnTo>
                <a:lnTo>
                  <a:pt x="1571330" y="4009322"/>
                </a:lnTo>
                <a:lnTo>
                  <a:pt x="1568980" y="4006973"/>
                </a:lnTo>
                <a:lnTo>
                  <a:pt x="1571330" y="4002276"/>
                </a:lnTo>
                <a:close/>
                <a:moveTo>
                  <a:pt x="267756" y="3999927"/>
                </a:moveTo>
                <a:cubicBezTo>
                  <a:pt x="267756" y="3999927"/>
                  <a:pt x="281850" y="3999927"/>
                  <a:pt x="288898" y="4006974"/>
                </a:cubicBezTo>
                <a:lnTo>
                  <a:pt x="300640" y="4032811"/>
                </a:lnTo>
                <a:lnTo>
                  <a:pt x="293594" y="4051601"/>
                </a:lnTo>
                <a:cubicBezTo>
                  <a:pt x="288898" y="4051601"/>
                  <a:pt x="286548" y="4051601"/>
                  <a:pt x="284199" y="4051601"/>
                </a:cubicBezTo>
                <a:cubicBezTo>
                  <a:pt x="284199" y="4051601"/>
                  <a:pt x="279500" y="4051601"/>
                  <a:pt x="277151" y="4049253"/>
                </a:cubicBezTo>
                <a:lnTo>
                  <a:pt x="267756" y="4039857"/>
                </a:lnTo>
                <a:lnTo>
                  <a:pt x="258363" y="4014021"/>
                </a:lnTo>
                <a:cubicBezTo>
                  <a:pt x="263063" y="4002277"/>
                  <a:pt x="263063" y="4002277"/>
                  <a:pt x="267756" y="3999927"/>
                </a:cubicBezTo>
                <a:close/>
                <a:moveTo>
                  <a:pt x="5074443" y="3993799"/>
                </a:moveTo>
                <a:cubicBezTo>
                  <a:pt x="5062773" y="3991707"/>
                  <a:pt x="5050442" y="4000515"/>
                  <a:pt x="5059250" y="4009323"/>
                </a:cubicBezTo>
                <a:cubicBezTo>
                  <a:pt x="5068645" y="3990533"/>
                  <a:pt x="5080389" y="4030462"/>
                  <a:pt x="5085086" y="4014021"/>
                </a:cubicBezTo>
                <a:cubicBezTo>
                  <a:pt x="5082738" y="4011672"/>
                  <a:pt x="5080389" y="4006975"/>
                  <a:pt x="5085086" y="3999928"/>
                </a:cubicBezTo>
                <a:cubicBezTo>
                  <a:pt x="5082150" y="3996404"/>
                  <a:pt x="5078334" y="3994496"/>
                  <a:pt x="5074443" y="3993799"/>
                </a:cubicBezTo>
                <a:close/>
                <a:moveTo>
                  <a:pt x="1402219" y="3990532"/>
                </a:moveTo>
                <a:lnTo>
                  <a:pt x="1409262" y="3995230"/>
                </a:lnTo>
                <a:lnTo>
                  <a:pt x="1402219" y="3999927"/>
                </a:lnTo>
                <a:lnTo>
                  <a:pt x="1399869" y="3995230"/>
                </a:lnTo>
                <a:close/>
                <a:moveTo>
                  <a:pt x="2978526" y="3986092"/>
                </a:moveTo>
                <a:cubicBezTo>
                  <a:pt x="2963993" y="3985542"/>
                  <a:pt x="2949460" y="3995230"/>
                  <a:pt x="2954744" y="4002277"/>
                </a:cubicBezTo>
                <a:cubicBezTo>
                  <a:pt x="2964139" y="3992882"/>
                  <a:pt x="2980581" y="3999928"/>
                  <a:pt x="2992325" y="3990533"/>
                </a:cubicBezTo>
                <a:cubicBezTo>
                  <a:pt x="2988215" y="3987597"/>
                  <a:pt x="2983370" y="3986275"/>
                  <a:pt x="2978526" y="3986092"/>
                </a:cubicBezTo>
                <a:close/>
                <a:moveTo>
                  <a:pt x="1320009" y="3985835"/>
                </a:moveTo>
                <a:cubicBezTo>
                  <a:pt x="1320009" y="3985835"/>
                  <a:pt x="1322358" y="3988185"/>
                  <a:pt x="1322358" y="3988185"/>
                </a:cubicBezTo>
                <a:lnTo>
                  <a:pt x="1324706" y="4014022"/>
                </a:lnTo>
                <a:cubicBezTo>
                  <a:pt x="1324706" y="4014022"/>
                  <a:pt x="1322358" y="4016370"/>
                  <a:pt x="1320009" y="4018719"/>
                </a:cubicBezTo>
                <a:lnTo>
                  <a:pt x="1310613" y="4018719"/>
                </a:lnTo>
                <a:lnTo>
                  <a:pt x="1305916" y="4014022"/>
                </a:lnTo>
                <a:lnTo>
                  <a:pt x="1305916" y="4004626"/>
                </a:lnTo>
                <a:lnTo>
                  <a:pt x="1317659" y="3988185"/>
                </a:lnTo>
                <a:cubicBezTo>
                  <a:pt x="1317659" y="3985835"/>
                  <a:pt x="1320009" y="3985835"/>
                  <a:pt x="1320009" y="3985835"/>
                </a:cubicBezTo>
                <a:close/>
                <a:moveTo>
                  <a:pt x="2179670" y="3983486"/>
                </a:moveTo>
                <a:cubicBezTo>
                  <a:pt x="2182015" y="3983486"/>
                  <a:pt x="2184364" y="3985835"/>
                  <a:pt x="2184364" y="3988184"/>
                </a:cubicBezTo>
                <a:lnTo>
                  <a:pt x="2170272" y="3985835"/>
                </a:lnTo>
                <a:cubicBezTo>
                  <a:pt x="2174969" y="3983486"/>
                  <a:pt x="2177320" y="3983486"/>
                  <a:pt x="2179670" y="3983486"/>
                </a:cubicBezTo>
                <a:close/>
                <a:moveTo>
                  <a:pt x="1359937" y="3983486"/>
                </a:moveTo>
                <a:cubicBezTo>
                  <a:pt x="1359937" y="3983486"/>
                  <a:pt x="1369334" y="3983486"/>
                  <a:pt x="1374034" y="3997580"/>
                </a:cubicBezTo>
                <a:lnTo>
                  <a:pt x="1381077" y="4014021"/>
                </a:lnTo>
                <a:lnTo>
                  <a:pt x="1359937" y="4025765"/>
                </a:lnTo>
                <a:lnTo>
                  <a:pt x="1352892" y="4021067"/>
                </a:lnTo>
                <a:cubicBezTo>
                  <a:pt x="1352892" y="4021067"/>
                  <a:pt x="1355241" y="4014021"/>
                  <a:pt x="1355241" y="4011672"/>
                </a:cubicBezTo>
                <a:lnTo>
                  <a:pt x="1355241" y="3985836"/>
                </a:lnTo>
                <a:cubicBezTo>
                  <a:pt x="1357592" y="3985836"/>
                  <a:pt x="1357592" y="3983486"/>
                  <a:pt x="1359937" y="3983486"/>
                </a:cubicBezTo>
                <a:close/>
                <a:moveTo>
                  <a:pt x="530824" y="3981137"/>
                </a:moveTo>
                <a:lnTo>
                  <a:pt x="540222" y="3983486"/>
                </a:lnTo>
                <a:lnTo>
                  <a:pt x="530824" y="3988183"/>
                </a:lnTo>
                <a:lnTo>
                  <a:pt x="528480" y="3983486"/>
                </a:lnTo>
                <a:close/>
                <a:moveTo>
                  <a:pt x="5979070" y="3980180"/>
                </a:moveTo>
                <a:lnTo>
                  <a:pt x="5982688" y="3980844"/>
                </a:lnTo>
                <a:lnTo>
                  <a:pt x="5982403" y="3984712"/>
                </a:lnTo>
                <a:close/>
                <a:moveTo>
                  <a:pt x="2684635" y="3976440"/>
                </a:moveTo>
                <a:cubicBezTo>
                  <a:pt x="2682286" y="3981138"/>
                  <a:pt x="2682286" y="3983487"/>
                  <a:pt x="2679937" y="3988184"/>
                </a:cubicBezTo>
                <a:cubicBezTo>
                  <a:pt x="2679937" y="3988184"/>
                  <a:pt x="2679937" y="3990533"/>
                  <a:pt x="2679937" y="3990533"/>
                </a:cubicBezTo>
                <a:lnTo>
                  <a:pt x="2689332" y="3992882"/>
                </a:lnTo>
                <a:lnTo>
                  <a:pt x="2694030" y="3988184"/>
                </a:lnTo>
                <a:lnTo>
                  <a:pt x="2689332" y="3978789"/>
                </a:lnTo>
                <a:close/>
                <a:moveTo>
                  <a:pt x="2614172" y="3971743"/>
                </a:moveTo>
                <a:lnTo>
                  <a:pt x="2609474" y="3978789"/>
                </a:lnTo>
                <a:cubicBezTo>
                  <a:pt x="2609474" y="3978789"/>
                  <a:pt x="2609474" y="3981138"/>
                  <a:pt x="2609474" y="3981138"/>
                </a:cubicBezTo>
                <a:lnTo>
                  <a:pt x="2614172" y="3985835"/>
                </a:lnTo>
                <a:lnTo>
                  <a:pt x="2618869" y="3978789"/>
                </a:lnTo>
                <a:close/>
                <a:moveTo>
                  <a:pt x="1413962" y="3971742"/>
                </a:moveTo>
                <a:lnTo>
                  <a:pt x="1418657" y="3976440"/>
                </a:lnTo>
                <a:lnTo>
                  <a:pt x="1418657" y="3985835"/>
                </a:lnTo>
                <a:lnTo>
                  <a:pt x="1413962" y="3992881"/>
                </a:lnTo>
                <a:lnTo>
                  <a:pt x="1406914" y="3985835"/>
                </a:lnTo>
                <a:lnTo>
                  <a:pt x="1404570" y="3976440"/>
                </a:lnTo>
                <a:close/>
                <a:moveTo>
                  <a:pt x="1685472" y="3967362"/>
                </a:moveTo>
                <a:lnTo>
                  <a:pt x="1688755" y="3973798"/>
                </a:lnTo>
                <a:lnTo>
                  <a:pt x="1684438" y="3985496"/>
                </a:lnTo>
                <a:close/>
                <a:moveTo>
                  <a:pt x="645912" y="3967045"/>
                </a:moveTo>
                <a:lnTo>
                  <a:pt x="667050" y="3967045"/>
                </a:lnTo>
                <a:cubicBezTo>
                  <a:pt x="667050" y="3967045"/>
                  <a:pt x="669397" y="3967045"/>
                  <a:pt x="669397" y="3967045"/>
                </a:cubicBezTo>
                <a:lnTo>
                  <a:pt x="671747" y="3976440"/>
                </a:lnTo>
                <a:lnTo>
                  <a:pt x="650613" y="3983486"/>
                </a:lnTo>
                <a:lnTo>
                  <a:pt x="645912" y="3976440"/>
                </a:lnTo>
                <a:close/>
                <a:moveTo>
                  <a:pt x="328825" y="3967045"/>
                </a:moveTo>
                <a:lnTo>
                  <a:pt x="335876" y="3971743"/>
                </a:lnTo>
                <a:lnTo>
                  <a:pt x="328825" y="3981138"/>
                </a:lnTo>
                <a:lnTo>
                  <a:pt x="319433" y="3971743"/>
                </a:lnTo>
                <a:close/>
                <a:moveTo>
                  <a:pt x="789174" y="3964697"/>
                </a:moveTo>
                <a:cubicBezTo>
                  <a:pt x="786824" y="3967046"/>
                  <a:pt x="784479" y="3967046"/>
                  <a:pt x="782129" y="3969394"/>
                </a:cubicBezTo>
                <a:cubicBezTo>
                  <a:pt x="772731" y="3969394"/>
                  <a:pt x="763336" y="3969394"/>
                  <a:pt x="753944" y="3971743"/>
                </a:cubicBezTo>
                <a:lnTo>
                  <a:pt x="793872" y="3976440"/>
                </a:lnTo>
                <a:cubicBezTo>
                  <a:pt x="796222" y="3974092"/>
                  <a:pt x="798572" y="3971743"/>
                  <a:pt x="800917" y="3969394"/>
                </a:cubicBezTo>
                <a:cubicBezTo>
                  <a:pt x="796222" y="3967046"/>
                  <a:pt x="791521" y="3967046"/>
                  <a:pt x="789174" y="3964697"/>
                </a:cubicBezTo>
                <a:close/>
                <a:moveTo>
                  <a:pt x="1301221" y="3964696"/>
                </a:moveTo>
                <a:lnTo>
                  <a:pt x="1310613" y="3969394"/>
                </a:lnTo>
                <a:lnTo>
                  <a:pt x="1301221" y="3976440"/>
                </a:lnTo>
                <a:lnTo>
                  <a:pt x="1294172" y="3969394"/>
                </a:lnTo>
                <a:close/>
                <a:moveTo>
                  <a:pt x="624778" y="3959998"/>
                </a:moveTo>
                <a:lnTo>
                  <a:pt x="636520" y="3959998"/>
                </a:lnTo>
                <a:lnTo>
                  <a:pt x="634170" y="3969393"/>
                </a:lnTo>
                <a:close/>
                <a:moveTo>
                  <a:pt x="5843742" y="3955301"/>
                </a:moveTo>
                <a:cubicBezTo>
                  <a:pt x="5853138" y="3967045"/>
                  <a:pt x="5860184" y="3976440"/>
                  <a:pt x="5869579" y="3988184"/>
                </a:cubicBezTo>
                <a:cubicBezTo>
                  <a:pt x="5923601" y="4053950"/>
                  <a:pt x="5984669" y="4117367"/>
                  <a:pt x="6012854" y="4208969"/>
                </a:cubicBezTo>
                <a:cubicBezTo>
                  <a:pt x="5994064" y="4187830"/>
                  <a:pt x="5977623" y="4140854"/>
                  <a:pt x="5956484" y="4107972"/>
                </a:cubicBezTo>
                <a:cubicBezTo>
                  <a:pt x="5923601" y="4075089"/>
                  <a:pt x="5888369" y="4042206"/>
                  <a:pt x="5857835" y="4006974"/>
                </a:cubicBezTo>
                <a:cubicBezTo>
                  <a:pt x="5857835" y="4004625"/>
                  <a:pt x="5855486" y="4002277"/>
                  <a:pt x="5853138" y="3999928"/>
                </a:cubicBezTo>
                <a:cubicBezTo>
                  <a:pt x="5846091" y="3992881"/>
                  <a:pt x="5839045" y="3985835"/>
                  <a:pt x="5834347" y="3978789"/>
                </a:cubicBezTo>
                <a:cubicBezTo>
                  <a:pt x="5827301" y="3976440"/>
                  <a:pt x="5820255" y="3974091"/>
                  <a:pt x="5815557" y="3971742"/>
                </a:cubicBezTo>
                <a:cubicBezTo>
                  <a:pt x="5829650" y="3964696"/>
                  <a:pt x="5829650" y="3985835"/>
                  <a:pt x="5843742" y="3969394"/>
                </a:cubicBezTo>
                <a:cubicBezTo>
                  <a:pt x="5839045" y="3964696"/>
                  <a:pt x="5841394" y="3959999"/>
                  <a:pt x="5843742" y="3955301"/>
                </a:cubicBezTo>
                <a:close/>
                <a:moveTo>
                  <a:pt x="1590117" y="3955301"/>
                </a:moveTo>
                <a:lnTo>
                  <a:pt x="1599515" y="3964696"/>
                </a:lnTo>
                <a:lnTo>
                  <a:pt x="1597165" y="3974091"/>
                </a:lnTo>
                <a:cubicBezTo>
                  <a:pt x="1597165" y="3974091"/>
                  <a:pt x="1594816" y="3976440"/>
                  <a:pt x="1592466" y="3978789"/>
                </a:cubicBezTo>
                <a:lnTo>
                  <a:pt x="1585423" y="3974091"/>
                </a:lnTo>
                <a:lnTo>
                  <a:pt x="1583073" y="3964696"/>
                </a:lnTo>
                <a:close/>
                <a:moveTo>
                  <a:pt x="850242" y="3948255"/>
                </a:moveTo>
                <a:lnTo>
                  <a:pt x="843195" y="3952953"/>
                </a:lnTo>
                <a:lnTo>
                  <a:pt x="847892" y="3962348"/>
                </a:lnTo>
                <a:cubicBezTo>
                  <a:pt x="847892" y="3962348"/>
                  <a:pt x="852592" y="3964697"/>
                  <a:pt x="852592" y="3964697"/>
                </a:cubicBezTo>
                <a:lnTo>
                  <a:pt x="859637" y="3962348"/>
                </a:lnTo>
                <a:lnTo>
                  <a:pt x="857287" y="3952953"/>
                </a:lnTo>
                <a:close/>
                <a:moveTo>
                  <a:pt x="6200757" y="3943557"/>
                </a:moveTo>
                <a:cubicBezTo>
                  <a:pt x="6224245" y="3974091"/>
                  <a:pt x="6247732" y="4004625"/>
                  <a:pt x="6268871" y="4037509"/>
                </a:cubicBezTo>
                <a:cubicBezTo>
                  <a:pt x="6250081" y="4009323"/>
                  <a:pt x="6231291" y="3981138"/>
                  <a:pt x="6210152" y="3952952"/>
                </a:cubicBezTo>
                <a:cubicBezTo>
                  <a:pt x="6207804" y="3948255"/>
                  <a:pt x="6205455" y="3945906"/>
                  <a:pt x="6200757" y="3943557"/>
                </a:cubicBezTo>
                <a:close/>
                <a:moveTo>
                  <a:pt x="4441521" y="3936511"/>
                </a:moveTo>
                <a:cubicBezTo>
                  <a:pt x="4436824" y="3938860"/>
                  <a:pt x="4415684" y="3957650"/>
                  <a:pt x="4429777" y="3964697"/>
                </a:cubicBezTo>
                <a:cubicBezTo>
                  <a:pt x="4432126" y="3959999"/>
                  <a:pt x="4436824" y="3959999"/>
                  <a:pt x="4443870" y="3964697"/>
                </a:cubicBezTo>
                <a:cubicBezTo>
                  <a:pt x="4450916" y="3952953"/>
                  <a:pt x="4450916" y="3941209"/>
                  <a:pt x="4441521" y="3936511"/>
                </a:cubicBezTo>
                <a:close/>
                <a:moveTo>
                  <a:pt x="1435098" y="3929464"/>
                </a:moveTo>
                <a:lnTo>
                  <a:pt x="1446842" y="3983487"/>
                </a:lnTo>
                <a:cubicBezTo>
                  <a:pt x="1446842" y="3983487"/>
                  <a:pt x="1435098" y="3955302"/>
                  <a:pt x="1430400" y="3936511"/>
                </a:cubicBezTo>
                <a:close/>
                <a:moveTo>
                  <a:pt x="1378728" y="3924767"/>
                </a:moveTo>
                <a:lnTo>
                  <a:pt x="1381077" y="3927116"/>
                </a:lnTo>
                <a:lnTo>
                  <a:pt x="1378728" y="3931813"/>
                </a:lnTo>
                <a:lnTo>
                  <a:pt x="1369334" y="3929465"/>
                </a:lnTo>
                <a:close/>
                <a:moveTo>
                  <a:pt x="1322347" y="3922418"/>
                </a:moveTo>
                <a:cubicBezTo>
                  <a:pt x="1319997" y="3924767"/>
                  <a:pt x="1317649" y="3924767"/>
                  <a:pt x="1315299" y="3927116"/>
                </a:cubicBezTo>
                <a:lnTo>
                  <a:pt x="1319997" y="3934162"/>
                </a:lnTo>
                <a:lnTo>
                  <a:pt x="1329393" y="3924767"/>
                </a:lnTo>
                <a:close/>
                <a:moveTo>
                  <a:pt x="1418657" y="3920069"/>
                </a:moveTo>
                <a:cubicBezTo>
                  <a:pt x="1421006" y="3917720"/>
                  <a:pt x="1423355" y="3927115"/>
                  <a:pt x="1428054" y="3936510"/>
                </a:cubicBezTo>
                <a:lnTo>
                  <a:pt x="1421006" y="3934161"/>
                </a:lnTo>
                <a:lnTo>
                  <a:pt x="1416312" y="3929464"/>
                </a:lnTo>
                <a:close/>
                <a:moveTo>
                  <a:pt x="2679937" y="3917721"/>
                </a:moveTo>
                <a:lnTo>
                  <a:pt x="2663496" y="3929465"/>
                </a:lnTo>
                <a:cubicBezTo>
                  <a:pt x="2663496" y="3929465"/>
                  <a:pt x="2663496" y="3931814"/>
                  <a:pt x="2663496" y="3931814"/>
                </a:cubicBezTo>
                <a:lnTo>
                  <a:pt x="2672891" y="3934162"/>
                </a:lnTo>
                <a:cubicBezTo>
                  <a:pt x="2679937" y="3929465"/>
                  <a:pt x="2682286" y="3927116"/>
                  <a:pt x="2682286" y="3922418"/>
                </a:cubicBezTo>
                <a:cubicBezTo>
                  <a:pt x="2682286" y="3922418"/>
                  <a:pt x="2679937" y="3920070"/>
                  <a:pt x="2679937" y="3917721"/>
                </a:cubicBezTo>
                <a:close/>
                <a:moveTo>
                  <a:pt x="1092166" y="3917721"/>
                </a:moveTo>
                <a:lnTo>
                  <a:pt x="1085119" y="3924767"/>
                </a:lnTo>
                <a:cubicBezTo>
                  <a:pt x="1087468" y="3922418"/>
                  <a:pt x="1089817" y="3920070"/>
                  <a:pt x="1094516" y="3920070"/>
                </a:cubicBezTo>
                <a:close/>
                <a:moveTo>
                  <a:pt x="845543" y="3917721"/>
                </a:moveTo>
                <a:lnTo>
                  <a:pt x="838500" y="3920070"/>
                </a:lnTo>
                <a:lnTo>
                  <a:pt x="854942" y="3929465"/>
                </a:lnTo>
                <a:lnTo>
                  <a:pt x="847892" y="3920070"/>
                </a:lnTo>
                <a:close/>
                <a:moveTo>
                  <a:pt x="302990" y="3915371"/>
                </a:moveTo>
                <a:lnTo>
                  <a:pt x="312384" y="3915371"/>
                </a:lnTo>
                <a:lnTo>
                  <a:pt x="317083" y="3920069"/>
                </a:lnTo>
                <a:lnTo>
                  <a:pt x="314733" y="3929464"/>
                </a:lnTo>
                <a:cubicBezTo>
                  <a:pt x="312384" y="3931813"/>
                  <a:pt x="310034" y="3929464"/>
                  <a:pt x="307685" y="3929464"/>
                </a:cubicBezTo>
                <a:lnTo>
                  <a:pt x="300640" y="3920069"/>
                </a:lnTo>
                <a:cubicBezTo>
                  <a:pt x="300640" y="3920069"/>
                  <a:pt x="302990" y="3917720"/>
                  <a:pt x="302990" y="3915371"/>
                </a:cubicBezTo>
                <a:close/>
                <a:moveTo>
                  <a:pt x="770398" y="3908325"/>
                </a:moveTo>
                <a:cubicBezTo>
                  <a:pt x="772746" y="3908325"/>
                  <a:pt x="775096" y="3910675"/>
                  <a:pt x="777446" y="3910675"/>
                </a:cubicBezTo>
                <a:cubicBezTo>
                  <a:pt x="777446" y="3910675"/>
                  <a:pt x="772746" y="3917721"/>
                  <a:pt x="772746" y="3920070"/>
                </a:cubicBezTo>
                <a:lnTo>
                  <a:pt x="765696" y="3936511"/>
                </a:lnTo>
                <a:cubicBezTo>
                  <a:pt x="765696" y="3936511"/>
                  <a:pt x="756304" y="3943558"/>
                  <a:pt x="751611" y="3941209"/>
                </a:cubicBezTo>
                <a:lnTo>
                  <a:pt x="746905" y="3936511"/>
                </a:lnTo>
                <a:lnTo>
                  <a:pt x="746905" y="3927116"/>
                </a:lnTo>
                <a:close/>
                <a:moveTo>
                  <a:pt x="5749790" y="3905977"/>
                </a:moveTo>
                <a:cubicBezTo>
                  <a:pt x="5752139" y="3905977"/>
                  <a:pt x="5752139" y="3908326"/>
                  <a:pt x="5752139" y="3908326"/>
                </a:cubicBezTo>
                <a:cubicBezTo>
                  <a:pt x="5752139" y="3908326"/>
                  <a:pt x="5754488" y="3908326"/>
                  <a:pt x="5754488" y="3908326"/>
                </a:cubicBezTo>
                <a:cubicBezTo>
                  <a:pt x="5754488" y="3910674"/>
                  <a:pt x="5754488" y="3910674"/>
                  <a:pt x="5754488" y="3913023"/>
                </a:cubicBezTo>
                <a:cubicBezTo>
                  <a:pt x="5763883" y="3931814"/>
                  <a:pt x="5782673" y="3941209"/>
                  <a:pt x="5801463" y="3948255"/>
                </a:cubicBezTo>
                <a:cubicBezTo>
                  <a:pt x="5794417" y="3936511"/>
                  <a:pt x="5787371" y="3924767"/>
                  <a:pt x="5775627" y="3917721"/>
                </a:cubicBezTo>
                <a:cubicBezTo>
                  <a:pt x="5773278" y="3903628"/>
                  <a:pt x="5770930" y="3908326"/>
                  <a:pt x="5768581" y="3913023"/>
                </a:cubicBezTo>
                <a:cubicBezTo>
                  <a:pt x="5763883" y="3910674"/>
                  <a:pt x="5756837" y="3908326"/>
                  <a:pt x="5749790" y="3905977"/>
                </a:cubicBezTo>
                <a:close/>
                <a:moveTo>
                  <a:pt x="1143545" y="3904802"/>
                </a:moveTo>
                <a:cubicBezTo>
                  <a:pt x="1137967" y="3907151"/>
                  <a:pt x="1133273" y="3915372"/>
                  <a:pt x="1146188" y="3922418"/>
                </a:cubicBezTo>
                <a:cubicBezTo>
                  <a:pt x="1155587" y="3905977"/>
                  <a:pt x="1149126" y="3902454"/>
                  <a:pt x="1143545" y="3904802"/>
                </a:cubicBezTo>
                <a:close/>
                <a:moveTo>
                  <a:pt x="847892" y="3901280"/>
                </a:moveTo>
                <a:lnTo>
                  <a:pt x="852592" y="3910675"/>
                </a:lnTo>
                <a:cubicBezTo>
                  <a:pt x="852592" y="3910675"/>
                  <a:pt x="854942" y="3913024"/>
                  <a:pt x="854942" y="3913024"/>
                </a:cubicBezTo>
                <a:lnTo>
                  <a:pt x="854942" y="3901280"/>
                </a:lnTo>
                <a:close/>
                <a:moveTo>
                  <a:pt x="735168" y="3901279"/>
                </a:moveTo>
                <a:cubicBezTo>
                  <a:pt x="735168" y="3901279"/>
                  <a:pt x="744560" y="3901279"/>
                  <a:pt x="746906" y="3910674"/>
                </a:cubicBezTo>
                <a:lnTo>
                  <a:pt x="728118" y="3931813"/>
                </a:lnTo>
                <a:cubicBezTo>
                  <a:pt x="728118" y="3931813"/>
                  <a:pt x="714026" y="3929464"/>
                  <a:pt x="711675" y="3927115"/>
                </a:cubicBezTo>
                <a:lnTo>
                  <a:pt x="709328" y="3915372"/>
                </a:lnTo>
                <a:cubicBezTo>
                  <a:pt x="730468" y="3903628"/>
                  <a:pt x="732818" y="3901279"/>
                  <a:pt x="735168" y="3901279"/>
                </a:cubicBezTo>
                <a:close/>
                <a:moveTo>
                  <a:pt x="6146735" y="3898930"/>
                </a:moveTo>
                <a:cubicBezTo>
                  <a:pt x="6153781" y="3910674"/>
                  <a:pt x="6165525" y="3929465"/>
                  <a:pt x="6172572" y="3941209"/>
                </a:cubicBezTo>
                <a:cubicBezTo>
                  <a:pt x="6174920" y="3941209"/>
                  <a:pt x="6174920" y="3941209"/>
                  <a:pt x="6177269" y="3941209"/>
                </a:cubicBezTo>
                <a:cubicBezTo>
                  <a:pt x="6167874" y="3927116"/>
                  <a:pt x="6156130" y="3913023"/>
                  <a:pt x="6146735" y="3898930"/>
                </a:cubicBezTo>
                <a:close/>
                <a:moveTo>
                  <a:pt x="1463283" y="3891884"/>
                </a:moveTo>
                <a:lnTo>
                  <a:pt x="1472682" y="3896582"/>
                </a:lnTo>
                <a:lnTo>
                  <a:pt x="1467982" y="3903628"/>
                </a:lnTo>
                <a:lnTo>
                  <a:pt x="1463283" y="3905977"/>
                </a:lnTo>
                <a:close/>
                <a:moveTo>
                  <a:pt x="744560" y="3887186"/>
                </a:moveTo>
                <a:lnTo>
                  <a:pt x="749256" y="3894232"/>
                </a:lnTo>
                <a:lnTo>
                  <a:pt x="744560" y="3901279"/>
                </a:lnTo>
                <a:lnTo>
                  <a:pt x="737513" y="3894232"/>
                </a:lnTo>
                <a:close/>
                <a:moveTo>
                  <a:pt x="2686984" y="3882489"/>
                </a:moveTo>
                <a:cubicBezTo>
                  <a:pt x="2682286" y="3889536"/>
                  <a:pt x="2677588" y="3896582"/>
                  <a:pt x="2672891" y="3903628"/>
                </a:cubicBezTo>
                <a:cubicBezTo>
                  <a:pt x="2677588" y="3908326"/>
                  <a:pt x="2682286" y="3915372"/>
                  <a:pt x="2686984" y="3920070"/>
                </a:cubicBezTo>
                <a:cubicBezTo>
                  <a:pt x="2691681" y="3910675"/>
                  <a:pt x="2694030" y="3901280"/>
                  <a:pt x="2696379" y="3891884"/>
                </a:cubicBezTo>
                <a:cubicBezTo>
                  <a:pt x="2694030" y="3889536"/>
                  <a:pt x="2689332" y="3884838"/>
                  <a:pt x="2686984" y="3882489"/>
                </a:cubicBezTo>
                <a:close/>
                <a:moveTo>
                  <a:pt x="650613" y="3880140"/>
                </a:moveTo>
                <a:lnTo>
                  <a:pt x="657655" y="3884838"/>
                </a:lnTo>
                <a:lnTo>
                  <a:pt x="650613" y="3889535"/>
                </a:lnTo>
                <a:lnTo>
                  <a:pt x="648263" y="3882489"/>
                </a:lnTo>
                <a:close/>
                <a:moveTo>
                  <a:pt x="5913724" y="3877191"/>
                </a:moveTo>
                <a:cubicBezTo>
                  <a:pt x="5913765" y="3877902"/>
                  <a:pt x="5913912" y="3879553"/>
                  <a:pt x="5914206" y="3882489"/>
                </a:cubicBezTo>
                <a:cubicBezTo>
                  <a:pt x="5918316" y="3913317"/>
                  <a:pt x="5913435" y="3872213"/>
                  <a:pt x="5913724" y="3877191"/>
                </a:cubicBezTo>
                <a:close/>
                <a:moveTo>
                  <a:pt x="1075724" y="3870745"/>
                </a:moveTo>
                <a:cubicBezTo>
                  <a:pt x="1075724" y="3870745"/>
                  <a:pt x="1071027" y="3873094"/>
                  <a:pt x="1068681" y="3873094"/>
                </a:cubicBezTo>
                <a:lnTo>
                  <a:pt x="1059282" y="3884838"/>
                </a:lnTo>
                <a:cubicBezTo>
                  <a:pt x="1056934" y="3887187"/>
                  <a:pt x="1054584" y="3887187"/>
                  <a:pt x="1052238" y="3889536"/>
                </a:cubicBezTo>
                <a:cubicBezTo>
                  <a:pt x="1052238" y="3889536"/>
                  <a:pt x="1054584" y="3894233"/>
                  <a:pt x="1056934" y="3896582"/>
                </a:cubicBezTo>
                <a:lnTo>
                  <a:pt x="1085119" y="3882489"/>
                </a:lnTo>
                <a:cubicBezTo>
                  <a:pt x="1082774" y="3870745"/>
                  <a:pt x="1082774" y="3870745"/>
                  <a:pt x="1075724" y="3870745"/>
                </a:cubicBezTo>
                <a:close/>
                <a:moveTo>
                  <a:pt x="1507909" y="3866047"/>
                </a:moveTo>
                <a:cubicBezTo>
                  <a:pt x="1512610" y="3868396"/>
                  <a:pt x="1517305" y="3873093"/>
                  <a:pt x="1522004" y="3875442"/>
                </a:cubicBezTo>
                <a:cubicBezTo>
                  <a:pt x="1519655" y="3877791"/>
                  <a:pt x="1517305" y="3877791"/>
                  <a:pt x="1514956" y="3880140"/>
                </a:cubicBezTo>
                <a:close/>
                <a:moveTo>
                  <a:pt x="627128" y="3861350"/>
                </a:moveTo>
                <a:lnTo>
                  <a:pt x="634173" y="3866048"/>
                </a:lnTo>
                <a:lnTo>
                  <a:pt x="627128" y="3875443"/>
                </a:lnTo>
                <a:lnTo>
                  <a:pt x="620080" y="3866048"/>
                </a:lnTo>
                <a:close/>
                <a:moveTo>
                  <a:pt x="2665845" y="3859002"/>
                </a:moveTo>
                <a:cubicBezTo>
                  <a:pt x="2661147" y="3866048"/>
                  <a:pt x="2654101" y="3873094"/>
                  <a:pt x="2649403" y="3880140"/>
                </a:cubicBezTo>
                <a:cubicBezTo>
                  <a:pt x="2651752" y="3884838"/>
                  <a:pt x="2656449" y="3887187"/>
                  <a:pt x="2661147" y="3891884"/>
                </a:cubicBezTo>
                <a:cubicBezTo>
                  <a:pt x="2665845" y="3882489"/>
                  <a:pt x="2670543" y="3875443"/>
                  <a:pt x="2675240" y="3866048"/>
                </a:cubicBezTo>
                <a:cubicBezTo>
                  <a:pt x="2672891" y="3863699"/>
                  <a:pt x="2668193" y="3861350"/>
                  <a:pt x="2665845" y="3859002"/>
                </a:cubicBezTo>
                <a:close/>
                <a:moveTo>
                  <a:pt x="716375" y="3854303"/>
                </a:moveTo>
                <a:cubicBezTo>
                  <a:pt x="716375" y="3854303"/>
                  <a:pt x="718721" y="3856652"/>
                  <a:pt x="718721" y="3856652"/>
                </a:cubicBezTo>
                <a:lnTo>
                  <a:pt x="723419" y="3866047"/>
                </a:lnTo>
                <a:lnTo>
                  <a:pt x="718721" y="3873093"/>
                </a:lnTo>
                <a:lnTo>
                  <a:pt x="706979" y="3863698"/>
                </a:lnTo>
                <a:cubicBezTo>
                  <a:pt x="716375" y="3854303"/>
                  <a:pt x="716375" y="3854303"/>
                  <a:pt x="716375" y="3854303"/>
                </a:cubicBezTo>
                <a:close/>
                <a:moveTo>
                  <a:pt x="676448" y="3849607"/>
                </a:moveTo>
                <a:lnTo>
                  <a:pt x="671747" y="3859002"/>
                </a:lnTo>
                <a:lnTo>
                  <a:pt x="676448" y="3863700"/>
                </a:lnTo>
                <a:lnTo>
                  <a:pt x="685840" y="3859002"/>
                </a:lnTo>
                <a:close/>
                <a:moveTo>
                  <a:pt x="5697677" y="3841973"/>
                </a:moveTo>
                <a:cubicBezTo>
                  <a:pt x="5695475" y="3841092"/>
                  <a:pt x="5673455" y="3850781"/>
                  <a:pt x="5691071" y="3847257"/>
                </a:cubicBezTo>
                <a:cubicBezTo>
                  <a:pt x="5696943" y="3843734"/>
                  <a:pt x="5698411" y="3842266"/>
                  <a:pt x="5697677" y="3841973"/>
                </a:cubicBezTo>
                <a:close/>
                <a:moveTo>
                  <a:pt x="1202558" y="3837863"/>
                </a:moveTo>
                <a:lnTo>
                  <a:pt x="1195514" y="3840211"/>
                </a:lnTo>
                <a:lnTo>
                  <a:pt x="1202558" y="3849607"/>
                </a:lnTo>
                <a:close/>
                <a:moveTo>
                  <a:pt x="2541359" y="3830816"/>
                </a:moveTo>
                <a:cubicBezTo>
                  <a:pt x="2539011" y="3830816"/>
                  <a:pt x="2539011" y="3833165"/>
                  <a:pt x="2536662" y="3835514"/>
                </a:cubicBezTo>
                <a:cubicBezTo>
                  <a:pt x="2539011" y="3835514"/>
                  <a:pt x="2543709" y="3835514"/>
                  <a:pt x="2543709" y="3835514"/>
                </a:cubicBezTo>
                <a:cubicBezTo>
                  <a:pt x="2543709" y="3833165"/>
                  <a:pt x="2543709" y="3833165"/>
                  <a:pt x="2541359" y="3830816"/>
                </a:cubicBezTo>
                <a:close/>
                <a:moveTo>
                  <a:pt x="3304712" y="3826119"/>
                </a:moveTo>
                <a:cubicBezTo>
                  <a:pt x="3222505" y="3901280"/>
                  <a:pt x="3170832" y="3978789"/>
                  <a:pt x="3088625" y="4056299"/>
                </a:cubicBezTo>
                <a:cubicBezTo>
                  <a:pt x="3170832" y="4018719"/>
                  <a:pt x="3206063" y="3915372"/>
                  <a:pt x="3267132" y="3898931"/>
                </a:cubicBezTo>
                <a:cubicBezTo>
                  <a:pt x="3253039" y="3915372"/>
                  <a:pt x="3227203" y="3959999"/>
                  <a:pt x="3229551" y="3971743"/>
                </a:cubicBezTo>
                <a:cubicBezTo>
                  <a:pt x="3248342" y="3941209"/>
                  <a:pt x="3227203" y="3985835"/>
                  <a:pt x="3236598" y="3988184"/>
                </a:cubicBezTo>
                <a:cubicBezTo>
                  <a:pt x="3250690" y="3981138"/>
                  <a:pt x="3267132" y="3943558"/>
                  <a:pt x="3253039" y="3934162"/>
                </a:cubicBezTo>
                <a:cubicBezTo>
                  <a:pt x="3297666" y="3905977"/>
                  <a:pt x="3281225" y="3861350"/>
                  <a:pt x="3304712" y="3826119"/>
                </a:cubicBezTo>
                <a:close/>
                <a:moveTo>
                  <a:pt x="357011" y="3826118"/>
                </a:moveTo>
                <a:cubicBezTo>
                  <a:pt x="357011" y="3826118"/>
                  <a:pt x="357011" y="3828467"/>
                  <a:pt x="359361" y="3830816"/>
                </a:cubicBezTo>
                <a:lnTo>
                  <a:pt x="357011" y="3840211"/>
                </a:lnTo>
                <a:cubicBezTo>
                  <a:pt x="357011" y="3840211"/>
                  <a:pt x="354661" y="3842559"/>
                  <a:pt x="354661" y="3842559"/>
                </a:cubicBezTo>
                <a:lnTo>
                  <a:pt x="345268" y="3844908"/>
                </a:lnTo>
                <a:lnTo>
                  <a:pt x="342918" y="3840211"/>
                </a:lnTo>
                <a:lnTo>
                  <a:pt x="347618" y="3833164"/>
                </a:lnTo>
                <a:cubicBezTo>
                  <a:pt x="347618" y="3833164"/>
                  <a:pt x="349963" y="3830816"/>
                  <a:pt x="349963" y="3830816"/>
                </a:cubicBezTo>
                <a:close/>
                <a:moveTo>
                  <a:pt x="5918903" y="3823770"/>
                </a:moveTo>
                <a:cubicBezTo>
                  <a:pt x="5916555" y="3828467"/>
                  <a:pt x="5916555" y="3830816"/>
                  <a:pt x="5914206" y="3835513"/>
                </a:cubicBezTo>
                <a:cubicBezTo>
                  <a:pt x="5918903" y="3837862"/>
                  <a:pt x="5921252" y="3837862"/>
                  <a:pt x="5925950" y="3840211"/>
                </a:cubicBezTo>
                <a:cubicBezTo>
                  <a:pt x="5925950" y="3835513"/>
                  <a:pt x="5928299" y="3833165"/>
                  <a:pt x="5930647" y="3828467"/>
                </a:cubicBezTo>
                <a:cubicBezTo>
                  <a:pt x="5925950" y="3826119"/>
                  <a:pt x="5923601" y="3826119"/>
                  <a:pt x="5918903" y="3823770"/>
                </a:cubicBezTo>
                <a:close/>
                <a:moveTo>
                  <a:pt x="6332289" y="3819072"/>
                </a:moveTo>
                <a:lnTo>
                  <a:pt x="6334818" y="3820156"/>
                </a:lnTo>
                <a:lnTo>
                  <a:pt x="6336986" y="3823770"/>
                </a:lnTo>
                <a:lnTo>
                  <a:pt x="6332717" y="3819857"/>
                </a:lnTo>
                <a:close/>
                <a:moveTo>
                  <a:pt x="697584" y="3814375"/>
                </a:moveTo>
                <a:cubicBezTo>
                  <a:pt x="699935" y="3814375"/>
                  <a:pt x="699935" y="3816723"/>
                  <a:pt x="699935" y="3816723"/>
                </a:cubicBezTo>
                <a:cubicBezTo>
                  <a:pt x="699935" y="3816723"/>
                  <a:pt x="697584" y="3823771"/>
                  <a:pt x="695234" y="3826120"/>
                </a:cubicBezTo>
                <a:lnTo>
                  <a:pt x="692886" y="3868397"/>
                </a:lnTo>
                <a:cubicBezTo>
                  <a:pt x="690536" y="3870746"/>
                  <a:pt x="688190" y="3875444"/>
                  <a:pt x="683493" y="3877793"/>
                </a:cubicBezTo>
                <a:cubicBezTo>
                  <a:pt x="683493" y="3877793"/>
                  <a:pt x="676448" y="3877793"/>
                  <a:pt x="674098" y="3875444"/>
                </a:cubicBezTo>
                <a:lnTo>
                  <a:pt x="662355" y="3859002"/>
                </a:lnTo>
                <a:lnTo>
                  <a:pt x="669400" y="3840212"/>
                </a:lnTo>
                <a:cubicBezTo>
                  <a:pt x="671747" y="3840212"/>
                  <a:pt x="674098" y="3842561"/>
                  <a:pt x="671747" y="3840212"/>
                </a:cubicBezTo>
                <a:cubicBezTo>
                  <a:pt x="674098" y="3840212"/>
                  <a:pt x="676448" y="3835515"/>
                  <a:pt x="676448" y="3833166"/>
                </a:cubicBezTo>
                <a:cubicBezTo>
                  <a:pt x="676448" y="3828468"/>
                  <a:pt x="671747" y="3826120"/>
                  <a:pt x="671747" y="3823771"/>
                </a:cubicBezTo>
                <a:cubicBezTo>
                  <a:pt x="674098" y="3819072"/>
                  <a:pt x="690536" y="3812026"/>
                  <a:pt x="697584" y="3814375"/>
                </a:cubicBezTo>
                <a:close/>
                <a:moveTo>
                  <a:pt x="1550189" y="3814374"/>
                </a:moveTo>
                <a:cubicBezTo>
                  <a:pt x="1552537" y="3819072"/>
                  <a:pt x="1552537" y="3823769"/>
                  <a:pt x="1554887" y="3828467"/>
                </a:cubicBezTo>
                <a:cubicBezTo>
                  <a:pt x="1550189" y="3826118"/>
                  <a:pt x="1545495" y="3823769"/>
                  <a:pt x="1543145" y="3821420"/>
                </a:cubicBezTo>
                <a:cubicBezTo>
                  <a:pt x="1545495" y="3819072"/>
                  <a:pt x="1547841" y="3816723"/>
                  <a:pt x="1550189" y="3814374"/>
                </a:cubicBezTo>
                <a:close/>
                <a:moveTo>
                  <a:pt x="2564847" y="3812026"/>
                </a:moveTo>
                <a:cubicBezTo>
                  <a:pt x="2564847" y="3821421"/>
                  <a:pt x="2569545" y="3833165"/>
                  <a:pt x="2574242" y="3842560"/>
                </a:cubicBezTo>
                <a:cubicBezTo>
                  <a:pt x="2588336" y="3847258"/>
                  <a:pt x="2604776" y="3854304"/>
                  <a:pt x="2618869" y="3861350"/>
                </a:cubicBezTo>
                <a:cubicBezTo>
                  <a:pt x="2621218" y="3859002"/>
                  <a:pt x="2623567" y="3854304"/>
                  <a:pt x="2625916" y="3851955"/>
                </a:cubicBezTo>
                <a:cubicBezTo>
                  <a:pt x="2621218" y="3849607"/>
                  <a:pt x="2618869" y="3849607"/>
                  <a:pt x="2616520" y="3847258"/>
                </a:cubicBezTo>
                <a:cubicBezTo>
                  <a:pt x="2616520" y="3849607"/>
                  <a:pt x="2616520" y="3849607"/>
                  <a:pt x="2616520" y="3851955"/>
                </a:cubicBezTo>
                <a:cubicBezTo>
                  <a:pt x="2614172" y="3849607"/>
                  <a:pt x="2611823" y="3847258"/>
                  <a:pt x="2609474" y="3844909"/>
                </a:cubicBezTo>
                <a:cubicBezTo>
                  <a:pt x="2609474" y="3842560"/>
                  <a:pt x="2607125" y="3842560"/>
                  <a:pt x="2604776" y="3840211"/>
                </a:cubicBezTo>
                <a:cubicBezTo>
                  <a:pt x="2595381" y="3833165"/>
                  <a:pt x="2588336" y="3826119"/>
                  <a:pt x="2581289" y="3816723"/>
                </a:cubicBezTo>
                <a:cubicBezTo>
                  <a:pt x="2576591" y="3814375"/>
                  <a:pt x="2569545" y="3814375"/>
                  <a:pt x="2564847" y="3812026"/>
                </a:cubicBezTo>
                <a:close/>
                <a:moveTo>
                  <a:pt x="2442711" y="3807328"/>
                </a:moveTo>
                <a:cubicBezTo>
                  <a:pt x="2433315" y="3804980"/>
                  <a:pt x="2440362" y="3821421"/>
                  <a:pt x="2430967" y="3819072"/>
                </a:cubicBezTo>
                <a:cubicBezTo>
                  <a:pt x="2430967" y="3816723"/>
                  <a:pt x="2430967" y="3812026"/>
                  <a:pt x="2430967" y="3809677"/>
                </a:cubicBezTo>
                <a:cubicBezTo>
                  <a:pt x="2421572" y="3821421"/>
                  <a:pt x="2421572" y="3833165"/>
                  <a:pt x="2423920" y="3844909"/>
                </a:cubicBezTo>
                <a:cubicBezTo>
                  <a:pt x="2433315" y="3842560"/>
                  <a:pt x="2442711" y="3840211"/>
                  <a:pt x="2452106" y="3837863"/>
                </a:cubicBezTo>
                <a:cubicBezTo>
                  <a:pt x="2445059" y="3828467"/>
                  <a:pt x="2440362" y="3819072"/>
                  <a:pt x="2442711" y="3807328"/>
                </a:cubicBezTo>
                <a:close/>
                <a:moveTo>
                  <a:pt x="1150886" y="3807328"/>
                </a:moveTo>
                <a:lnTo>
                  <a:pt x="1141494" y="3809677"/>
                </a:lnTo>
                <a:lnTo>
                  <a:pt x="1132095" y="3812026"/>
                </a:lnTo>
                <a:cubicBezTo>
                  <a:pt x="1132095" y="3814375"/>
                  <a:pt x="1129746" y="3814375"/>
                  <a:pt x="1129746" y="3814375"/>
                </a:cubicBezTo>
                <a:cubicBezTo>
                  <a:pt x="1129746" y="3814375"/>
                  <a:pt x="1132095" y="3816723"/>
                  <a:pt x="1132095" y="3819072"/>
                </a:cubicBezTo>
                <a:lnTo>
                  <a:pt x="1141494" y="3819072"/>
                </a:lnTo>
                <a:lnTo>
                  <a:pt x="1150886" y="3821421"/>
                </a:lnTo>
                <a:lnTo>
                  <a:pt x="1155587" y="3812026"/>
                </a:lnTo>
                <a:close/>
                <a:moveTo>
                  <a:pt x="2466198" y="3804980"/>
                </a:moveTo>
                <a:cubicBezTo>
                  <a:pt x="2461501" y="3804980"/>
                  <a:pt x="2454455" y="3807328"/>
                  <a:pt x="2449757" y="3807328"/>
                </a:cubicBezTo>
                <a:cubicBezTo>
                  <a:pt x="2449757" y="3816723"/>
                  <a:pt x="2452106" y="3828467"/>
                  <a:pt x="2456803" y="3837863"/>
                </a:cubicBezTo>
                <a:cubicBezTo>
                  <a:pt x="2461501" y="3837863"/>
                  <a:pt x="2466198" y="3835514"/>
                  <a:pt x="2470896" y="3835514"/>
                </a:cubicBezTo>
                <a:cubicBezTo>
                  <a:pt x="2473246" y="3826119"/>
                  <a:pt x="2468547" y="3816723"/>
                  <a:pt x="2466198" y="3804980"/>
                </a:cubicBezTo>
                <a:close/>
                <a:moveTo>
                  <a:pt x="988835" y="3802630"/>
                </a:moveTo>
                <a:lnTo>
                  <a:pt x="1007622" y="3814375"/>
                </a:lnTo>
                <a:lnTo>
                  <a:pt x="1005277" y="3830816"/>
                </a:lnTo>
                <a:cubicBezTo>
                  <a:pt x="1002927" y="3833165"/>
                  <a:pt x="1000577" y="3835514"/>
                  <a:pt x="998228" y="3835514"/>
                </a:cubicBezTo>
                <a:cubicBezTo>
                  <a:pt x="998228" y="3835514"/>
                  <a:pt x="993530" y="3833165"/>
                  <a:pt x="991185" y="3830816"/>
                </a:cubicBezTo>
                <a:lnTo>
                  <a:pt x="963000" y="3821421"/>
                </a:lnTo>
                <a:cubicBezTo>
                  <a:pt x="963000" y="3821421"/>
                  <a:pt x="965350" y="3816724"/>
                  <a:pt x="965350" y="3814375"/>
                </a:cubicBezTo>
                <a:close/>
                <a:moveTo>
                  <a:pt x="3560729" y="3800282"/>
                </a:moveTo>
                <a:cubicBezTo>
                  <a:pt x="3544288" y="3802631"/>
                  <a:pt x="3480872" y="3847258"/>
                  <a:pt x="3478522" y="3882489"/>
                </a:cubicBezTo>
                <a:cubicBezTo>
                  <a:pt x="3492615" y="3840211"/>
                  <a:pt x="3584217" y="3819072"/>
                  <a:pt x="3560729" y="3800282"/>
                </a:cubicBezTo>
                <a:close/>
                <a:moveTo>
                  <a:pt x="746906" y="3795584"/>
                </a:moveTo>
                <a:cubicBezTo>
                  <a:pt x="751611" y="3797933"/>
                  <a:pt x="753956" y="3802630"/>
                  <a:pt x="751611" y="3809678"/>
                </a:cubicBezTo>
                <a:cubicBezTo>
                  <a:pt x="749256" y="3812026"/>
                  <a:pt x="746906" y="3814375"/>
                  <a:pt x="746906" y="3821421"/>
                </a:cubicBezTo>
                <a:cubicBezTo>
                  <a:pt x="746906" y="3821421"/>
                  <a:pt x="744560" y="3826119"/>
                  <a:pt x="760999" y="3837863"/>
                </a:cubicBezTo>
                <a:lnTo>
                  <a:pt x="749256" y="3854305"/>
                </a:lnTo>
                <a:cubicBezTo>
                  <a:pt x="746906" y="3856653"/>
                  <a:pt x="746906" y="3856653"/>
                  <a:pt x="744560" y="3859002"/>
                </a:cubicBezTo>
                <a:cubicBezTo>
                  <a:pt x="744560" y="3859002"/>
                  <a:pt x="739861" y="3854305"/>
                  <a:pt x="737513" y="3854305"/>
                </a:cubicBezTo>
                <a:lnTo>
                  <a:pt x="711675" y="3844909"/>
                </a:lnTo>
                <a:cubicBezTo>
                  <a:pt x="711675" y="3844909"/>
                  <a:pt x="728118" y="3833165"/>
                  <a:pt x="732818" y="3828468"/>
                </a:cubicBezTo>
                <a:lnTo>
                  <a:pt x="737513" y="3797933"/>
                </a:lnTo>
                <a:cubicBezTo>
                  <a:pt x="742210" y="3795584"/>
                  <a:pt x="744560" y="3795584"/>
                  <a:pt x="746906" y="3795584"/>
                </a:cubicBezTo>
                <a:close/>
                <a:moveTo>
                  <a:pt x="4722201" y="3795291"/>
                </a:moveTo>
                <a:cubicBezTo>
                  <a:pt x="4721026" y="3795584"/>
                  <a:pt x="4719852" y="3796759"/>
                  <a:pt x="4718677" y="3797933"/>
                </a:cubicBezTo>
                <a:cubicBezTo>
                  <a:pt x="4721026" y="3797933"/>
                  <a:pt x="4723375" y="3797933"/>
                  <a:pt x="4725723" y="3797933"/>
                </a:cubicBezTo>
                <a:cubicBezTo>
                  <a:pt x="4724549" y="3795584"/>
                  <a:pt x="4723375" y="3794997"/>
                  <a:pt x="4722201" y="3795291"/>
                </a:cubicBezTo>
                <a:close/>
                <a:moveTo>
                  <a:pt x="5844989" y="3794080"/>
                </a:moveTo>
                <a:cubicBezTo>
                  <a:pt x="5844329" y="3794410"/>
                  <a:pt x="5828475" y="3820834"/>
                  <a:pt x="5839044" y="3804979"/>
                </a:cubicBezTo>
                <a:cubicBezTo>
                  <a:pt x="5843742" y="3796759"/>
                  <a:pt x="5845210" y="3793970"/>
                  <a:pt x="5844989" y="3794080"/>
                </a:cubicBezTo>
                <a:close/>
                <a:moveTo>
                  <a:pt x="5914609" y="3794079"/>
                </a:moveTo>
                <a:cubicBezTo>
                  <a:pt x="5910095" y="3793089"/>
                  <a:pt x="5906572" y="3815549"/>
                  <a:pt x="5918903" y="3804979"/>
                </a:cubicBezTo>
                <a:cubicBezTo>
                  <a:pt x="5917728" y="3797346"/>
                  <a:pt x="5916114" y="3794410"/>
                  <a:pt x="5914609" y="3794079"/>
                </a:cubicBezTo>
                <a:close/>
                <a:moveTo>
                  <a:pt x="4760955" y="3790887"/>
                </a:moveTo>
                <a:cubicBezTo>
                  <a:pt x="4760955" y="3793236"/>
                  <a:pt x="4763304" y="3793236"/>
                  <a:pt x="4760955" y="3795585"/>
                </a:cubicBezTo>
                <a:cubicBezTo>
                  <a:pt x="4765653" y="3795585"/>
                  <a:pt x="4770350" y="3795585"/>
                  <a:pt x="4775048" y="3795585"/>
                </a:cubicBezTo>
                <a:cubicBezTo>
                  <a:pt x="4775048" y="3795585"/>
                  <a:pt x="4777397" y="3795585"/>
                  <a:pt x="4777397" y="3795585"/>
                </a:cubicBezTo>
                <a:cubicBezTo>
                  <a:pt x="4772699" y="3793236"/>
                  <a:pt x="4768001" y="3790887"/>
                  <a:pt x="4760955" y="3790887"/>
                </a:cubicBezTo>
                <a:close/>
                <a:moveTo>
                  <a:pt x="5796284" y="3783240"/>
                </a:moveTo>
                <a:cubicBezTo>
                  <a:pt x="5796326" y="3783951"/>
                  <a:pt x="5796473" y="3785602"/>
                  <a:pt x="5796766" y="3788538"/>
                </a:cubicBezTo>
                <a:cubicBezTo>
                  <a:pt x="5800876" y="3819366"/>
                  <a:pt x="5795995" y="3778262"/>
                  <a:pt x="5796284" y="3783240"/>
                </a:cubicBezTo>
                <a:close/>
                <a:moveTo>
                  <a:pt x="4730421" y="3781492"/>
                </a:moveTo>
                <a:cubicBezTo>
                  <a:pt x="4725723" y="3783841"/>
                  <a:pt x="4730421" y="3793236"/>
                  <a:pt x="4725723" y="3795585"/>
                </a:cubicBezTo>
                <a:cubicBezTo>
                  <a:pt x="4732770" y="3795585"/>
                  <a:pt x="4739816" y="3795585"/>
                  <a:pt x="4746862" y="3795585"/>
                </a:cubicBezTo>
                <a:cubicBezTo>
                  <a:pt x="4744513" y="3788538"/>
                  <a:pt x="4739816" y="3781492"/>
                  <a:pt x="4730421" y="3781492"/>
                </a:cubicBezTo>
                <a:close/>
                <a:moveTo>
                  <a:pt x="213735" y="3776793"/>
                </a:moveTo>
                <a:lnTo>
                  <a:pt x="220780" y="3779142"/>
                </a:lnTo>
                <a:lnTo>
                  <a:pt x="225478" y="3783839"/>
                </a:lnTo>
                <a:lnTo>
                  <a:pt x="220780" y="3786188"/>
                </a:lnTo>
                <a:lnTo>
                  <a:pt x="211385" y="3790886"/>
                </a:lnTo>
                <a:lnTo>
                  <a:pt x="206687" y="3783839"/>
                </a:lnTo>
                <a:close/>
                <a:moveTo>
                  <a:pt x="1261277" y="3774445"/>
                </a:moveTo>
                <a:lnTo>
                  <a:pt x="1251884" y="3781492"/>
                </a:lnTo>
                <a:lnTo>
                  <a:pt x="1261277" y="3786189"/>
                </a:lnTo>
                <a:lnTo>
                  <a:pt x="1265977" y="3781492"/>
                </a:lnTo>
                <a:close/>
                <a:moveTo>
                  <a:pt x="5758085" y="3772940"/>
                </a:moveTo>
                <a:cubicBezTo>
                  <a:pt x="5757424" y="3773271"/>
                  <a:pt x="5741569" y="3799694"/>
                  <a:pt x="5752139" y="3783840"/>
                </a:cubicBezTo>
                <a:cubicBezTo>
                  <a:pt x="5756837" y="3775619"/>
                  <a:pt x="5758305" y="3772830"/>
                  <a:pt x="5758085" y="3772940"/>
                </a:cubicBezTo>
                <a:close/>
                <a:moveTo>
                  <a:pt x="5883378" y="3772684"/>
                </a:moveTo>
                <a:cubicBezTo>
                  <a:pt x="5878387" y="3770922"/>
                  <a:pt x="5871928" y="3774446"/>
                  <a:pt x="5878974" y="3788538"/>
                </a:cubicBezTo>
                <a:cubicBezTo>
                  <a:pt x="5891892" y="3781492"/>
                  <a:pt x="5888369" y="3774445"/>
                  <a:pt x="5883378" y="3772684"/>
                </a:cubicBezTo>
                <a:close/>
                <a:moveTo>
                  <a:pt x="932464" y="3772096"/>
                </a:moveTo>
                <a:cubicBezTo>
                  <a:pt x="932464" y="3774445"/>
                  <a:pt x="937159" y="3776794"/>
                  <a:pt x="937159" y="3779142"/>
                </a:cubicBezTo>
                <a:cubicBezTo>
                  <a:pt x="937159" y="3781491"/>
                  <a:pt x="934810" y="3786189"/>
                  <a:pt x="932464" y="3786189"/>
                </a:cubicBezTo>
                <a:cubicBezTo>
                  <a:pt x="927764" y="3786189"/>
                  <a:pt x="925414" y="3781491"/>
                  <a:pt x="923065" y="3781491"/>
                </a:cubicBezTo>
                <a:cubicBezTo>
                  <a:pt x="923065" y="3781491"/>
                  <a:pt x="920715" y="3783840"/>
                  <a:pt x="918367" y="3786189"/>
                </a:cubicBezTo>
                <a:lnTo>
                  <a:pt x="885486" y="3793235"/>
                </a:lnTo>
                <a:cubicBezTo>
                  <a:pt x="883136" y="3795584"/>
                  <a:pt x="883136" y="3797932"/>
                  <a:pt x="880786" y="3797932"/>
                </a:cubicBezTo>
                <a:cubicBezTo>
                  <a:pt x="878437" y="3797932"/>
                  <a:pt x="876088" y="3795584"/>
                  <a:pt x="873744" y="3793235"/>
                </a:cubicBezTo>
                <a:cubicBezTo>
                  <a:pt x="873744" y="3793235"/>
                  <a:pt x="866694" y="3786189"/>
                  <a:pt x="880786" y="3774445"/>
                </a:cubicBezTo>
                <a:lnTo>
                  <a:pt x="906625" y="3783840"/>
                </a:lnTo>
                <a:cubicBezTo>
                  <a:pt x="906625" y="3783840"/>
                  <a:pt x="908972" y="3779142"/>
                  <a:pt x="911322" y="3776794"/>
                </a:cubicBezTo>
                <a:close/>
                <a:moveTo>
                  <a:pt x="6423890" y="3769747"/>
                </a:moveTo>
                <a:cubicBezTo>
                  <a:pt x="6466168" y="3783841"/>
                  <a:pt x="6510795" y="3816724"/>
                  <a:pt x="6550724" y="3840211"/>
                </a:cubicBezTo>
                <a:cubicBezTo>
                  <a:pt x="6506097" y="3828468"/>
                  <a:pt x="6468517" y="3788538"/>
                  <a:pt x="6423890" y="3769747"/>
                </a:cubicBezTo>
                <a:close/>
                <a:moveTo>
                  <a:pt x="230177" y="3769747"/>
                </a:moveTo>
                <a:lnTo>
                  <a:pt x="237223" y="3774445"/>
                </a:lnTo>
                <a:lnTo>
                  <a:pt x="230177" y="3781491"/>
                </a:lnTo>
                <a:lnTo>
                  <a:pt x="223129" y="3776793"/>
                </a:lnTo>
                <a:close/>
                <a:moveTo>
                  <a:pt x="6271572" y="3756595"/>
                </a:moveTo>
                <a:lnTo>
                  <a:pt x="6280615" y="3769748"/>
                </a:lnTo>
                <a:lnTo>
                  <a:pt x="6275556" y="3763425"/>
                </a:lnTo>
                <a:close/>
                <a:moveTo>
                  <a:pt x="784488" y="3755656"/>
                </a:moveTo>
                <a:cubicBezTo>
                  <a:pt x="789190" y="3755656"/>
                  <a:pt x="793889" y="3753306"/>
                  <a:pt x="798582" y="3755656"/>
                </a:cubicBezTo>
                <a:cubicBezTo>
                  <a:pt x="798582" y="3755656"/>
                  <a:pt x="803289" y="3762702"/>
                  <a:pt x="805634" y="3765051"/>
                </a:cubicBezTo>
                <a:lnTo>
                  <a:pt x="831469" y="3762702"/>
                </a:lnTo>
                <a:lnTo>
                  <a:pt x="852609" y="3774446"/>
                </a:lnTo>
                <a:cubicBezTo>
                  <a:pt x="852609" y="3774446"/>
                  <a:pt x="850260" y="3781492"/>
                  <a:pt x="847912" y="3783841"/>
                </a:cubicBezTo>
                <a:lnTo>
                  <a:pt x="822077" y="3788539"/>
                </a:lnTo>
                <a:lnTo>
                  <a:pt x="798582" y="3779144"/>
                </a:lnTo>
                <a:lnTo>
                  <a:pt x="779790" y="3790888"/>
                </a:lnTo>
                <a:lnTo>
                  <a:pt x="770398" y="3781492"/>
                </a:lnTo>
                <a:cubicBezTo>
                  <a:pt x="770398" y="3781492"/>
                  <a:pt x="772746" y="3776795"/>
                  <a:pt x="772746" y="3774446"/>
                </a:cubicBezTo>
                <a:close/>
                <a:moveTo>
                  <a:pt x="3854326" y="3755655"/>
                </a:moveTo>
                <a:cubicBezTo>
                  <a:pt x="3828490" y="3774445"/>
                  <a:pt x="3823792" y="3779143"/>
                  <a:pt x="3795607" y="3800282"/>
                </a:cubicBezTo>
                <a:cubicBezTo>
                  <a:pt x="3819095" y="3793236"/>
                  <a:pt x="3844931" y="3795585"/>
                  <a:pt x="3863722" y="3779143"/>
                </a:cubicBezTo>
                <a:cubicBezTo>
                  <a:pt x="3854326" y="3774445"/>
                  <a:pt x="3868419" y="3760353"/>
                  <a:pt x="3854326" y="3755655"/>
                </a:cubicBezTo>
                <a:close/>
                <a:moveTo>
                  <a:pt x="4786792" y="3753307"/>
                </a:moveTo>
                <a:cubicBezTo>
                  <a:pt x="4791489" y="3767399"/>
                  <a:pt x="4798535" y="3779143"/>
                  <a:pt x="4812628" y="3776794"/>
                </a:cubicBezTo>
                <a:cubicBezTo>
                  <a:pt x="4807931" y="3769748"/>
                  <a:pt x="4805582" y="3760353"/>
                  <a:pt x="4800884" y="3753307"/>
                </a:cubicBezTo>
                <a:cubicBezTo>
                  <a:pt x="4796187" y="3755655"/>
                  <a:pt x="4791489" y="3755655"/>
                  <a:pt x="4786792" y="3753307"/>
                </a:cubicBezTo>
                <a:close/>
                <a:moveTo>
                  <a:pt x="4847860" y="3746260"/>
                </a:moveTo>
                <a:cubicBezTo>
                  <a:pt x="4845511" y="3748609"/>
                  <a:pt x="4840813" y="3748609"/>
                  <a:pt x="4838465" y="3748609"/>
                </a:cubicBezTo>
                <a:cubicBezTo>
                  <a:pt x="4838465" y="3748609"/>
                  <a:pt x="4840813" y="3750958"/>
                  <a:pt x="4840813" y="3750958"/>
                </a:cubicBezTo>
                <a:cubicBezTo>
                  <a:pt x="4843162" y="3748609"/>
                  <a:pt x="4845511" y="3748609"/>
                  <a:pt x="4847860" y="3746260"/>
                </a:cubicBezTo>
                <a:close/>
                <a:moveTo>
                  <a:pt x="4199597" y="3746260"/>
                </a:moveTo>
                <a:cubicBezTo>
                  <a:pt x="4201946" y="3755655"/>
                  <a:pt x="4164365" y="3760353"/>
                  <a:pt x="4157319" y="3783841"/>
                </a:cubicBezTo>
                <a:cubicBezTo>
                  <a:pt x="4166714" y="3816723"/>
                  <a:pt x="4190202" y="3819072"/>
                  <a:pt x="4211341" y="3833165"/>
                </a:cubicBezTo>
                <a:cubicBezTo>
                  <a:pt x="4227782" y="3809677"/>
                  <a:pt x="4234828" y="3800282"/>
                  <a:pt x="4246572" y="3779143"/>
                </a:cubicBezTo>
                <a:cubicBezTo>
                  <a:pt x="4220736" y="3765050"/>
                  <a:pt x="4220736" y="3746260"/>
                  <a:pt x="4199597" y="3746260"/>
                </a:cubicBezTo>
                <a:close/>
                <a:moveTo>
                  <a:pt x="3472870" y="3745710"/>
                </a:moveTo>
                <a:cubicBezTo>
                  <a:pt x="3467365" y="3746260"/>
                  <a:pt x="3458557" y="3765637"/>
                  <a:pt x="3476173" y="3753307"/>
                </a:cubicBezTo>
                <a:cubicBezTo>
                  <a:pt x="3476173" y="3747435"/>
                  <a:pt x="3474705" y="3745526"/>
                  <a:pt x="3472870" y="3745710"/>
                </a:cubicBezTo>
                <a:close/>
                <a:moveTo>
                  <a:pt x="1042856" y="3741562"/>
                </a:moveTo>
                <a:lnTo>
                  <a:pt x="1052255" y="3743911"/>
                </a:lnTo>
                <a:lnTo>
                  <a:pt x="1042856" y="3755655"/>
                </a:lnTo>
                <a:lnTo>
                  <a:pt x="1042856" y="3753306"/>
                </a:lnTo>
                <a:lnTo>
                  <a:pt x="1038157" y="3746260"/>
                </a:lnTo>
                <a:close/>
                <a:moveTo>
                  <a:pt x="6351078" y="3739213"/>
                </a:moveTo>
                <a:cubicBezTo>
                  <a:pt x="6367521" y="3741562"/>
                  <a:pt x="6386311" y="3741562"/>
                  <a:pt x="6402752" y="3743911"/>
                </a:cubicBezTo>
                <a:cubicBezTo>
                  <a:pt x="6393357" y="3750957"/>
                  <a:pt x="6379265" y="3739213"/>
                  <a:pt x="6367521" y="3743911"/>
                </a:cubicBezTo>
                <a:cubicBezTo>
                  <a:pt x="6416845" y="3781491"/>
                  <a:pt x="6473216" y="3812025"/>
                  <a:pt x="6522540" y="3851955"/>
                </a:cubicBezTo>
                <a:cubicBezTo>
                  <a:pt x="6459123" y="3819072"/>
                  <a:pt x="6402752" y="3781491"/>
                  <a:pt x="6351078" y="3739213"/>
                </a:cubicBezTo>
                <a:close/>
                <a:moveTo>
                  <a:pt x="1127412" y="3739213"/>
                </a:moveTo>
                <a:cubicBezTo>
                  <a:pt x="1132110" y="3739213"/>
                  <a:pt x="1148553" y="3755656"/>
                  <a:pt x="1148553" y="3755656"/>
                </a:cubicBezTo>
                <a:cubicBezTo>
                  <a:pt x="1153249" y="3769748"/>
                  <a:pt x="1139156" y="3776795"/>
                  <a:pt x="1134461" y="3772097"/>
                </a:cubicBezTo>
                <a:cubicBezTo>
                  <a:pt x="1134461" y="3772097"/>
                  <a:pt x="1132110" y="3765051"/>
                  <a:pt x="1132110" y="3762702"/>
                </a:cubicBezTo>
                <a:lnTo>
                  <a:pt x="1122714" y="3746260"/>
                </a:lnTo>
                <a:cubicBezTo>
                  <a:pt x="1125062" y="3743912"/>
                  <a:pt x="1125062" y="3741563"/>
                  <a:pt x="1127412" y="3739213"/>
                </a:cubicBezTo>
                <a:close/>
                <a:moveTo>
                  <a:pt x="6005808" y="3725121"/>
                </a:moveTo>
                <a:cubicBezTo>
                  <a:pt x="6003460" y="3725121"/>
                  <a:pt x="6003460" y="3727470"/>
                  <a:pt x="6003460" y="3727470"/>
                </a:cubicBezTo>
                <a:cubicBezTo>
                  <a:pt x="6008157" y="3734516"/>
                  <a:pt x="6015203" y="3739213"/>
                  <a:pt x="6019901" y="3743911"/>
                </a:cubicBezTo>
                <a:cubicBezTo>
                  <a:pt x="6024598" y="3748609"/>
                  <a:pt x="6031645" y="3755655"/>
                  <a:pt x="6043389" y="3758004"/>
                </a:cubicBezTo>
                <a:cubicBezTo>
                  <a:pt x="6029296" y="3746260"/>
                  <a:pt x="6017552" y="3736865"/>
                  <a:pt x="6005808" y="3725121"/>
                </a:cubicBezTo>
                <a:close/>
                <a:moveTo>
                  <a:pt x="6371924" y="3724239"/>
                </a:moveTo>
                <a:cubicBezTo>
                  <a:pt x="6395118" y="3723359"/>
                  <a:pt x="6419193" y="3723946"/>
                  <a:pt x="6442681" y="3725120"/>
                </a:cubicBezTo>
                <a:cubicBezTo>
                  <a:pt x="6409797" y="3736864"/>
                  <a:pt x="6353427" y="3722771"/>
                  <a:pt x="6322893" y="3736864"/>
                </a:cubicBezTo>
                <a:cubicBezTo>
                  <a:pt x="6365171" y="3762701"/>
                  <a:pt x="6409797" y="3788538"/>
                  <a:pt x="6449727" y="3819072"/>
                </a:cubicBezTo>
                <a:cubicBezTo>
                  <a:pt x="6398053" y="3802631"/>
                  <a:pt x="6348729" y="3765050"/>
                  <a:pt x="6306451" y="3732166"/>
                </a:cubicBezTo>
                <a:cubicBezTo>
                  <a:pt x="6326416" y="3727469"/>
                  <a:pt x="6348730" y="3725120"/>
                  <a:pt x="6371924" y="3724239"/>
                </a:cubicBezTo>
                <a:close/>
                <a:moveTo>
                  <a:pt x="6205455" y="3722772"/>
                </a:moveTo>
                <a:cubicBezTo>
                  <a:pt x="6217199" y="3736865"/>
                  <a:pt x="6238337" y="3755655"/>
                  <a:pt x="6252430" y="3760353"/>
                </a:cubicBezTo>
                <a:cubicBezTo>
                  <a:pt x="6243035" y="3748609"/>
                  <a:pt x="6231291" y="3734516"/>
                  <a:pt x="6221896" y="3722772"/>
                </a:cubicBezTo>
                <a:cubicBezTo>
                  <a:pt x="6214850" y="3722772"/>
                  <a:pt x="6210152" y="3722772"/>
                  <a:pt x="6205455" y="3722772"/>
                </a:cubicBezTo>
                <a:close/>
                <a:moveTo>
                  <a:pt x="1017015" y="3722772"/>
                </a:moveTo>
                <a:lnTo>
                  <a:pt x="1024062" y="3727470"/>
                </a:lnTo>
                <a:lnTo>
                  <a:pt x="1017015" y="3736865"/>
                </a:lnTo>
                <a:close/>
                <a:moveTo>
                  <a:pt x="589527" y="3722772"/>
                </a:moveTo>
                <a:cubicBezTo>
                  <a:pt x="591875" y="3727470"/>
                  <a:pt x="591875" y="3729819"/>
                  <a:pt x="591875" y="3732168"/>
                </a:cubicBezTo>
                <a:cubicBezTo>
                  <a:pt x="591875" y="3734516"/>
                  <a:pt x="582483" y="3739214"/>
                  <a:pt x="573086" y="3736865"/>
                </a:cubicBezTo>
                <a:cubicBezTo>
                  <a:pt x="568391" y="3736865"/>
                  <a:pt x="563691" y="3729819"/>
                  <a:pt x="566040" y="3725121"/>
                </a:cubicBezTo>
                <a:cubicBezTo>
                  <a:pt x="566040" y="3725121"/>
                  <a:pt x="582483" y="3722772"/>
                  <a:pt x="589527" y="3722772"/>
                </a:cubicBezTo>
                <a:close/>
                <a:moveTo>
                  <a:pt x="6266523" y="3720423"/>
                </a:moveTo>
                <a:cubicBezTo>
                  <a:pt x="6264174" y="3722772"/>
                  <a:pt x="6259476" y="3722772"/>
                  <a:pt x="6257127" y="3725121"/>
                </a:cubicBezTo>
                <a:cubicBezTo>
                  <a:pt x="6266523" y="3736865"/>
                  <a:pt x="6280615" y="3743911"/>
                  <a:pt x="6292359" y="3753306"/>
                </a:cubicBezTo>
                <a:cubicBezTo>
                  <a:pt x="6287662" y="3746260"/>
                  <a:pt x="6282964" y="3739213"/>
                  <a:pt x="6278267" y="3732167"/>
                </a:cubicBezTo>
                <a:cubicBezTo>
                  <a:pt x="6273569" y="3729818"/>
                  <a:pt x="6268871" y="3727470"/>
                  <a:pt x="6264174" y="3727470"/>
                </a:cubicBezTo>
                <a:cubicBezTo>
                  <a:pt x="6266523" y="3727470"/>
                  <a:pt x="6268871" y="3725121"/>
                  <a:pt x="6271220" y="3725121"/>
                </a:cubicBezTo>
                <a:cubicBezTo>
                  <a:pt x="6268871" y="3722772"/>
                  <a:pt x="6268871" y="3720423"/>
                  <a:pt x="6266523" y="3720423"/>
                </a:cubicBezTo>
                <a:close/>
                <a:moveTo>
                  <a:pt x="6231291" y="3718075"/>
                </a:moveTo>
                <a:cubicBezTo>
                  <a:pt x="6228942" y="3718075"/>
                  <a:pt x="6228942" y="3720423"/>
                  <a:pt x="6226593" y="3720423"/>
                </a:cubicBezTo>
                <a:cubicBezTo>
                  <a:pt x="6233640" y="3725121"/>
                  <a:pt x="6238337" y="3729818"/>
                  <a:pt x="6243035" y="3734516"/>
                </a:cubicBezTo>
                <a:cubicBezTo>
                  <a:pt x="6240686" y="3732167"/>
                  <a:pt x="6238337" y="3729818"/>
                  <a:pt x="6235988" y="3725121"/>
                </a:cubicBezTo>
                <a:cubicBezTo>
                  <a:pt x="6235988" y="3722772"/>
                  <a:pt x="6233640" y="3720423"/>
                  <a:pt x="6231291" y="3718075"/>
                </a:cubicBezTo>
                <a:close/>
                <a:moveTo>
                  <a:pt x="6238337" y="3713377"/>
                </a:moveTo>
                <a:cubicBezTo>
                  <a:pt x="6235988" y="3713377"/>
                  <a:pt x="6235988" y="3715726"/>
                  <a:pt x="6233640" y="3715726"/>
                </a:cubicBezTo>
                <a:cubicBezTo>
                  <a:pt x="6235988" y="3718075"/>
                  <a:pt x="6238337" y="3720423"/>
                  <a:pt x="6240686" y="3722772"/>
                </a:cubicBezTo>
                <a:cubicBezTo>
                  <a:pt x="6243035" y="3722772"/>
                  <a:pt x="6243035" y="3720423"/>
                  <a:pt x="6243035" y="3720423"/>
                </a:cubicBezTo>
                <a:close/>
                <a:moveTo>
                  <a:pt x="1127412" y="3713377"/>
                </a:moveTo>
                <a:cubicBezTo>
                  <a:pt x="1127412" y="3713377"/>
                  <a:pt x="1134461" y="3718075"/>
                  <a:pt x="1132110" y="3722772"/>
                </a:cubicBezTo>
                <a:cubicBezTo>
                  <a:pt x="1132110" y="3722772"/>
                  <a:pt x="1127412" y="3725121"/>
                  <a:pt x="1125063" y="3727470"/>
                </a:cubicBezTo>
                <a:lnTo>
                  <a:pt x="1108620" y="3743911"/>
                </a:lnTo>
                <a:cubicBezTo>
                  <a:pt x="1099226" y="3736865"/>
                  <a:pt x="1099226" y="3736865"/>
                  <a:pt x="1101575" y="3729819"/>
                </a:cubicBezTo>
                <a:cubicBezTo>
                  <a:pt x="1103925" y="3718075"/>
                  <a:pt x="1115668" y="3711027"/>
                  <a:pt x="1127412" y="3713377"/>
                </a:cubicBezTo>
                <a:close/>
                <a:moveTo>
                  <a:pt x="1305905" y="3711028"/>
                </a:moveTo>
                <a:cubicBezTo>
                  <a:pt x="1305905" y="3711028"/>
                  <a:pt x="1298858" y="3711028"/>
                  <a:pt x="1294162" y="3715726"/>
                </a:cubicBezTo>
                <a:lnTo>
                  <a:pt x="1284765" y="3732168"/>
                </a:lnTo>
                <a:cubicBezTo>
                  <a:pt x="1284765" y="3736865"/>
                  <a:pt x="1282420" y="3739214"/>
                  <a:pt x="1282420" y="3741563"/>
                </a:cubicBezTo>
                <a:cubicBezTo>
                  <a:pt x="1282420" y="3741563"/>
                  <a:pt x="1284765" y="3746260"/>
                  <a:pt x="1287115" y="3748609"/>
                </a:cubicBezTo>
                <a:lnTo>
                  <a:pt x="1312950" y="3736865"/>
                </a:lnTo>
                <a:lnTo>
                  <a:pt x="1315299" y="3720424"/>
                </a:lnTo>
                <a:close/>
                <a:moveTo>
                  <a:pt x="6193711" y="3708680"/>
                </a:moveTo>
                <a:cubicBezTo>
                  <a:pt x="6186664" y="3711028"/>
                  <a:pt x="6177269" y="3713377"/>
                  <a:pt x="6172572" y="3718075"/>
                </a:cubicBezTo>
                <a:cubicBezTo>
                  <a:pt x="6186664" y="3725121"/>
                  <a:pt x="6193711" y="3743911"/>
                  <a:pt x="6214850" y="3750957"/>
                </a:cubicBezTo>
                <a:cubicBezTo>
                  <a:pt x="6207804" y="3736865"/>
                  <a:pt x="6198408" y="3727470"/>
                  <a:pt x="6186664" y="3720423"/>
                </a:cubicBezTo>
                <a:cubicBezTo>
                  <a:pt x="6186664" y="3715726"/>
                  <a:pt x="6196060" y="3715726"/>
                  <a:pt x="6193711" y="3708680"/>
                </a:cubicBezTo>
                <a:close/>
                <a:moveTo>
                  <a:pt x="5700467" y="3708679"/>
                </a:moveTo>
                <a:cubicBezTo>
                  <a:pt x="5702815" y="3711028"/>
                  <a:pt x="5705164" y="3711028"/>
                  <a:pt x="5705164" y="3713377"/>
                </a:cubicBezTo>
                <a:cubicBezTo>
                  <a:pt x="5700467" y="3713377"/>
                  <a:pt x="5698118" y="3711028"/>
                  <a:pt x="5695769" y="3711028"/>
                </a:cubicBezTo>
                <a:cubicBezTo>
                  <a:pt x="5698118" y="3711028"/>
                  <a:pt x="5700467" y="3708679"/>
                  <a:pt x="5700467" y="3708679"/>
                </a:cubicBezTo>
                <a:close/>
                <a:moveTo>
                  <a:pt x="267756" y="3706330"/>
                </a:moveTo>
                <a:cubicBezTo>
                  <a:pt x="272455" y="3706330"/>
                  <a:pt x="279500" y="3711028"/>
                  <a:pt x="281849" y="3713376"/>
                </a:cubicBezTo>
                <a:cubicBezTo>
                  <a:pt x="284198" y="3718074"/>
                  <a:pt x="279500" y="3725120"/>
                  <a:pt x="281849" y="3729818"/>
                </a:cubicBezTo>
                <a:cubicBezTo>
                  <a:pt x="281849" y="3734515"/>
                  <a:pt x="286548" y="3736864"/>
                  <a:pt x="288898" y="3739213"/>
                </a:cubicBezTo>
                <a:cubicBezTo>
                  <a:pt x="295942" y="3743911"/>
                  <a:pt x="305341" y="3743911"/>
                  <a:pt x="312384" y="3748608"/>
                </a:cubicBezTo>
                <a:cubicBezTo>
                  <a:pt x="335876" y="3762702"/>
                  <a:pt x="347618" y="3776794"/>
                  <a:pt x="349969" y="3795585"/>
                </a:cubicBezTo>
                <a:cubicBezTo>
                  <a:pt x="349969" y="3800282"/>
                  <a:pt x="352313" y="3804980"/>
                  <a:pt x="349969" y="3809677"/>
                </a:cubicBezTo>
                <a:cubicBezTo>
                  <a:pt x="347618" y="3814375"/>
                  <a:pt x="342918" y="3816724"/>
                  <a:pt x="340570" y="3819073"/>
                </a:cubicBezTo>
                <a:cubicBezTo>
                  <a:pt x="338220" y="3823770"/>
                  <a:pt x="328825" y="3842560"/>
                  <a:pt x="328825" y="3842560"/>
                </a:cubicBezTo>
                <a:cubicBezTo>
                  <a:pt x="326477" y="3849607"/>
                  <a:pt x="333526" y="3856653"/>
                  <a:pt x="331176" y="3863699"/>
                </a:cubicBezTo>
                <a:cubicBezTo>
                  <a:pt x="328825" y="3873094"/>
                  <a:pt x="317083" y="3877792"/>
                  <a:pt x="312384" y="3884838"/>
                </a:cubicBezTo>
                <a:cubicBezTo>
                  <a:pt x="300640" y="3873094"/>
                  <a:pt x="300640" y="3873094"/>
                  <a:pt x="300640" y="3868397"/>
                </a:cubicBezTo>
                <a:cubicBezTo>
                  <a:pt x="302990" y="3861351"/>
                  <a:pt x="310035" y="3856653"/>
                  <a:pt x="314733" y="3851955"/>
                </a:cubicBezTo>
                <a:cubicBezTo>
                  <a:pt x="298290" y="3840211"/>
                  <a:pt x="305341" y="3847258"/>
                  <a:pt x="298290" y="3833165"/>
                </a:cubicBezTo>
                <a:cubicBezTo>
                  <a:pt x="307686" y="3828467"/>
                  <a:pt x="305341" y="3830816"/>
                  <a:pt x="310035" y="3826119"/>
                </a:cubicBezTo>
                <a:cubicBezTo>
                  <a:pt x="298290" y="3819073"/>
                  <a:pt x="277151" y="3821421"/>
                  <a:pt x="270105" y="3809677"/>
                </a:cubicBezTo>
                <a:cubicBezTo>
                  <a:pt x="265407" y="3804980"/>
                  <a:pt x="274805" y="3797933"/>
                  <a:pt x="274805" y="3786189"/>
                </a:cubicBezTo>
                <a:cubicBezTo>
                  <a:pt x="272455" y="3781492"/>
                  <a:pt x="263063" y="3783841"/>
                  <a:pt x="260713" y="3779143"/>
                </a:cubicBezTo>
                <a:cubicBezTo>
                  <a:pt x="260713" y="3774446"/>
                  <a:pt x="263063" y="3772097"/>
                  <a:pt x="263063" y="3769748"/>
                </a:cubicBezTo>
                <a:cubicBezTo>
                  <a:pt x="263063" y="3765051"/>
                  <a:pt x="256014" y="3760353"/>
                  <a:pt x="253664" y="3753306"/>
                </a:cubicBezTo>
                <a:cubicBezTo>
                  <a:pt x="251321" y="3748608"/>
                  <a:pt x="258363" y="3741562"/>
                  <a:pt x="258363" y="3736864"/>
                </a:cubicBezTo>
                <a:cubicBezTo>
                  <a:pt x="258363" y="3732167"/>
                  <a:pt x="253664" y="3725120"/>
                  <a:pt x="256014" y="3720423"/>
                </a:cubicBezTo>
                <a:cubicBezTo>
                  <a:pt x="258363" y="3715725"/>
                  <a:pt x="263063" y="3708679"/>
                  <a:pt x="267756" y="3706330"/>
                </a:cubicBezTo>
                <a:close/>
                <a:moveTo>
                  <a:pt x="6254779" y="3703982"/>
                </a:moveTo>
                <a:cubicBezTo>
                  <a:pt x="6250081" y="3706331"/>
                  <a:pt x="6247732" y="3708680"/>
                  <a:pt x="6243035" y="3711028"/>
                </a:cubicBezTo>
                <a:cubicBezTo>
                  <a:pt x="6245383" y="3713377"/>
                  <a:pt x="6245383" y="3715726"/>
                  <a:pt x="6247732" y="3718075"/>
                </a:cubicBezTo>
                <a:cubicBezTo>
                  <a:pt x="6252430" y="3715726"/>
                  <a:pt x="6254779" y="3713377"/>
                  <a:pt x="6259476" y="3711028"/>
                </a:cubicBezTo>
                <a:cubicBezTo>
                  <a:pt x="6259476" y="3708680"/>
                  <a:pt x="6257127" y="3706331"/>
                  <a:pt x="6254779" y="3703982"/>
                </a:cubicBezTo>
                <a:close/>
                <a:moveTo>
                  <a:pt x="178502" y="3703981"/>
                </a:moveTo>
                <a:lnTo>
                  <a:pt x="187900" y="3703981"/>
                </a:lnTo>
                <a:lnTo>
                  <a:pt x="192595" y="3708679"/>
                </a:lnTo>
                <a:lnTo>
                  <a:pt x="194944" y="3718074"/>
                </a:lnTo>
                <a:lnTo>
                  <a:pt x="187900" y="3722771"/>
                </a:lnTo>
                <a:cubicBezTo>
                  <a:pt x="187900" y="3722771"/>
                  <a:pt x="185549" y="3720423"/>
                  <a:pt x="183199" y="3718074"/>
                </a:cubicBezTo>
                <a:lnTo>
                  <a:pt x="173807" y="3708679"/>
                </a:lnTo>
                <a:close/>
                <a:moveTo>
                  <a:pt x="1164996" y="3701633"/>
                </a:moveTo>
                <a:lnTo>
                  <a:pt x="1174388" y="3708679"/>
                </a:lnTo>
                <a:cubicBezTo>
                  <a:pt x="1174388" y="3708679"/>
                  <a:pt x="1176738" y="3711028"/>
                  <a:pt x="1176738" y="3713377"/>
                </a:cubicBezTo>
                <a:cubicBezTo>
                  <a:pt x="1176738" y="3713377"/>
                  <a:pt x="1174388" y="3718074"/>
                  <a:pt x="1172039" y="3720423"/>
                </a:cubicBezTo>
                <a:lnTo>
                  <a:pt x="1155599" y="3729818"/>
                </a:lnTo>
                <a:cubicBezTo>
                  <a:pt x="1153254" y="3732167"/>
                  <a:pt x="1153254" y="3732167"/>
                  <a:pt x="1153254" y="3732167"/>
                </a:cubicBezTo>
                <a:cubicBezTo>
                  <a:pt x="1148553" y="3732167"/>
                  <a:pt x="1146203" y="3732167"/>
                  <a:pt x="1143853" y="3729818"/>
                </a:cubicBezTo>
                <a:cubicBezTo>
                  <a:pt x="1143853" y="3729818"/>
                  <a:pt x="1136811" y="3722772"/>
                  <a:pt x="1148553" y="3718074"/>
                </a:cubicBezTo>
                <a:close/>
                <a:moveTo>
                  <a:pt x="1885614" y="3699578"/>
                </a:moveTo>
                <a:cubicBezTo>
                  <a:pt x="1874162" y="3704863"/>
                  <a:pt x="1877248" y="3728644"/>
                  <a:pt x="1879008" y="3739214"/>
                </a:cubicBezTo>
                <a:cubicBezTo>
                  <a:pt x="1895451" y="3746260"/>
                  <a:pt x="1904843" y="3741563"/>
                  <a:pt x="1911894" y="3725121"/>
                </a:cubicBezTo>
                <a:cubicBezTo>
                  <a:pt x="1895451" y="3722772"/>
                  <a:pt x="1893101" y="3715726"/>
                  <a:pt x="1902495" y="3701633"/>
                </a:cubicBezTo>
                <a:cubicBezTo>
                  <a:pt x="1894861" y="3698110"/>
                  <a:pt x="1889429" y="3697816"/>
                  <a:pt x="1885614" y="3699578"/>
                </a:cubicBezTo>
                <a:close/>
                <a:moveTo>
                  <a:pt x="6231291" y="3699284"/>
                </a:moveTo>
                <a:cubicBezTo>
                  <a:pt x="6228942" y="3701633"/>
                  <a:pt x="6226593" y="3701633"/>
                  <a:pt x="6224245" y="3703982"/>
                </a:cubicBezTo>
                <a:lnTo>
                  <a:pt x="6224245" y="3706331"/>
                </a:lnTo>
                <a:cubicBezTo>
                  <a:pt x="6221896" y="3703982"/>
                  <a:pt x="6221896" y="3703982"/>
                  <a:pt x="6221896" y="3703982"/>
                </a:cubicBezTo>
                <a:cubicBezTo>
                  <a:pt x="6212501" y="3708680"/>
                  <a:pt x="6205455" y="3713377"/>
                  <a:pt x="6196060" y="3718075"/>
                </a:cubicBezTo>
                <a:cubicBezTo>
                  <a:pt x="6210152" y="3727470"/>
                  <a:pt x="6217199" y="3718075"/>
                  <a:pt x="6226593" y="3708680"/>
                </a:cubicBezTo>
                <a:cubicBezTo>
                  <a:pt x="6228942" y="3706331"/>
                  <a:pt x="6228942" y="3706331"/>
                  <a:pt x="6233640" y="3703982"/>
                </a:cubicBezTo>
                <a:close/>
                <a:moveTo>
                  <a:pt x="230177" y="3694587"/>
                </a:moveTo>
                <a:cubicBezTo>
                  <a:pt x="232528" y="3694587"/>
                  <a:pt x="234878" y="3696935"/>
                  <a:pt x="234878" y="3699284"/>
                </a:cubicBezTo>
                <a:cubicBezTo>
                  <a:pt x="237228" y="3701633"/>
                  <a:pt x="232528" y="3722773"/>
                  <a:pt x="230177" y="3725122"/>
                </a:cubicBezTo>
                <a:cubicBezTo>
                  <a:pt x="230177" y="3725122"/>
                  <a:pt x="220780" y="3729819"/>
                  <a:pt x="220780" y="3734517"/>
                </a:cubicBezTo>
                <a:lnTo>
                  <a:pt x="244270" y="3743912"/>
                </a:lnTo>
                <a:cubicBezTo>
                  <a:pt x="244270" y="3743912"/>
                  <a:pt x="241921" y="3748610"/>
                  <a:pt x="239572" y="3750958"/>
                </a:cubicBezTo>
                <a:lnTo>
                  <a:pt x="223130" y="3769748"/>
                </a:lnTo>
                <a:cubicBezTo>
                  <a:pt x="216085" y="3760353"/>
                  <a:pt x="216085" y="3758005"/>
                  <a:pt x="213735" y="3758005"/>
                </a:cubicBezTo>
                <a:cubicBezTo>
                  <a:pt x="209037" y="3755656"/>
                  <a:pt x="206687" y="3762702"/>
                  <a:pt x="204338" y="3762702"/>
                </a:cubicBezTo>
                <a:cubicBezTo>
                  <a:pt x="204338" y="3762702"/>
                  <a:pt x="201992" y="3760353"/>
                  <a:pt x="201992" y="3760353"/>
                </a:cubicBezTo>
                <a:lnTo>
                  <a:pt x="204338" y="3739214"/>
                </a:lnTo>
                <a:cubicBezTo>
                  <a:pt x="201992" y="3734517"/>
                  <a:pt x="199642" y="3729819"/>
                  <a:pt x="199642" y="3725122"/>
                </a:cubicBezTo>
                <a:cubicBezTo>
                  <a:pt x="199642" y="3725122"/>
                  <a:pt x="209037" y="3718075"/>
                  <a:pt x="218435" y="3699284"/>
                </a:cubicBezTo>
                <a:cubicBezTo>
                  <a:pt x="220780" y="3694587"/>
                  <a:pt x="225479" y="3692238"/>
                  <a:pt x="230177" y="3694587"/>
                </a:cubicBezTo>
                <a:close/>
                <a:moveTo>
                  <a:pt x="6245383" y="3689889"/>
                </a:moveTo>
                <a:cubicBezTo>
                  <a:pt x="6240686" y="3692238"/>
                  <a:pt x="6238337" y="3694587"/>
                  <a:pt x="6233640" y="3696936"/>
                </a:cubicBezTo>
                <a:cubicBezTo>
                  <a:pt x="6233640" y="3696936"/>
                  <a:pt x="6235988" y="3699284"/>
                  <a:pt x="6235988" y="3699284"/>
                </a:cubicBezTo>
                <a:cubicBezTo>
                  <a:pt x="6238337" y="3696936"/>
                  <a:pt x="6238337" y="3696936"/>
                  <a:pt x="6238337" y="3696936"/>
                </a:cubicBezTo>
                <a:cubicBezTo>
                  <a:pt x="6240686" y="3694587"/>
                  <a:pt x="6245383" y="3694587"/>
                  <a:pt x="6247732" y="3692238"/>
                </a:cubicBezTo>
                <a:cubicBezTo>
                  <a:pt x="6247732" y="3692238"/>
                  <a:pt x="6245383" y="3689889"/>
                  <a:pt x="6245383" y="3689889"/>
                </a:cubicBezTo>
                <a:close/>
                <a:moveTo>
                  <a:pt x="1026412" y="3687540"/>
                </a:moveTo>
                <a:lnTo>
                  <a:pt x="1035807" y="3694586"/>
                </a:lnTo>
                <a:cubicBezTo>
                  <a:pt x="1035807" y="3694586"/>
                  <a:pt x="1033457" y="3701633"/>
                  <a:pt x="1026412" y="3708679"/>
                </a:cubicBezTo>
                <a:lnTo>
                  <a:pt x="1017015" y="3708679"/>
                </a:lnTo>
                <a:lnTo>
                  <a:pt x="1009969" y="3703981"/>
                </a:lnTo>
                <a:lnTo>
                  <a:pt x="1009969" y="3694586"/>
                </a:lnTo>
                <a:lnTo>
                  <a:pt x="1017015" y="3689889"/>
                </a:lnTo>
                <a:close/>
                <a:moveTo>
                  <a:pt x="256014" y="3687540"/>
                </a:moveTo>
                <a:lnTo>
                  <a:pt x="256014" y="3703981"/>
                </a:lnTo>
                <a:lnTo>
                  <a:pt x="251315" y="3699284"/>
                </a:lnTo>
                <a:lnTo>
                  <a:pt x="251315" y="3692238"/>
                </a:lnTo>
                <a:close/>
                <a:moveTo>
                  <a:pt x="6196060" y="3680494"/>
                </a:moveTo>
                <a:cubicBezTo>
                  <a:pt x="6186664" y="3687540"/>
                  <a:pt x="6177269" y="3694587"/>
                  <a:pt x="6170223" y="3699284"/>
                </a:cubicBezTo>
                <a:cubicBezTo>
                  <a:pt x="6181967" y="3696936"/>
                  <a:pt x="6191362" y="3692238"/>
                  <a:pt x="6203106" y="3685192"/>
                </a:cubicBezTo>
                <a:cubicBezTo>
                  <a:pt x="6200757" y="3685192"/>
                  <a:pt x="6198408" y="3682843"/>
                  <a:pt x="6196060" y="3680494"/>
                </a:cubicBezTo>
                <a:close/>
                <a:moveTo>
                  <a:pt x="6207804" y="3673448"/>
                </a:moveTo>
                <a:cubicBezTo>
                  <a:pt x="6205455" y="3673448"/>
                  <a:pt x="6205455" y="3675796"/>
                  <a:pt x="6203106" y="3675796"/>
                </a:cubicBezTo>
                <a:lnTo>
                  <a:pt x="6207804" y="3682843"/>
                </a:lnTo>
                <a:cubicBezTo>
                  <a:pt x="6207804" y="3682843"/>
                  <a:pt x="6210152" y="3680494"/>
                  <a:pt x="6212501" y="3680494"/>
                </a:cubicBezTo>
                <a:close/>
                <a:moveTo>
                  <a:pt x="3375176" y="3671099"/>
                </a:moveTo>
                <a:cubicBezTo>
                  <a:pt x="3365780" y="3694587"/>
                  <a:pt x="3356385" y="3713377"/>
                  <a:pt x="3344642" y="3718075"/>
                </a:cubicBezTo>
                <a:cubicBezTo>
                  <a:pt x="3354037" y="3725121"/>
                  <a:pt x="3358734" y="3715726"/>
                  <a:pt x="3365780" y="3713377"/>
                </a:cubicBezTo>
                <a:cubicBezTo>
                  <a:pt x="3363432" y="3718075"/>
                  <a:pt x="3361083" y="3725121"/>
                  <a:pt x="3365780" y="3727470"/>
                </a:cubicBezTo>
                <a:cubicBezTo>
                  <a:pt x="3356385" y="3699285"/>
                  <a:pt x="3408059" y="3692238"/>
                  <a:pt x="3375176" y="3671099"/>
                </a:cubicBezTo>
                <a:close/>
                <a:moveTo>
                  <a:pt x="197292" y="3671098"/>
                </a:moveTo>
                <a:cubicBezTo>
                  <a:pt x="197292" y="3671098"/>
                  <a:pt x="204338" y="3671098"/>
                  <a:pt x="216085" y="3682843"/>
                </a:cubicBezTo>
                <a:cubicBezTo>
                  <a:pt x="216085" y="3682843"/>
                  <a:pt x="216085" y="3687540"/>
                  <a:pt x="216085" y="3692238"/>
                </a:cubicBezTo>
                <a:lnTo>
                  <a:pt x="199642" y="3701633"/>
                </a:lnTo>
                <a:cubicBezTo>
                  <a:pt x="199642" y="3701633"/>
                  <a:pt x="199642" y="3703982"/>
                  <a:pt x="197292" y="3703982"/>
                </a:cubicBezTo>
                <a:cubicBezTo>
                  <a:pt x="197292" y="3703982"/>
                  <a:pt x="194944" y="3701633"/>
                  <a:pt x="194944" y="3701633"/>
                </a:cubicBezTo>
                <a:lnTo>
                  <a:pt x="190250" y="3692238"/>
                </a:lnTo>
                <a:cubicBezTo>
                  <a:pt x="192595" y="3687540"/>
                  <a:pt x="192595" y="3680494"/>
                  <a:pt x="194944" y="3675797"/>
                </a:cubicBezTo>
                <a:cubicBezTo>
                  <a:pt x="194944" y="3673448"/>
                  <a:pt x="194944" y="3671098"/>
                  <a:pt x="197292" y="3671098"/>
                </a:cubicBezTo>
                <a:close/>
                <a:moveTo>
                  <a:pt x="2105664" y="3665227"/>
                </a:moveTo>
                <a:cubicBezTo>
                  <a:pt x="2104489" y="3663465"/>
                  <a:pt x="2103319" y="3662878"/>
                  <a:pt x="2099792" y="3666402"/>
                </a:cubicBezTo>
                <a:cubicBezTo>
                  <a:pt x="2097443" y="3673448"/>
                  <a:pt x="2106840" y="3678146"/>
                  <a:pt x="2111536" y="3671099"/>
                </a:cubicBezTo>
                <a:cubicBezTo>
                  <a:pt x="2108012" y="3669924"/>
                  <a:pt x="2106840" y="3666988"/>
                  <a:pt x="2105664" y="3665227"/>
                </a:cubicBezTo>
                <a:close/>
                <a:moveTo>
                  <a:pt x="6221896" y="3661704"/>
                </a:moveTo>
                <a:cubicBezTo>
                  <a:pt x="6219547" y="3661704"/>
                  <a:pt x="6217199" y="3664053"/>
                  <a:pt x="6214850" y="3666402"/>
                </a:cubicBezTo>
                <a:cubicBezTo>
                  <a:pt x="6217199" y="3671099"/>
                  <a:pt x="6219547" y="3673448"/>
                  <a:pt x="6219547" y="3675796"/>
                </a:cubicBezTo>
                <a:cubicBezTo>
                  <a:pt x="6224245" y="3675796"/>
                  <a:pt x="6226593" y="3673448"/>
                  <a:pt x="6228942" y="3671099"/>
                </a:cubicBezTo>
                <a:cubicBezTo>
                  <a:pt x="6226593" y="3668750"/>
                  <a:pt x="6224245" y="3664053"/>
                  <a:pt x="6221896" y="3661704"/>
                </a:cubicBezTo>
                <a:close/>
                <a:moveTo>
                  <a:pt x="6163176" y="3661704"/>
                </a:moveTo>
                <a:cubicBezTo>
                  <a:pt x="6156130" y="3668750"/>
                  <a:pt x="6149084" y="3673448"/>
                  <a:pt x="6142037" y="3680494"/>
                </a:cubicBezTo>
                <a:cubicBezTo>
                  <a:pt x="6134991" y="3682843"/>
                  <a:pt x="6130293" y="3696936"/>
                  <a:pt x="6137340" y="3703982"/>
                </a:cubicBezTo>
                <a:cubicBezTo>
                  <a:pt x="6144386" y="3696936"/>
                  <a:pt x="6151432" y="3692238"/>
                  <a:pt x="6158479" y="3685192"/>
                </a:cubicBezTo>
                <a:cubicBezTo>
                  <a:pt x="6153781" y="3680494"/>
                  <a:pt x="6149084" y="3678145"/>
                  <a:pt x="6142037" y="3680494"/>
                </a:cubicBezTo>
                <a:cubicBezTo>
                  <a:pt x="6153781" y="3673448"/>
                  <a:pt x="6160828" y="3668750"/>
                  <a:pt x="6167874" y="3664053"/>
                </a:cubicBezTo>
                <a:cubicBezTo>
                  <a:pt x="6167874" y="3664053"/>
                  <a:pt x="6165525" y="3661704"/>
                  <a:pt x="6163176" y="3661704"/>
                </a:cubicBezTo>
                <a:close/>
                <a:moveTo>
                  <a:pt x="256012" y="3659355"/>
                </a:moveTo>
                <a:lnTo>
                  <a:pt x="265406" y="3664053"/>
                </a:lnTo>
                <a:lnTo>
                  <a:pt x="267755" y="3682843"/>
                </a:lnTo>
                <a:cubicBezTo>
                  <a:pt x="267755" y="3682843"/>
                  <a:pt x="265406" y="3685192"/>
                  <a:pt x="263058" y="3682843"/>
                </a:cubicBezTo>
                <a:lnTo>
                  <a:pt x="253663" y="3678145"/>
                </a:lnTo>
                <a:lnTo>
                  <a:pt x="246620" y="3666401"/>
                </a:lnTo>
                <a:close/>
                <a:moveTo>
                  <a:pt x="6229706" y="3654654"/>
                </a:moveTo>
                <a:lnTo>
                  <a:pt x="6230080" y="3655061"/>
                </a:lnTo>
                <a:lnTo>
                  <a:pt x="6228446" y="3655606"/>
                </a:lnTo>
                <a:close/>
                <a:moveTo>
                  <a:pt x="1061648" y="3649960"/>
                </a:moveTo>
                <a:cubicBezTo>
                  <a:pt x="1061648" y="3649960"/>
                  <a:pt x="1063998" y="3652309"/>
                  <a:pt x="1066342" y="3654658"/>
                </a:cubicBezTo>
                <a:lnTo>
                  <a:pt x="1061648" y="3659355"/>
                </a:lnTo>
                <a:cubicBezTo>
                  <a:pt x="1061648" y="3659355"/>
                  <a:pt x="1059299" y="3661704"/>
                  <a:pt x="1059299" y="3661704"/>
                </a:cubicBezTo>
                <a:lnTo>
                  <a:pt x="1052255" y="3666401"/>
                </a:lnTo>
                <a:lnTo>
                  <a:pt x="1045205" y="3661704"/>
                </a:lnTo>
                <a:cubicBezTo>
                  <a:pt x="1045205" y="3661704"/>
                  <a:pt x="1054606" y="3652309"/>
                  <a:pt x="1054606" y="3652309"/>
                </a:cubicBezTo>
                <a:close/>
                <a:moveTo>
                  <a:pt x="5234454" y="3648565"/>
                </a:moveTo>
                <a:cubicBezTo>
                  <a:pt x="5234381" y="3648345"/>
                  <a:pt x="5234527" y="3649666"/>
                  <a:pt x="5234821" y="3651721"/>
                </a:cubicBezTo>
                <a:lnTo>
                  <a:pt x="5235408" y="3654657"/>
                </a:lnTo>
                <a:lnTo>
                  <a:pt x="5235408" y="3654658"/>
                </a:lnTo>
                <a:cubicBezTo>
                  <a:pt x="5235408" y="3661704"/>
                  <a:pt x="5237757" y="3664053"/>
                  <a:pt x="5237757" y="3666402"/>
                </a:cubicBezTo>
                <a:lnTo>
                  <a:pt x="5235408" y="3654657"/>
                </a:lnTo>
                <a:close/>
                <a:moveTo>
                  <a:pt x="450967" y="3647611"/>
                </a:moveTo>
                <a:lnTo>
                  <a:pt x="458011" y="3652309"/>
                </a:lnTo>
                <a:lnTo>
                  <a:pt x="455662" y="3661704"/>
                </a:lnTo>
                <a:lnTo>
                  <a:pt x="441569" y="3671099"/>
                </a:lnTo>
                <a:lnTo>
                  <a:pt x="439224" y="3668750"/>
                </a:lnTo>
                <a:lnTo>
                  <a:pt x="439224" y="3659355"/>
                </a:lnTo>
                <a:close/>
                <a:moveTo>
                  <a:pt x="5942648" y="3641593"/>
                </a:moveTo>
                <a:cubicBezTo>
                  <a:pt x="5937693" y="3642033"/>
                  <a:pt x="5911270" y="3646437"/>
                  <a:pt x="5937694" y="3642914"/>
                </a:cubicBezTo>
                <a:cubicBezTo>
                  <a:pt x="5943565" y="3641740"/>
                  <a:pt x="5944299" y="3641446"/>
                  <a:pt x="5942648" y="3641593"/>
                </a:cubicBezTo>
                <a:close/>
                <a:moveTo>
                  <a:pt x="925405" y="3640565"/>
                </a:moveTo>
                <a:cubicBezTo>
                  <a:pt x="925405" y="3640565"/>
                  <a:pt x="927750" y="3642914"/>
                  <a:pt x="927750" y="3642914"/>
                </a:cubicBezTo>
                <a:lnTo>
                  <a:pt x="920602" y="3642914"/>
                </a:lnTo>
                <a:lnTo>
                  <a:pt x="922160" y="3641028"/>
                </a:lnTo>
                <a:close/>
                <a:moveTo>
                  <a:pt x="3997603" y="3638216"/>
                </a:moveTo>
                <a:cubicBezTo>
                  <a:pt x="3990556" y="3647611"/>
                  <a:pt x="3957673" y="3652309"/>
                  <a:pt x="3967068" y="3666402"/>
                </a:cubicBezTo>
                <a:cubicBezTo>
                  <a:pt x="3974114" y="3657006"/>
                  <a:pt x="4011695" y="3659355"/>
                  <a:pt x="3997603" y="3638216"/>
                </a:cubicBezTo>
                <a:close/>
                <a:moveTo>
                  <a:pt x="197292" y="3635867"/>
                </a:moveTo>
                <a:lnTo>
                  <a:pt x="204338" y="3638216"/>
                </a:lnTo>
                <a:lnTo>
                  <a:pt x="206687" y="3647611"/>
                </a:lnTo>
                <a:lnTo>
                  <a:pt x="201992" y="3657006"/>
                </a:lnTo>
                <a:cubicBezTo>
                  <a:pt x="201992" y="3657006"/>
                  <a:pt x="199642" y="3659355"/>
                  <a:pt x="197292" y="3659355"/>
                </a:cubicBezTo>
                <a:lnTo>
                  <a:pt x="187900" y="3657006"/>
                </a:lnTo>
                <a:close/>
                <a:moveTo>
                  <a:pt x="6198408" y="3633518"/>
                </a:moveTo>
                <a:cubicBezTo>
                  <a:pt x="6196060" y="3633518"/>
                  <a:pt x="6193711" y="3635867"/>
                  <a:pt x="6196060" y="3638216"/>
                </a:cubicBezTo>
                <a:cubicBezTo>
                  <a:pt x="6198408" y="3640565"/>
                  <a:pt x="6198408" y="3640565"/>
                  <a:pt x="6200757" y="3642914"/>
                </a:cubicBezTo>
                <a:cubicBezTo>
                  <a:pt x="6198408" y="3649960"/>
                  <a:pt x="6200757" y="3657006"/>
                  <a:pt x="6205455" y="3661704"/>
                </a:cubicBezTo>
                <a:cubicBezTo>
                  <a:pt x="6207804" y="3654658"/>
                  <a:pt x="6207804" y="3649960"/>
                  <a:pt x="6205455" y="3645262"/>
                </a:cubicBezTo>
                <a:cubicBezTo>
                  <a:pt x="6205455" y="3645262"/>
                  <a:pt x="6207804" y="3642914"/>
                  <a:pt x="6207804" y="3642914"/>
                </a:cubicBezTo>
                <a:cubicBezTo>
                  <a:pt x="6203106" y="3640565"/>
                  <a:pt x="6200757" y="3635867"/>
                  <a:pt x="6198408" y="3633518"/>
                </a:cubicBezTo>
                <a:close/>
                <a:moveTo>
                  <a:pt x="1287115" y="3631170"/>
                </a:moveTo>
                <a:lnTo>
                  <a:pt x="1282420" y="3638216"/>
                </a:lnTo>
                <a:cubicBezTo>
                  <a:pt x="1282420" y="3638216"/>
                  <a:pt x="1284765" y="3640565"/>
                  <a:pt x="1287115" y="3640565"/>
                </a:cubicBezTo>
                <a:lnTo>
                  <a:pt x="1296512" y="3642914"/>
                </a:lnTo>
                <a:lnTo>
                  <a:pt x="1305905" y="3640565"/>
                </a:lnTo>
                <a:cubicBezTo>
                  <a:pt x="1305905" y="3640565"/>
                  <a:pt x="1308255" y="3640565"/>
                  <a:pt x="1308255" y="3638216"/>
                </a:cubicBezTo>
                <a:lnTo>
                  <a:pt x="1296512" y="3631170"/>
                </a:lnTo>
                <a:close/>
                <a:moveTo>
                  <a:pt x="502623" y="3631170"/>
                </a:moveTo>
                <a:cubicBezTo>
                  <a:pt x="502623" y="3631170"/>
                  <a:pt x="500278" y="3633519"/>
                  <a:pt x="497928" y="3633519"/>
                </a:cubicBezTo>
                <a:lnTo>
                  <a:pt x="500278" y="3642914"/>
                </a:lnTo>
                <a:lnTo>
                  <a:pt x="507320" y="3652309"/>
                </a:lnTo>
                <a:lnTo>
                  <a:pt x="509670" y="3654658"/>
                </a:lnTo>
                <a:cubicBezTo>
                  <a:pt x="509670" y="3654658"/>
                  <a:pt x="512020" y="3652309"/>
                  <a:pt x="514366" y="3652309"/>
                </a:cubicBezTo>
                <a:lnTo>
                  <a:pt x="514366" y="3645263"/>
                </a:lnTo>
                <a:cubicBezTo>
                  <a:pt x="523763" y="3638216"/>
                  <a:pt x="519064" y="3640565"/>
                  <a:pt x="526113" y="3635868"/>
                </a:cubicBezTo>
                <a:cubicBezTo>
                  <a:pt x="526113" y="3635868"/>
                  <a:pt x="523763" y="3633519"/>
                  <a:pt x="521413" y="3631170"/>
                </a:cubicBezTo>
                <a:lnTo>
                  <a:pt x="512020" y="3633519"/>
                </a:lnTo>
                <a:close/>
                <a:moveTo>
                  <a:pt x="298290" y="3631169"/>
                </a:moveTo>
                <a:cubicBezTo>
                  <a:pt x="305341" y="3628820"/>
                  <a:pt x="310035" y="3631169"/>
                  <a:pt x="312384" y="3631169"/>
                </a:cubicBezTo>
                <a:cubicBezTo>
                  <a:pt x="312384" y="3631169"/>
                  <a:pt x="319429" y="3631169"/>
                  <a:pt x="321778" y="3631169"/>
                </a:cubicBezTo>
                <a:lnTo>
                  <a:pt x="331176" y="3640564"/>
                </a:lnTo>
                <a:lnTo>
                  <a:pt x="321778" y="3647610"/>
                </a:lnTo>
                <a:lnTo>
                  <a:pt x="288898" y="3642913"/>
                </a:lnTo>
                <a:cubicBezTo>
                  <a:pt x="293593" y="3640564"/>
                  <a:pt x="293593" y="3633518"/>
                  <a:pt x="298290" y="3631169"/>
                </a:cubicBezTo>
                <a:close/>
                <a:moveTo>
                  <a:pt x="1251884" y="3628821"/>
                </a:moveTo>
                <a:cubicBezTo>
                  <a:pt x="1247184" y="3631170"/>
                  <a:pt x="1240142" y="3635868"/>
                  <a:pt x="1240142" y="3638216"/>
                </a:cubicBezTo>
                <a:cubicBezTo>
                  <a:pt x="1235442" y="3647611"/>
                  <a:pt x="1247184" y="3659355"/>
                  <a:pt x="1251884" y="3671099"/>
                </a:cubicBezTo>
                <a:cubicBezTo>
                  <a:pt x="1251884" y="3675797"/>
                  <a:pt x="1251884" y="3678146"/>
                  <a:pt x="1251884" y="3680494"/>
                </a:cubicBezTo>
                <a:cubicBezTo>
                  <a:pt x="1249534" y="3687541"/>
                  <a:pt x="1233092" y="3687541"/>
                  <a:pt x="1230743" y="3696936"/>
                </a:cubicBezTo>
                <a:cubicBezTo>
                  <a:pt x="1230743" y="3701633"/>
                  <a:pt x="1233092" y="3703982"/>
                  <a:pt x="1235442" y="3706331"/>
                </a:cubicBezTo>
                <a:cubicBezTo>
                  <a:pt x="1237792" y="3708680"/>
                  <a:pt x="1242488" y="3706331"/>
                  <a:pt x="1244836" y="3706331"/>
                </a:cubicBezTo>
                <a:cubicBezTo>
                  <a:pt x="1247184" y="3708680"/>
                  <a:pt x="1247184" y="3708680"/>
                  <a:pt x="1247184" y="3708680"/>
                </a:cubicBezTo>
                <a:cubicBezTo>
                  <a:pt x="1254235" y="3715726"/>
                  <a:pt x="1254235" y="3715726"/>
                  <a:pt x="1261277" y="3708680"/>
                </a:cubicBezTo>
                <a:cubicBezTo>
                  <a:pt x="1265977" y="3706331"/>
                  <a:pt x="1268327" y="3701633"/>
                  <a:pt x="1270672" y="3699285"/>
                </a:cubicBezTo>
                <a:cubicBezTo>
                  <a:pt x="1273021" y="3696936"/>
                  <a:pt x="1277719" y="3694587"/>
                  <a:pt x="1280070" y="3694587"/>
                </a:cubicBezTo>
                <a:cubicBezTo>
                  <a:pt x="1284765" y="3692238"/>
                  <a:pt x="1289462" y="3699285"/>
                  <a:pt x="1296512" y="3701633"/>
                </a:cubicBezTo>
                <a:cubicBezTo>
                  <a:pt x="1303555" y="3703982"/>
                  <a:pt x="1305905" y="3692238"/>
                  <a:pt x="1312950" y="3689890"/>
                </a:cubicBezTo>
                <a:cubicBezTo>
                  <a:pt x="1312950" y="3689890"/>
                  <a:pt x="1319997" y="3687541"/>
                  <a:pt x="1327043" y="3699285"/>
                </a:cubicBezTo>
                <a:lnTo>
                  <a:pt x="1338790" y="3706331"/>
                </a:lnTo>
                <a:cubicBezTo>
                  <a:pt x="1338790" y="3706331"/>
                  <a:pt x="1355228" y="3689890"/>
                  <a:pt x="1362275" y="3680494"/>
                </a:cubicBezTo>
                <a:lnTo>
                  <a:pt x="1352883" y="3654658"/>
                </a:lnTo>
                <a:cubicBezTo>
                  <a:pt x="1345833" y="3645263"/>
                  <a:pt x="1348182" y="3645263"/>
                  <a:pt x="1343485" y="3645263"/>
                </a:cubicBezTo>
                <a:cubicBezTo>
                  <a:pt x="1343485" y="3645263"/>
                  <a:pt x="1341135" y="3645263"/>
                  <a:pt x="1338790" y="3645263"/>
                </a:cubicBezTo>
                <a:cubicBezTo>
                  <a:pt x="1338790" y="3649960"/>
                  <a:pt x="1338790" y="3652309"/>
                  <a:pt x="1338790" y="3654658"/>
                </a:cubicBezTo>
                <a:cubicBezTo>
                  <a:pt x="1338790" y="3664053"/>
                  <a:pt x="1334090" y="3671099"/>
                  <a:pt x="1322347" y="3673448"/>
                </a:cubicBezTo>
                <a:cubicBezTo>
                  <a:pt x="1301206" y="3680494"/>
                  <a:pt x="1275370" y="3671099"/>
                  <a:pt x="1270672" y="3661704"/>
                </a:cubicBezTo>
                <a:cubicBezTo>
                  <a:pt x="1265977" y="3652309"/>
                  <a:pt x="1270672" y="3640565"/>
                  <a:pt x="1270672" y="3628821"/>
                </a:cubicBezTo>
                <a:cubicBezTo>
                  <a:pt x="1263627" y="3628821"/>
                  <a:pt x="1258928" y="3626473"/>
                  <a:pt x="1251884" y="3628821"/>
                </a:cubicBezTo>
                <a:close/>
                <a:moveTo>
                  <a:pt x="251314" y="3624123"/>
                </a:moveTo>
                <a:cubicBezTo>
                  <a:pt x="253663" y="3624123"/>
                  <a:pt x="253663" y="3624123"/>
                  <a:pt x="256012" y="3624123"/>
                </a:cubicBezTo>
                <a:cubicBezTo>
                  <a:pt x="256012" y="3624123"/>
                  <a:pt x="258363" y="3624123"/>
                  <a:pt x="258363" y="3624123"/>
                </a:cubicBezTo>
                <a:lnTo>
                  <a:pt x="260708" y="3649960"/>
                </a:lnTo>
                <a:lnTo>
                  <a:pt x="256012" y="3654657"/>
                </a:lnTo>
                <a:lnTo>
                  <a:pt x="246620" y="3652308"/>
                </a:lnTo>
                <a:lnTo>
                  <a:pt x="241920" y="3647611"/>
                </a:lnTo>
                <a:lnTo>
                  <a:pt x="246620" y="3640564"/>
                </a:lnTo>
                <a:close/>
                <a:moveTo>
                  <a:pt x="5984596" y="3624014"/>
                </a:moveTo>
                <a:cubicBezTo>
                  <a:pt x="5983788" y="3622509"/>
                  <a:pt x="5982321" y="3622949"/>
                  <a:pt x="5979972" y="3626472"/>
                </a:cubicBezTo>
                <a:cubicBezTo>
                  <a:pt x="5979972" y="3638216"/>
                  <a:pt x="5972925" y="3649960"/>
                  <a:pt x="5979972" y="3659355"/>
                </a:cubicBezTo>
                <a:cubicBezTo>
                  <a:pt x="5983494" y="3650547"/>
                  <a:pt x="5987018" y="3628528"/>
                  <a:pt x="5984596" y="3624014"/>
                </a:cubicBezTo>
                <a:close/>
                <a:moveTo>
                  <a:pt x="5942391" y="3621774"/>
                </a:moveTo>
                <a:cubicBezTo>
                  <a:pt x="5942391" y="3621774"/>
                  <a:pt x="5942391" y="3624123"/>
                  <a:pt x="5942391" y="3624123"/>
                </a:cubicBezTo>
                <a:cubicBezTo>
                  <a:pt x="5944740" y="3626472"/>
                  <a:pt x="5947089" y="3628821"/>
                  <a:pt x="5949438" y="3631170"/>
                </a:cubicBezTo>
                <a:cubicBezTo>
                  <a:pt x="5951786" y="3631170"/>
                  <a:pt x="5951786" y="3631170"/>
                  <a:pt x="5951786" y="3631170"/>
                </a:cubicBezTo>
                <a:cubicBezTo>
                  <a:pt x="5949438" y="3626472"/>
                  <a:pt x="5944740" y="3624123"/>
                  <a:pt x="5942391" y="3621774"/>
                </a:cubicBezTo>
                <a:close/>
                <a:moveTo>
                  <a:pt x="1019370" y="3617076"/>
                </a:moveTo>
                <a:lnTo>
                  <a:pt x="1024070" y="3624122"/>
                </a:lnTo>
                <a:lnTo>
                  <a:pt x="1019370" y="3631169"/>
                </a:lnTo>
                <a:lnTo>
                  <a:pt x="1009973" y="3628820"/>
                </a:lnTo>
                <a:lnTo>
                  <a:pt x="1007623" y="3626471"/>
                </a:lnTo>
                <a:lnTo>
                  <a:pt x="1009973" y="3621774"/>
                </a:lnTo>
                <a:close/>
                <a:moveTo>
                  <a:pt x="6181967" y="3614728"/>
                </a:moveTo>
                <a:cubicBezTo>
                  <a:pt x="6181967" y="3614728"/>
                  <a:pt x="6179618" y="3617077"/>
                  <a:pt x="6179618" y="3617077"/>
                </a:cubicBezTo>
                <a:cubicBezTo>
                  <a:pt x="6179618" y="3619426"/>
                  <a:pt x="6181967" y="3619426"/>
                  <a:pt x="6181967" y="3621774"/>
                </a:cubicBezTo>
                <a:cubicBezTo>
                  <a:pt x="6179618" y="3624123"/>
                  <a:pt x="6179618" y="3624123"/>
                  <a:pt x="6177269" y="3624123"/>
                </a:cubicBezTo>
                <a:cubicBezTo>
                  <a:pt x="6193711" y="3626472"/>
                  <a:pt x="6160828" y="3649960"/>
                  <a:pt x="6181967" y="3652309"/>
                </a:cubicBezTo>
                <a:cubicBezTo>
                  <a:pt x="6181967" y="3649960"/>
                  <a:pt x="6184316" y="3649960"/>
                  <a:pt x="6184316" y="3647611"/>
                </a:cubicBezTo>
                <a:cubicBezTo>
                  <a:pt x="6186664" y="3649960"/>
                  <a:pt x="6186664" y="3652309"/>
                  <a:pt x="6189013" y="3654658"/>
                </a:cubicBezTo>
                <a:cubicBezTo>
                  <a:pt x="6189013" y="3654658"/>
                  <a:pt x="6191362" y="3652309"/>
                  <a:pt x="6191362" y="3652309"/>
                </a:cubicBezTo>
                <a:lnTo>
                  <a:pt x="6184316" y="3645262"/>
                </a:lnTo>
                <a:cubicBezTo>
                  <a:pt x="6189013" y="3635867"/>
                  <a:pt x="6193711" y="3626472"/>
                  <a:pt x="6189013" y="3621774"/>
                </a:cubicBezTo>
                <a:cubicBezTo>
                  <a:pt x="6186664" y="3619426"/>
                  <a:pt x="6184316" y="3617077"/>
                  <a:pt x="6181967" y="3614728"/>
                </a:cubicBezTo>
                <a:close/>
                <a:moveTo>
                  <a:pt x="443918" y="3612379"/>
                </a:moveTo>
                <a:lnTo>
                  <a:pt x="448616" y="3619425"/>
                </a:lnTo>
                <a:lnTo>
                  <a:pt x="443918" y="3621774"/>
                </a:lnTo>
                <a:lnTo>
                  <a:pt x="439224" y="3617077"/>
                </a:lnTo>
                <a:close/>
                <a:moveTo>
                  <a:pt x="385199" y="3612379"/>
                </a:moveTo>
                <a:lnTo>
                  <a:pt x="392246" y="3617077"/>
                </a:lnTo>
                <a:lnTo>
                  <a:pt x="385199" y="3624123"/>
                </a:lnTo>
                <a:lnTo>
                  <a:pt x="380504" y="3617077"/>
                </a:lnTo>
                <a:close/>
                <a:moveTo>
                  <a:pt x="6000157" y="3607132"/>
                </a:moveTo>
                <a:cubicBezTo>
                  <a:pt x="5994652" y="3607682"/>
                  <a:pt x="5985844" y="3627060"/>
                  <a:pt x="6003460" y="3614728"/>
                </a:cubicBezTo>
                <a:cubicBezTo>
                  <a:pt x="6003460" y="3608856"/>
                  <a:pt x="6001992" y="3606948"/>
                  <a:pt x="6000157" y="3607132"/>
                </a:cubicBezTo>
                <a:close/>
                <a:moveTo>
                  <a:pt x="183199" y="3605333"/>
                </a:moveTo>
                <a:lnTo>
                  <a:pt x="190250" y="3610031"/>
                </a:lnTo>
                <a:cubicBezTo>
                  <a:pt x="190250" y="3610031"/>
                  <a:pt x="192596" y="3612379"/>
                  <a:pt x="192596" y="3614728"/>
                </a:cubicBezTo>
                <a:lnTo>
                  <a:pt x="192596" y="3621774"/>
                </a:lnTo>
                <a:cubicBezTo>
                  <a:pt x="192596" y="3621774"/>
                  <a:pt x="190250" y="3624123"/>
                  <a:pt x="187900" y="3626472"/>
                </a:cubicBezTo>
                <a:lnTo>
                  <a:pt x="183199" y="3621774"/>
                </a:lnTo>
                <a:lnTo>
                  <a:pt x="180852" y="3619426"/>
                </a:lnTo>
                <a:lnTo>
                  <a:pt x="176157" y="3614728"/>
                </a:lnTo>
                <a:close/>
                <a:moveTo>
                  <a:pt x="6048379" y="3601810"/>
                </a:moveTo>
                <a:cubicBezTo>
                  <a:pt x="6046911" y="3600049"/>
                  <a:pt x="6045737" y="3599462"/>
                  <a:pt x="6043389" y="3602985"/>
                </a:cubicBezTo>
                <a:cubicBezTo>
                  <a:pt x="6041040" y="3607682"/>
                  <a:pt x="6050435" y="3614728"/>
                  <a:pt x="6055133" y="3607682"/>
                </a:cubicBezTo>
                <a:cubicBezTo>
                  <a:pt x="6051609" y="3606508"/>
                  <a:pt x="6049847" y="3603572"/>
                  <a:pt x="6048379" y="3601810"/>
                </a:cubicBezTo>
                <a:close/>
                <a:moveTo>
                  <a:pt x="739852" y="3600636"/>
                </a:moveTo>
                <a:lnTo>
                  <a:pt x="723409" y="3617077"/>
                </a:lnTo>
                <a:lnTo>
                  <a:pt x="744547" y="3614729"/>
                </a:lnTo>
                <a:lnTo>
                  <a:pt x="746895" y="3605333"/>
                </a:lnTo>
                <a:close/>
                <a:moveTo>
                  <a:pt x="981775" y="3598287"/>
                </a:moveTo>
                <a:lnTo>
                  <a:pt x="984905" y="3600636"/>
                </a:lnTo>
                <a:lnTo>
                  <a:pt x="981265" y="3600636"/>
                </a:lnTo>
                <a:close/>
                <a:moveTo>
                  <a:pt x="6163176" y="3595938"/>
                </a:moveTo>
                <a:cubicBezTo>
                  <a:pt x="6165525" y="3600636"/>
                  <a:pt x="6167874" y="3605333"/>
                  <a:pt x="6170223" y="3607682"/>
                </a:cubicBezTo>
                <a:cubicBezTo>
                  <a:pt x="6170223" y="3607682"/>
                  <a:pt x="6172572" y="3605333"/>
                  <a:pt x="6172572" y="3605333"/>
                </a:cubicBezTo>
                <a:cubicBezTo>
                  <a:pt x="6170223" y="3602985"/>
                  <a:pt x="6165525" y="3598287"/>
                  <a:pt x="6163176" y="3595938"/>
                </a:cubicBezTo>
                <a:close/>
                <a:moveTo>
                  <a:pt x="366405" y="3595938"/>
                </a:moveTo>
                <a:lnTo>
                  <a:pt x="375803" y="3595938"/>
                </a:lnTo>
                <a:cubicBezTo>
                  <a:pt x="375803" y="3595938"/>
                  <a:pt x="378149" y="3598287"/>
                  <a:pt x="378149" y="3600636"/>
                </a:cubicBezTo>
                <a:lnTo>
                  <a:pt x="375803" y="3610031"/>
                </a:lnTo>
                <a:cubicBezTo>
                  <a:pt x="375803" y="3610031"/>
                  <a:pt x="373453" y="3612379"/>
                  <a:pt x="373453" y="3612379"/>
                </a:cubicBezTo>
                <a:lnTo>
                  <a:pt x="366405" y="3610031"/>
                </a:lnTo>
                <a:lnTo>
                  <a:pt x="361706" y="3600636"/>
                </a:lnTo>
                <a:close/>
                <a:moveTo>
                  <a:pt x="6073776" y="3592929"/>
                </a:moveTo>
                <a:cubicBezTo>
                  <a:pt x="6071574" y="3594030"/>
                  <a:pt x="6069225" y="3597113"/>
                  <a:pt x="6066877" y="3602985"/>
                </a:cubicBezTo>
                <a:cubicBezTo>
                  <a:pt x="6080969" y="3617077"/>
                  <a:pt x="6083318" y="3635867"/>
                  <a:pt x="6083318" y="3654658"/>
                </a:cubicBezTo>
                <a:cubicBezTo>
                  <a:pt x="6083318" y="3654658"/>
                  <a:pt x="6083318" y="3654658"/>
                  <a:pt x="6080969" y="3654658"/>
                </a:cubicBezTo>
                <a:cubicBezTo>
                  <a:pt x="6080969" y="3657006"/>
                  <a:pt x="6083318" y="3657006"/>
                  <a:pt x="6083318" y="3657006"/>
                </a:cubicBezTo>
                <a:cubicBezTo>
                  <a:pt x="6083318" y="3675796"/>
                  <a:pt x="6085667" y="3694587"/>
                  <a:pt x="6099760" y="3703982"/>
                </a:cubicBezTo>
                <a:cubicBezTo>
                  <a:pt x="6095062" y="3687540"/>
                  <a:pt x="6095062" y="3668750"/>
                  <a:pt x="6088016" y="3652309"/>
                </a:cubicBezTo>
                <a:cubicBezTo>
                  <a:pt x="6088016" y="3654658"/>
                  <a:pt x="6085667" y="3657006"/>
                  <a:pt x="6083318" y="3657006"/>
                </a:cubicBezTo>
                <a:cubicBezTo>
                  <a:pt x="6083318" y="3657006"/>
                  <a:pt x="6083318" y="3654658"/>
                  <a:pt x="6083318" y="3654658"/>
                </a:cubicBezTo>
                <a:cubicBezTo>
                  <a:pt x="6097411" y="3649960"/>
                  <a:pt x="6080969" y="3628821"/>
                  <a:pt x="6097411" y="3628821"/>
                </a:cubicBezTo>
                <a:cubicBezTo>
                  <a:pt x="6092713" y="3638216"/>
                  <a:pt x="6104457" y="3682843"/>
                  <a:pt x="6102109" y="3664053"/>
                </a:cubicBezTo>
                <a:cubicBezTo>
                  <a:pt x="6097411" y="3633518"/>
                  <a:pt x="6116201" y="3614728"/>
                  <a:pt x="6113852" y="3600636"/>
                </a:cubicBezTo>
                <a:cubicBezTo>
                  <a:pt x="6111503" y="3602985"/>
                  <a:pt x="6083318" y="3591241"/>
                  <a:pt x="6095062" y="3612380"/>
                </a:cubicBezTo>
                <a:cubicBezTo>
                  <a:pt x="6097411" y="3607682"/>
                  <a:pt x="6099760" y="3600636"/>
                  <a:pt x="6104457" y="3602985"/>
                </a:cubicBezTo>
                <a:cubicBezTo>
                  <a:pt x="6099760" y="3612380"/>
                  <a:pt x="6092713" y="3614728"/>
                  <a:pt x="6085667" y="3614728"/>
                </a:cubicBezTo>
                <a:cubicBezTo>
                  <a:pt x="6085667" y="3604159"/>
                  <a:pt x="6080382" y="3589626"/>
                  <a:pt x="6073776" y="3592929"/>
                </a:cubicBezTo>
                <a:close/>
                <a:moveTo>
                  <a:pt x="934798" y="3584195"/>
                </a:moveTo>
                <a:lnTo>
                  <a:pt x="892520" y="3586543"/>
                </a:lnTo>
                <a:lnTo>
                  <a:pt x="918355" y="3598287"/>
                </a:lnTo>
                <a:cubicBezTo>
                  <a:pt x="918355" y="3598287"/>
                  <a:pt x="923055" y="3600636"/>
                  <a:pt x="934798" y="3600636"/>
                </a:cubicBezTo>
                <a:close/>
                <a:moveTo>
                  <a:pt x="317083" y="3584194"/>
                </a:moveTo>
                <a:lnTo>
                  <a:pt x="324127" y="3591240"/>
                </a:lnTo>
                <a:lnTo>
                  <a:pt x="317083" y="3595938"/>
                </a:lnTo>
                <a:lnTo>
                  <a:pt x="312384" y="3591240"/>
                </a:lnTo>
                <a:close/>
                <a:moveTo>
                  <a:pt x="5970576" y="3579496"/>
                </a:moveTo>
                <a:cubicBezTo>
                  <a:pt x="5970576" y="3581845"/>
                  <a:pt x="5970576" y="3584194"/>
                  <a:pt x="5970576" y="3586542"/>
                </a:cubicBezTo>
                <a:cubicBezTo>
                  <a:pt x="5968228" y="3586542"/>
                  <a:pt x="5965879" y="3584194"/>
                  <a:pt x="5963530" y="3581845"/>
                </a:cubicBezTo>
                <a:cubicBezTo>
                  <a:pt x="5963530" y="3579496"/>
                  <a:pt x="5965879" y="3577147"/>
                  <a:pt x="5970576" y="3579496"/>
                </a:cubicBezTo>
                <a:close/>
                <a:moveTo>
                  <a:pt x="1172041" y="3579496"/>
                </a:moveTo>
                <a:cubicBezTo>
                  <a:pt x="1172041" y="3579496"/>
                  <a:pt x="1179088" y="3584195"/>
                  <a:pt x="1181439" y="3586543"/>
                </a:cubicBezTo>
                <a:lnTo>
                  <a:pt x="1190831" y="3610031"/>
                </a:lnTo>
                <a:lnTo>
                  <a:pt x="1181439" y="3624124"/>
                </a:lnTo>
                <a:lnTo>
                  <a:pt x="1155604" y="3633519"/>
                </a:lnTo>
                <a:lnTo>
                  <a:pt x="1150903" y="3628821"/>
                </a:lnTo>
                <a:cubicBezTo>
                  <a:pt x="1150903" y="3628821"/>
                  <a:pt x="1153254" y="3624124"/>
                  <a:pt x="1155604" y="3621775"/>
                </a:cubicBezTo>
                <a:lnTo>
                  <a:pt x="1169696" y="3612380"/>
                </a:lnTo>
                <a:cubicBezTo>
                  <a:pt x="1172041" y="3612380"/>
                  <a:pt x="1174390" y="3607682"/>
                  <a:pt x="1174390" y="3602985"/>
                </a:cubicBezTo>
                <a:cubicBezTo>
                  <a:pt x="1174390" y="3598287"/>
                  <a:pt x="1169696" y="3595938"/>
                  <a:pt x="1167346" y="3593590"/>
                </a:cubicBezTo>
                <a:cubicBezTo>
                  <a:pt x="1167346" y="3588892"/>
                  <a:pt x="1167346" y="3586543"/>
                  <a:pt x="1167346" y="3584195"/>
                </a:cubicBezTo>
                <a:cubicBezTo>
                  <a:pt x="1167346" y="3581846"/>
                  <a:pt x="1169696" y="3579496"/>
                  <a:pt x="1172041" y="3579496"/>
                </a:cubicBezTo>
                <a:close/>
                <a:moveTo>
                  <a:pt x="1512596" y="3577148"/>
                </a:moveTo>
                <a:cubicBezTo>
                  <a:pt x="1505551" y="3591241"/>
                  <a:pt x="1512596" y="3598287"/>
                  <a:pt x="1519643" y="3607682"/>
                </a:cubicBezTo>
                <a:cubicBezTo>
                  <a:pt x="1533736" y="3579497"/>
                  <a:pt x="1540786" y="3619426"/>
                  <a:pt x="1554874" y="3621775"/>
                </a:cubicBezTo>
                <a:cubicBezTo>
                  <a:pt x="1557223" y="3612380"/>
                  <a:pt x="1561921" y="3605333"/>
                  <a:pt x="1564271" y="3598287"/>
                </a:cubicBezTo>
                <a:cubicBezTo>
                  <a:pt x="1538436" y="3581846"/>
                  <a:pt x="1538436" y="3581846"/>
                  <a:pt x="1512596" y="3577148"/>
                </a:cubicBezTo>
                <a:close/>
                <a:moveTo>
                  <a:pt x="272455" y="3571863"/>
                </a:moveTo>
                <a:cubicBezTo>
                  <a:pt x="273040" y="3571863"/>
                  <a:pt x="273628" y="3572450"/>
                  <a:pt x="274805" y="3574799"/>
                </a:cubicBezTo>
                <a:cubicBezTo>
                  <a:pt x="274805" y="3574799"/>
                  <a:pt x="281849" y="3581845"/>
                  <a:pt x="286548" y="3586543"/>
                </a:cubicBezTo>
                <a:lnTo>
                  <a:pt x="281849" y="3593589"/>
                </a:lnTo>
                <a:lnTo>
                  <a:pt x="274805" y="3595938"/>
                </a:lnTo>
                <a:lnTo>
                  <a:pt x="270105" y="3591241"/>
                </a:lnTo>
                <a:lnTo>
                  <a:pt x="267756" y="3581845"/>
                </a:lnTo>
                <a:lnTo>
                  <a:pt x="270105" y="3572450"/>
                </a:lnTo>
                <a:cubicBezTo>
                  <a:pt x="271279" y="3572450"/>
                  <a:pt x="271866" y="3571863"/>
                  <a:pt x="272455" y="3571863"/>
                </a:cubicBezTo>
                <a:close/>
                <a:moveTo>
                  <a:pt x="1578364" y="3570102"/>
                </a:moveTo>
                <a:cubicBezTo>
                  <a:pt x="1578364" y="3584195"/>
                  <a:pt x="1578364" y="3595938"/>
                  <a:pt x="1580714" y="3610031"/>
                </a:cubicBezTo>
                <a:cubicBezTo>
                  <a:pt x="1590107" y="3602985"/>
                  <a:pt x="1599502" y="3598287"/>
                  <a:pt x="1608899" y="3588892"/>
                </a:cubicBezTo>
                <a:cubicBezTo>
                  <a:pt x="1599502" y="3584195"/>
                  <a:pt x="1587757" y="3577148"/>
                  <a:pt x="1578364" y="3570102"/>
                </a:cubicBezTo>
                <a:close/>
                <a:moveTo>
                  <a:pt x="6036342" y="3567753"/>
                </a:moveTo>
                <a:cubicBezTo>
                  <a:pt x="6033993" y="3584194"/>
                  <a:pt x="6019901" y="3574799"/>
                  <a:pt x="6015203" y="3586543"/>
                </a:cubicBezTo>
                <a:cubicBezTo>
                  <a:pt x="6038691" y="3600636"/>
                  <a:pt x="6012855" y="3635867"/>
                  <a:pt x="6029296" y="3652309"/>
                </a:cubicBezTo>
                <a:cubicBezTo>
                  <a:pt x="6050435" y="3635867"/>
                  <a:pt x="6019901" y="3614728"/>
                  <a:pt x="6036342" y="3567753"/>
                </a:cubicBezTo>
                <a:close/>
                <a:moveTo>
                  <a:pt x="620060" y="3565110"/>
                </a:moveTo>
                <a:cubicBezTo>
                  <a:pt x="617129" y="3565404"/>
                  <a:pt x="613018" y="3566578"/>
                  <a:pt x="608318" y="3570102"/>
                </a:cubicBezTo>
                <a:lnTo>
                  <a:pt x="605970" y="3584195"/>
                </a:lnTo>
                <a:lnTo>
                  <a:pt x="636503" y="3586543"/>
                </a:lnTo>
                <a:lnTo>
                  <a:pt x="638853" y="3588892"/>
                </a:lnTo>
                <a:cubicBezTo>
                  <a:pt x="638853" y="3588892"/>
                  <a:pt x="643548" y="3588892"/>
                  <a:pt x="650596" y="3588892"/>
                </a:cubicBezTo>
                <a:lnTo>
                  <a:pt x="634153" y="3570102"/>
                </a:lnTo>
                <a:cubicBezTo>
                  <a:pt x="629456" y="3567753"/>
                  <a:pt x="627111" y="3565404"/>
                  <a:pt x="624761" y="3565404"/>
                </a:cubicBezTo>
                <a:cubicBezTo>
                  <a:pt x="624761" y="3565404"/>
                  <a:pt x="623000" y="3564816"/>
                  <a:pt x="620060" y="3565110"/>
                </a:cubicBezTo>
                <a:close/>
                <a:moveTo>
                  <a:pt x="326475" y="3560706"/>
                </a:moveTo>
                <a:lnTo>
                  <a:pt x="328825" y="3565404"/>
                </a:lnTo>
                <a:lnTo>
                  <a:pt x="326475" y="3574799"/>
                </a:lnTo>
                <a:lnTo>
                  <a:pt x="317083" y="3565404"/>
                </a:lnTo>
                <a:close/>
                <a:moveTo>
                  <a:pt x="573086" y="3556009"/>
                </a:moveTo>
                <a:lnTo>
                  <a:pt x="563691" y="3572451"/>
                </a:lnTo>
                <a:cubicBezTo>
                  <a:pt x="561342" y="3574799"/>
                  <a:pt x="561342" y="3574799"/>
                  <a:pt x="558992" y="3577148"/>
                </a:cubicBezTo>
                <a:cubicBezTo>
                  <a:pt x="558992" y="3577148"/>
                  <a:pt x="561342" y="3579497"/>
                  <a:pt x="563691" y="3581846"/>
                </a:cubicBezTo>
                <a:lnTo>
                  <a:pt x="582483" y="3560707"/>
                </a:lnTo>
                <a:close/>
                <a:moveTo>
                  <a:pt x="5881322" y="3551311"/>
                </a:moveTo>
                <a:cubicBezTo>
                  <a:pt x="5881322" y="3553660"/>
                  <a:pt x="5881322" y="3563055"/>
                  <a:pt x="5883671" y="3572450"/>
                </a:cubicBezTo>
                <a:cubicBezTo>
                  <a:pt x="5878973" y="3567753"/>
                  <a:pt x="5874276" y="3565404"/>
                  <a:pt x="5869578" y="3560706"/>
                </a:cubicBezTo>
                <a:cubicBezTo>
                  <a:pt x="5871927" y="3556009"/>
                  <a:pt x="5874276" y="3551311"/>
                  <a:pt x="5881322" y="3551311"/>
                </a:cubicBezTo>
                <a:close/>
                <a:moveTo>
                  <a:pt x="291244" y="3548962"/>
                </a:moveTo>
                <a:lnTo>
                  <a:pt x="300640" y="3551311"/>
                </a:lnTo>
                <a:cubicBezTo>
                  <a:pt x="300640" y="3551311"/>
                  <a:pt x="302990" y="3556008"/>
                  <a:pt x="305336" y="3556008"/>
                </a:cubicBezTo>
                <a:lnTo>
                  <a:pt x="310034" y="3565403"/>
                </a:lnTo>
                <a:lnTo>
                  <a:pt x="300640" y="3567752"/>
                </a:lnTo>
                <a:lnTo>
                  <a:pt x="291244" y="3567752"/>
                </a:lnTo>
                <a:lnTo>
                  <a:pt x="284197" y="3563055"/>
                </a:lnTo>
                <a:lnTo>
                  <a:pt x="286548" y="3553660"/>
                </a:lnTo>
                <a:close/>
                <a:moveTo>
                  <a:pt x="512020" y="3546614"/>
                </a:moveTo>
                <a:lnTo>
                  <a:pt x="502623" y="3548963"/>
                </a:lnTo>
                <a:lnTo>
                  <a:pt x="500278" y="3551311"/>
                </a:lnTo>
                <a:lnTo>
                  <a:pt x="502623" y="3556009"/>
                </a:lnTo>
                <a:lnTo>
                  <a:pt x="512020" y="3556009"/>
                </a:lnTo>
                <a:lnTo>
                  <a:pt x="514366" y="3551311"/>
                </a:lnTo>
                <a:close/>
                <a:moveTo>
                  <a:pt x="382854" y="3541916"/>
                </a:moveTo>
                <a:cubicBezTo>
                  <a:pt x="378154" y="3544265"/>
                  <a:pt x="375805" y="3548963"/>
                  <a:pt x="373456" y="3551311"/>
                </a:cubicBezTo>
                <a:cubicBezTo>
                  <a:pt x="373456" y="3551311"/>
                  <a:pt x="380504" y="3553660"/>
                  <a:pt x="382854" y="3556009"/>
                </a:cubicBezTo>
                <a:lnTo>
                  <a:pt x="392247" y="3551311"/>
                </a:lnTo>
                <a:lnTo>
                  <a:pt x="406339" y="3584194"/>
                </a:lnTo>
                <a:cubicBezTo>
                  <a:pt x="418084" y="3581846"/>
                  <a:pt x="418084" y="3586543"/>
                  <a:pt x="418084" y="3570102"/>
                </a:cubicBezTo>
                <a:lnTo>
                  <a:pt x="403989" y="3548963"/>
                </a:lnTo>
                <a:cubicBezTo>
                  <a:pt x="406339" y="3546614"/>
                  <a:pt x="408689" y="3546614"/>
                  <a:pt x="411039" y="3544265"/>
                </a:cubicBezTo>
                <a:cubicBezTo>
                  <a:pt x="411039" y="3544265"/>
                  <a:pt x="413389" y="3541916"/>
                  <a:pt x="415734" y="3541916"/>
                </a:cubicBezTo>
                <a:cubicBezTo>
                  <a:pt x="396941" y="3546614"/>
                  <a:pt x="403989" y="3544265"/>
                  <a:pt x="392247" y="3548963"/>
                </a:cubicBezTo>
                <a:cubicBezTo>
                  <a:pt x="387548" y="3546614"/>
                  <a:pt x="385199" y="3544265"/>
                  <a:pt x="382854" y="3541916"/>
                </a:cubicBezTo>
                <a:close/>
                <a:moveTo>
                  <a:pt x="901914" y="3539567"/>
                </a:moveTo>
                <a:lnTo>
                  <a:pt x="897220" y="3548963"/>
                </a:lnTo>
                <a:cubicBezTo>
                  <a:pt x="897220" y="3548963"/>
                  <a:pt x="901914" y="3556009"/>
                  <a:pt x="906612" y="3558358"/>
                </a:cubicBezTo>
                <a:lnTo>
                  <a:pt x="911313" y="3560707"/>
                </a:lnTo>
                <a:lnTo>
                  <a:pt x="920705" y="3558358"/>
                </a:lnTo>
                <a:cubicBezTo>
                  <a:pt x="920705" y="3558358"/>
                  <a:pt x="923055" y="3558358"/>
                  <a:pt x="923055" y="3558358"/>
                </a:cubicBezTo>
                <a:lnTo>
                  <a:pt x="927750" y="3548963"/>
                </a:lnTo>
                <a:lnTo>
                  <a:pt x="920705" y="3541916"/>
                </a:lnTo>
                <a:lnTo>
                  <a:pt x="911313" y="3539567"/>
                </a:lnTo>
                <a:close/>
                <a:moveTo>
                  <a:pt x="706966" y="3534870"/>
                </a:moveTo>
                <a:lnTo>
                  <a:pt x="704616" y="3537219"/>
                </a:lnTo>
                <a:lnTo>
                  <a:pt x="706966" y="3541916"/>
                </a:lnTo>
                <a:lnTo>
                  <a:pt x="711666" y="3537219"/>
                </a:lnTo>
                <a:close/>
                <a:moveTo>
                  <a:pt x="216085" y="3534869"/>
                </a:moveTo>
                <a:lnTo>
                  <a:pt x="220780" y="3539567"/>
                </a:lnTo>
                <a:lnTo>
                  <a:pt x="216085" y="3546613"/>
                </a:lnTo>
                <a:lnTo>
                  <a:pt x="211384" y="3539567"/>
                </a:lnTo>
                <a:close/>
                <a:moveTo>
                  <a:pt x="5916554" y="3532521"/>
                </a:moveTo>
                <a:cubicBezTo>
                  <a:pt x="5916554" y="3537219"/>
                  <a:pt x="5918903" y="3541916"/>
                  <a:pt x="5918903" y="3546614"/>
                </a:cubicBezTo>
                <a:cubicBezTo>
                  <a:pt x="5918903" y="3546614"/>
                  <a:pt x="5916554" y="3544265"/>
                  <a:pt x="5916554" y="3544265"/>
                </a:cubicBezTo>
                <a:cubicBezTo>
                  <a:pt x="5914206" y="3541916"/>
                  <a:pt x="5911857" y="3541916"/>
                  <a:pt x="5909508" y="3541916"/>
                </a:cubicBezTo>
                <a:cubicBezTo>
                  <a:pt x="5911857" y="3539567"/>
                  <a:pt x="5914206" y="3537219"/>
                  <a:pt x="5916554" y="3532521"/>
                </a:cubicBezTo>
                <a:close/>
                <a:moveTo>
                  <a:pt x="1183772" y="3532521"/>
                </a:moveTo>
                <a:lnTo>
                  <a:pt x="1179071" y="3534870"/>
                </a:lnTo>
                <a:lnTo>
                  <a:pt x="1181422" y="3544265"/>
                </a:lnTo>
                <a:lnTo>
                  <a:pt x="1183772" y="3544265"/>
                </a:lnTo>
                <a:lnTo>
                  <a:pt x="1188465" y="3541916"/>
                </a:lnTo>
                <a:lnTo>
                  <a:pt x="1195514" y="3537219"/>
                </a:lnTo>
                <a:cubicBezTo>
                  <a:pt x="1195514" y="3537219"/>
                  <a:pt x="1193164" y="3534870"/>
                  <a:pt x="1193164" y="3534870"/>
                </a:cubicBezTo>
                <a:close/>
                <a:moveTo>
                  <a:pt x="6023424" y="3531640"/>
                </a:moveTo>
                <a:cubicBezTo>
                  <a:pt x="6019900" y="3533108"/>
                  <a:pt x="6017552" y="3548963"/>
                  <a:pt x="6026947" y="3574799"/>
                </a:cubicBezTo>
                <a:cubicBezTo>
                  <a:pt x="6031644" y="3543091"/>
                  <a:pt x="6026947" y="3530172"/>
                  <a:pt x="6023424" y="3531640"/>
                </a:cubicBezTo>
                <a:close/>
                <a:moveTo>
                  <a:pt x="361714" y="3523126"/>
                </a:moveTo>
                <a:cubicBezTo>
                  <a:pt x="361714" y="3523126"/>
                  <a:pt x="357014" y="3523126"/>
                  <a:pt x="352319" y="3525475"/>
                </a:cubicBezTo>
                <a:lnTo>
                  <a:pt x="352319" y="3541916"/>
                </a:lnTo>
                <a:lnTo>
                  <a:pt x="371112" y="3539567"/>
                </a:lnTo>
                <a:close/>
                <a:moveTo>
                  <a:pt x="5855485" y="3523125"/>
                </a:moveTo>
                <a:cubicBezTo>
                  <a:pt x="5857834" y="3525474"/>
                  <a:pt x="5860183" y="3525474"/>
                  <a:pt x="5862532" y="3527823"/>
                </a:cubicBezTo>
                <a:cubicBezTo>
                  <a:pt x="5860183" y="3534869"/>
                  <a:pt x="5860183" y="3541915"/>
                  <a:pt x="5860183" y="3548962"/>
                </a:cubicBezTo>
                <a:cubicBezTo>
                  <a:pt x="5850788" y="3548962"/>
                  <a:pt x="5855485" y="3532520"/>
                  <a:pt x="5855485" y="3523125"/>
                </a:cubicBezTo>
                <a:close/>
                <a:moveTo>
                  <a:pt x="563691" y="3518429"/>
                </a:moveTo>
                <a:cubicBezTo>
                  <a:pt x="563691" y="3518429"/>
                  <a:pt x="556648" y="3520778"/>
                  <a:pt x="554298" y="3520778"/>
                </a:cubicBezTo>
                <a:lnTo>
                  <a:pt x="561342" y="3546614"/>
                </a:lnTo>
                <a:cubicBezTo>
                  <a:pt x="566040" y="3544265"/>
                  <a:pt x="566040" y="3539567"/>
                  <a:pt x="570741" y="3537219"/>
                </a:cubicBezTo>
                <a:cubicBezTo>
                  <a:pt x="570741" y="3537219"/>
                  <a:pt x="577783" y="3537219"/>
                  <a:pt x="580133" y="3537219"/>
                </a:cubicBezTo>
                <a:lnTo>
                  <a:pt x="603620" y="3544265"/>
                </a:lnTo>
                <a:cubicBezTo>
                  <a:pt x="605970" y="3548963"/>
                  <a:pt x="610668" y="3551311"/>
                  <a:pt x="613018" y="3553660"/>
                </a:cubicBezTo>
                <a:cubicBezTo>
                  <a:pt x="615363" y="3556009"/>
                  <a:pt x="631806" y="3556009"/>
                  <a:pt x="631806" y="3556009"/>
                </a:cubicBezTo>
                <a:cubicBezTo>
                  <a:pt x="631806" y="3556009"/>
                  <a:pt x="634153" y="3553660"/>
                  <a:pt x="634153" y="3553660"/>
                </a:cubicBezTo>
                <a:cubicBezTo>
                  <a:pt x="634153" y="3553660"/>
                  <a:pt x="634153" y="3546614"/>
                  <a:pt x="634153" y="3544265"/>
                </a:cubicBezTo>
                <a:lnTo>
                  <a:pt x="624761" y="3523126"/>
                </a:lnTo>
                <a:cubicBezTo>
                  <a:pt x="624761" y="3523126"/>
                  <a:pt x="617713" y="3520778"/>
                  <a:pt x="615363" y="3518429"/>
                </a:cubicBezTo>
                <a:lnTo>
                  <a:pt x="580133" y="3532521"/>
                </a:lnTo>
                <a:cubicBezTo>
                  <a:pt x="575435" y="3534870"/>
                  <a:pt x="573086" y="3537219"/>
                  <a:pt x="570741" y="3534870"/>
                </a:cubicBezTo>
                <a:cubicBezTo>
                  <a:pt x="566040" y="3532521"/>
                  <a:pt x="568391" y="3520778"/>
                  <a:pt x="563691" y="3518429"/>
                </a:cubicBezTo>
                <a:close/>
                <a:moveTo>
                  <a:pt x="1909560" y="3518428"/>
                </a:moveTo>
                <a:cubicBezTo>
                  <a:pt x="1881375" y="3539568"/>
                  <a:pt x="1867278" y="3548963"/>
                  <a:pt x="1857884" y="3556010"/>
                </a:cubicBezTo>
                <a:cubicBezTo>
                  <a:pt x="1874325" y="3544266"/>
                  <a:pt x="1893118" y="3530173"/>
                  <a:pt x="1909560" y="3518428"/>
                </a:cubicBezTo>
                <a:close/>
                <a:moveTo>
                  <a:pt x="241920" y="3518428"/>
                </a:moveTo>
                <a:cubicBezTo>
                  <a:pt x="251315" y="3525474"/>
                  <a:pt x="253663" y="3527823"/>
                  <a:pt x="253663" y="3530172"/>
                </a:cubicBezTo>
                <a:cubicBezTo>
                  <a:pt x="253663" y="3530172"/>
                  <a:pt x="248970" y="3537218"/>
                  <a:pt x="246620" y="3539567"/>
                </a:cubicBezTo>
                <a:lnTo>
                  <a:pt x="241920" y="3546613"/>
                </a:lnTo>
                <a:lnTo>
                  <a:pt x="234878" y="3541916"/>
                </a:lnTo>
                <a:lnTo>
                  <a:pt x="234878" y="3532521"/>
                </a:lnTo>
                <a:lnTo>
                  <a:pt x="234878" y="3523126"/>
                </a:lnTo>
                <a:close/>
                <a:moveTo>
                  <a:pt x="5914205" y="3511381"/>
                </a:moveTo>
                <a:cubicBezTo>
                  <a:pt x="5916554" y="3513730"/>
                  <a:pt x="5921251" y="3516079"/>
                  <a:pt x="5921251" y="3518427"/>
                </a:cubicBezTo>
                <a:cubicBezTo>
                  <a:pt x="5921251" y="3518427"/>
                  <a:pt x="5918903" y="3518427"/>
                  <a:pt x="5918903" y="3520776"/>
                </a:cubicBezTo>
                <a:cubicBezTo>
                  <a:pt x="5921251" y="3520776"/>
                  <a:pt x="5923600" y="3527822"/>
                  <a:pt x="5916554" y="3525474"/>
                </a:cubicBezTo>
                <a:cubicBezTo>
                  <a:pt x="5914205" y="3520776"/>
                  <a:pt x="5914205" y="3516079"/>
                  <a:pt x="5914205" y="3511381"/>
                </a:cubicBezTo>
                <a:close/>
                <a:moveTo>
                  <a:pt x="1957625" y="3501386"/>
                </a:moveTo>
                <a:cubicBezTo>
                  <a:pt x="1958479" y="3501289"/>
                  <a:pt x="1956829" y="3502868"/>
                  <a:pt x="1951838" y="3506684"/>
                </a:cubicBezTo>
                <a:cubicBezTo>
                  <a:pt x="1787421" y="3605333"/>
                  <a:pt x="1935395" y="3532520"/>
                  <a:pt x="1754538" y="3645263"/>
                </a:cubicBezTo>
                <a:cubicBezTo>
                  <a:pt x="1695817" y="3666402"/>
                  <a:pt x="1754538" y="3631170"/>
                  <a:pt x="1857883" y="3556009"/>
                </a:cubicBezTo>
                <a:cubicBezTo>
                  <a:pt x="1822946" y="3584781"/>
                  <a:pt x="1951651" y="3502060"/>
                  <a:pt x="1957625" y="3501386"/>
                </a:cubicBezTo>
                <a:close/>
                <a:moveTo>
                  <a:pt x="1350532" y="3499638"/>
                </a:moveTo>
                <a:lnTo>
                  <a:pt x="1343485" y="3504336"/>
                </a:lnTo>
                <a:lnTo>
                  <a:pt x="1350532" y="3509034"/>
                </a:lnTo>
                <a:lnTo>
                  <a:pt x="1355228" y="3504336"/>
                </a:lnTo>
                <a:close/>
                <a:moveTo>
                  <a:pt x="335876" y="3499638"/>
                </a:moveTo>
                <a:lnTo>
                  <a:pt x="328829" y="3506685"/>
                </a:lnTo>
                <a:lnTo>
                  <a:pt x="333528" y="3516080"/>
                </a:lnTo>
                <a:cubicBezTo>
                  <a:pt x="333528" y="3516080"/>
                  <a:pt x="335876" y="3518429"/>
                  <a:pt x="335876" y="3518429"/>
                </a:cubicBezTo>
                <a:lnTo>
                  <a:pt x="345271" y="3504336"/>
                </a:lnTo>
                <a:close/>
                <a:moveTo>
                  <a:pt x="6132642" y="3497289"/>
                </a:moveTo>
                <a:cubicBezTo>
                  <a:pt x="6134991" y="3501987"/>
                  <a:pt x="6137340" y="3506684"/>
                  <a:pt x="6137340" y="3511382"/>
                </a:cubicBezTo>
                <a:cubicBezTo>
                  <a:pt x="6134991" y="3509033"/>
                  <a:pt x="6132642" y="3506684"/>
                  <a:pt x="6132642" y="3506684"/>
                </a:cubicBezTo>
                <a:cubicBezTo>
                  <a:pt x="6132642" y="3504335"/>
                  <a:pt x="6132642" y="3499638"/>
                  <a:pt x="6132642" y="3497289"/>
                </a:cubicBezTo>
                <a:close/>
                <a:moveTo>
                  <a:pt x="5888369" y="3497289"/>
                </a:moveTo>
                <a:cubicBezTo>
                  <a:pt x="5893067" y="3499639"/>
                  <a:pt x="5900113" y="3504336"/>
                  <a:pt x="5904810" y="3506685"/>
                </a:cubicBezTo>
                <a:cubicBezTo>
                  <a:pt x="5902462" y="3516080"/>
                  <a:pt x="5902462" y="3527824"/>
                  <a:pt x="5902462" y="3534870"/>
                </a:cubicBezTo>
                <a:cubicBezTo>
                  <a:pt x="5897764" y="3532522"/>
                  <a:pt x="5895415" y="3530173"/>
                  <a:pt x="5893067" y="3530173"/>
                </a:cubicBezTo>
                <a:cubicBezTo>
                  <a:pt x="5890718" y="3518429"/>
                  <a:pt x="5890718" y="3506685"/>
                  <a:pt x="5888369" y="3497289"/>
                </a:cubicBezTo>
                <a:close/>
                <a:moveTo>
                  <a:pt x="1035796" y="3494941"/>
                </a:moveTo>
                <a:lnTo>
                  <a:pt x="1031098" y="3499638"/>
                </a:lnTo>
                <a:lnTo>
                  <a:pt x="1035796" y="3506685"/>
                </a:lnTo>
                <a:lnTo>
                  <a:pt x="1045190" y="3506685"/>
                </a:lnTo>
                <a:lnTo>
                  <a:pt x="1049888" y="3499638"/>
                </a:lnTo>
                <a:lnTo>
                  <a:pt x="1045190" y="3494941"/>
                </a:lnTo>
                <a:close/>
                <a:moveTo>
                  <a:pt x="1547828" y="3490243"/>
                </a:moveTo>
                <a:lnTo>
                  <a:pt x="1529038" y="3494941"/>
                </a:lnTo>
                <a:lnTo>
                  <a:pt x="1519643" y="3509034"/>
                </a:lnTo>
                <a:cubicBezTo>
                  <a:pt x="1519643" y="3509034"/>
                  <a:pt x="1526694" y="3513731"/>
                  <a:pt x="1536086" y="3516080"/>
                </a:cubicBezTo>
                <a:lnTo>
                  <a:pt x="1564271" y="3516080"/>
                </a:lnTo>
                <a:cubicBezTo>
                  <a:pt x="1564271" y="3513731"/>
                  <a:pt x="1566621" y="3511382"/>
                  <a:pt x="1566621" y="3509034"/>
                </a:cubicBezTo>
                <a:cubicBezTo>
                  <a:pt x="1566621" y="3509034"/>
                  <a:pt x="1566621" y="3501987"/>
                  <a:pt x="1566621" y="3499638"/>
                </a:cubicBezTo>
                <a:close/>
                <a:moveTo>
                  <a:pt x="960634" y="3490243"/>
                </a:moveTo>
                <a:lnTo>
                  <a:pt x="918355" y="3492592"/>
                </a:lnTo>
                <a:cubicBezTo>
                  <a:pt x="916007" y="3492592"/>
                  <a:pt x="913658" y="3494941"/>
                  <a:pt x="911313" y="3494941"/>
                </a:cubicBezTo>
                <a:cubicBezTo>
                  <a:pt x="911313" y="3499638"/>
                  <a:pt x="913658" y="3501987"/>
                  <a:pt x="916007" y="3504336"/>
                </a:cubicBezTo>
                <a:cubicBezTo>
                  <a:pt x="916007" y="3504336"/>
                  <a:pt x="927750" y="3511382"/>
                  <a:pt x="934798" y="3513731"/>
                </a:cubicBezTo>
                <a:lnTo>
                  <a:pt x="941843" y="3518429"/>
                </a:lnTo>
                <a:cubicBezTo>
                  <a:pt x="941843" y="3518429"/>
                  <a:pt x="944193" y="3518429"/>
                  <a:pt x="946541" y="3516080"/>
                </a:cubicBezTo>
                <a:lnTo>
                  <a:pt x="977076" y="3501987"/>
                </a:lnTo>
                <a:cubicBezTo>
                  <a:pt x="977076" y="3501987"/>
                  <a:pt x="984126" y="3504336"/>
                  <a:pt x="986470" y="3506685"/>
                </a:cubicBezTo>
                <a:lnTo>
                  <a:pt x="1012306" y="3499638"/>
                </a:lnTo>
                <a:close/>
                <a:moveTo>
                  <a:pt x="1071027" y="3485546"/>
                </a:moveTo>
                <a:cubicBezTo>
                  <a:pt x="1068681" y="3487894"/>
                  <a:pt x="1066331" y="3487894"/>
                  <a:pt x="1063981" y="3490243"/>
                </a:cubicBezTo>
                <a:cubicBezTo>
                  <a:pt x="1063981" y="3490243"/>
                  <a:pt x="1063981" y="3501987"/>
                  <a:pt x="1071027" y="3509034"/>
                </a:cubicBezTo>
                <a:lnTo>
                  <a:pt x="1103909" y="3509034"/>
                </a:lnTo>
                <a:lnTo>
                  <a:pt x="1120351" y="3501987"/>
                </a:lnTo>
                <a:cubicBezTo>
                  <a:pt x="1120351" y="3501987"/>
                  <a:pt x="1127401" y="3506685"/>
                  <a:pt x="1129746" y="3509034"/>
                </a:cubicBezTo>
                <a:lnTo>
                  <a:pt x="1155587" y="3497290"/>
                </a:lnTo>
                <a:cubicBezTo>
                  <a:pt x="1155587" y="3497290"/>
                  <a:pt x="1150886" y="3494941"/>
                  <a:pt x="1148537" y="3492592"/>
                </a:cubicBezTo>
                <a:lnTo>
                  <a:pt x="1122701" y="3497290"/>
                </a:lnTo>
                <a:cubicBezTo>
                  <a:pt x="1122701" y="3497290"/>
                  <a:pt x="1118002" y="3497290"/>
                  <a:pt x="1106259" y="3492592"/>
                </a:cubicBezTo>
                <a:lnTo>
                  <a:pt x="1080423" y="3487894"/>
                </a:lnTo>
                <a:cubicBezTo>
                  <a:pt x="1075724" y="3487894"/>
                  <a:pt x="1073376" y="3485546"/>
                  <a:pt x="1071027" y="3485546"/>
                </a:cubicBezTo>
                <a:close/>
                <a:moveTo>
                  <a:pt x="5981219" y="3476994"/>
                </a:moveTo>
                <a:cubicBezTo>
                  <a:pt x="5980559" y="3477325"/>
                  <a:pt x="5964704" y="3503748"/>
                  <a:pt x="5975274" y="3487894"/>
                </a:cubicBezTo>
                <a:cubicBezTo>
                  <a:pt x="5979972" y="3479673"/>
                  <a:pt x="5981440" y="3476884"/>
                  <a:pt x="5981219" y="3476994"/>
                </a:cubicBezTo>
                <a:close/>
                <a:moveTo>
                  <a:pt x="164409" y="3466755"/>
                </a:moveTo>
                <a:lnTo>
                  <a:pt x="173807" y="3466755"/>
                </a:lnTo>
                <a:cubicBezTo>
                  <a:pt x="173807" y="3466755"/>
                  <a:pt x="176157" y="3469104"/>
                  <a:pt x="178501" y="3471453"/>
                </a:cubicBezTo>
                <a:lnTo>
                  <a:pt x="176157" y="3480848"/>
                </a:lnTo>
                <a:lnTo>
                  <a:pt x="164409" y="3494940"/>
                </a:lnTo>
                <a:lnTo>
                  <a:pt x="162060" y="3490243"/>
                </a:lnTo>
                <a:lnTo>
                  <a:pt x="162060" y="3480848"/>
                </a:lnTo>
                <a:lnTo>
                  <a:pt x="159715" y="3471453"/>
                </a:lnTo>
                <a:cubicBezTo>
                  <a:pt x="159715" y="3471453"/>
                  <a:pt x="162060" y="3469104"/>
                  <a:pt x="164409" y="3466755"/>
                </a:cubicBezTo>
                <a:close/>
                <a:moveTo>
                  <a:pt x="1680832" y="3462938"/>
                </a:moveTo>
                <a:cubicBezTo>
                  <a:pt x="1677601" y="3462058"/>
                  <a:pt x="1674663" y="3462058"/>
                  <a:pt x="1672313" y="3464407"/>
                </a:cubicBezTo>
                <a:cubicBezTo>
                  <a:pt x="1679362" y="3466756"/>
                  <a:pt x="1686406" y="3473802"/>
                  <a:pt x="1691104" y="3466756"/>
                </a:cubicBezTo>
                <a:cubicBezTo>
                  <a:pt x="1687583" y="3465581"/>
                  <a:pt x="1684058" y="3463819"/>
                  <a:pt x="1680832" y="3462938"/>
                </a:cubicBezTo>
                <a:close/>
                <a:moveTo>
                  <a:pt x="418084" y="3457359"/>
                </a:moveTo>
                <a:lnTo>
                  <a:pt x="429826" y="3457359"/>
                </a:lnTo>
                <a:lnTo>
                  <a:pt x="436874" y="3462057"/>
                </a:lnTo>
                <a:lnTo>
                  <a:pt x="443918" y="3466754"/>
                </a:lnTo>
                <a:lnTo>
                  <a:pt x="436874" y="3473801"/>
                </a:lnTo>
                <a:lnTo>
                  <a:pt x="427482" y="3471452"/>
                </a:lnTo>
                <a:lnTo>
                  <a:pt x="420431" y="3466754"/>
                </a:lnTo>
                <a:cubicBezTo>
                  <a:pt x="420431" y="3466754"/>
                  <a:pt x="420431" y="3464405"/>
                  <a:pt x="418084" y="3457359"/>
                </a:cubicBezTo>
                <a:close/>
                <a:moveTo>
                  <a:pt x="3884861" y="3455012"/>
                </a:moveTo>
                <a:cubicBezTo>
                  <a:pt x="3849629" y="3464407"/>
                  <a:pt x="3823792" y="3494941"/>
                  <a:pt x="3793259" y="3513731"/>
                </a:cubicBezTo>
                <a:cubicBezTo>
                  <a:pt x="3819095" y="3525475"/>
                  <a:pt x="3823792" y="3485546"/>
                  <a:pt x="3849629" y="3490243"/>
                </a:cubicBezTo>
                <a:cubicBezTo>
                  <a:pt x="3856675" y="3494941"/>
                  <a:pt x="3847280" y="3506685"/>
                  <a:pt x="3861373" y="3509034"/>
                </a:cubicBezTo>
                <a:cubicBezTo>
                  <a:pt x="3873117" y="3485546"/>
                  <a:pt x="3896605" y="3494941"/>
                  <a:pt x="3910697" y="3471453"/>
                </a:cubicBezTo>
                <a:cubicBezTo>
                  <a:pt x="3887209" y="3464407"/>
                  <a:pt x="3880163" y="3497290"/>
                  <a:pt x="3856675" y="3490243"/>
                </a:cubicBezTo>
                <a:cubicBezTo>
                  <a:pt x="3863722" y="3473802"/>
                  <a:pt x="3882513" y="3480848"/>
                  <a:pt x="3884861" y="3455012"/>
                </a:cubicBezTo>
                <a:close/>
                <a:moveTo>
                  <a:pt x="241920" y="3455011"/>
                </a:moveTo>
                <a:lnTo>
                  <a:pt x="246620" y="3462057"/>
                </a:lnTo>
                <a:lnTo>
                  <a:pt x="246620" y="3471452"/>
                </a:lnTo>
                <a:lnTo>
                  <a:pt x="241921" y="3478499"/>
                </a:lnTo>
                <a:lnTo>
                  <a:pt x="258363" y="3469103"/>
                </a:lnTo>
                <a:cubicBezTo>
                  <a:pt x="258363" y="3469103"/>
                  <a:pt x="265406" y="3471453"/>
                  <a:pt x="272455" y="3478499"/>
                </a:cubicBezTo>
                <a:lnTo>
                  <a:pt x="258363" y="3492592"/>
                </a:lnTo>
                <a:cubicBezTo>
                  <a:pt x="253663" y="3497290"/>
                  <a:pt x="251315" y="3499638"/>
                  <a:pt x="253663" y="3504336"/>
                </a:cubicBezTo>
                <a:cubicBezTo>
                  <a:pt x="256012" y="3509034"/>
                  <a:pt x="260713" y="3511382"/>
                  <a:pt x="263058" y="3513731"/>
                </a:cubicBezTo>
                <a:cubicBezTo>
                  <a:pt x="260713" y="3513731"/>
                  <a:pt x="260713" y="3513731"/>
                  <a:pt x="258363" y="3513731"/>
                </a:cubicBezTo>
                <a:lnTo>
                  <a:pt x="225479" y="3497290"/>
                </a:lnTo>
                <a:cubicBezTo>
                  <a:pt x="225479" y="3497290"/>
                  <a:pt x="222836" y="3493326"/>
                  <a:pt x="230434" y="3486389"/>
                </a:cubicBezTo>
                <a:lnTo>
                  <a:pt x="241920" y="3478499"/>
                </a:lnTo>
                <a:lnTo>
                  <a:pt x="234878" y="3478499"/>
                </a:lnTo>
                <a:lnTo>
                  <a:pt x="232528" y="3473801"/>
                </a:lnTo>
                <a:lnTo>
                  <a:pt x="230177" y="3464406"/>
                </a:lnTo>
                <a:cubicBezTo>
                  <a:pt x="230177" y="3464406"/>
                  <a:pt x="232528" y="3462057"/>
                  <a:pt x="234878" y="3459709"/>
                </a:cubicBezTo>
                <a:close/>
                <a:moveTo>
                  <a:pt x="197292" y="3455011"/>
                </a:moveTo>
                <a:cubicBezTo>
                  <a:pt x="201992" y="3457361"/>
                  <a:pt x="204338" y="3457361"/>
                  <a:pt x="206687" y="3459710"/>
                </a:cubicBezTo>
                <a:cubicBezTo>
                  <a:pt x="206687" y="3459710"/>
                  <a:pt x="209036" y="3462058"/>
                  <a:pt x="209036" y="3462058"/>
                </a:cubicBezTo>
                <a:lnTo>
                  <a:pt x="199642" y="3478500"/>
                </a:lnTo>
                <a:cubicBezTo>
                  <a:pt x="211384" y="3483197"/>
                  <a:pt x="211384" y="3483197"/>
                  <a:pt x="211384" y="3487895"/>
                </a:cubicBezTo>
                <a:cubicBezTo>
                  <a:pt x="211384" y="3487895"/>
                  <a:pt x="209036" y="3492592"/>
                  <a:pt x="204338" y="3494941"/>
                </a:cubicBezTo>
                <a:lnTo>
                  <a:pt x="194942" y="3490244"/>
                </a:lnTo>
                <a:cubicBezTo>
                  <a:pt x="194942" y="3487895"/>
                  <a:pt x="194942" y="3487895"/>
                  <a:pt x="194942" y="3487895"/>
                </a:cubicBezTo>
                <a:cubicBezTo>
                  <a:pt x="194942" y="3487895"/>
                  <a:pt x="194942" y="3480848"/>
                  <a:pt x="194942" y="3478500"/>
                </a:cubicBezTo>
                <a:lnTo>
                  <a:pt x="190250" y="3469105"/>
                </a:lnTo>
                <a:cubicBezTo>
                  <a:pt x="190250" y="3469105"/>
                  <a:pt x="187900" y="3462058"/>
                  <a:pt x="187900" y="3459710"/>
                </a:cubicBezTo>
                <a:close/>
                <a:moveTo>
                  <a:pt x="216085" y="3447964"/>
                </a:moveTo>
                <a:lnTo>
                  <a:pt x="225478" y="3452662"/>
                </a:lnTo>
                <a:cubicBezTo>
                  <a:pt x="225478" y="3452662"/>
                  <a:pt x="227827" y="3452662"/>
                  <a:pt x="230177" y="3455010"/>
                </a:cubicBezTo>
                <a:cubicBezTo>
                  <a:pt x="230177" y="3455010"/>
                  <a:pt x="227827" y="3457359"/>
                  <a:pt x="227827" y="3457359"/>
                </a:cubicBezTo>
                <a:lnTo>
                  <a:pt x="218435" y="3459708"/>
                </a:lnTo>
                <a:lnTo>
                  <a:pt x="213735" y="3455010"/>
                </a:lnTo>
                <a:close/>
                <a:moveTo>
                  <a:pt x="1324697" y="3443268"/>
                </a:moveTo>
                <a:cubicBezTo>
                  <a:pt x="1324697" y="3443268"/>
                  <a:pt x="1322347" y="3450314"/>
                  <a:pt x="1319997" y="3452663"/>
                </a:cubicBezTo>
                <a:lnTo>
                  <a:pt x="1338790" y="3462058"/>
                </a:lnTo>
                <a:lnTo>
                  <a:pt x="1366975" y="3455012"/>
                </a:lnTo>
                <a:lnTo>
                  <a:pt x="1327043" y="3445616"/>
                </a:lnTo>
                <a:cubicBezTo>
                  <a:pt x="1324697" y="3443268"/>
                  <a:pt x="1324697" y="3443268"/>
                  <a:pt x="1324697" y="3443268"/>
                </a:cubicBezTo>
                <a:close/>
                <a:moveTo>
                  <a:pt x="1970609" y="3438570"/>
                </a:moveTo>
                <a:cubicBezTo>
                  <a:pt x="1834380" y="3523126"/>
                  <a:pt x="1773312" y="3577148"/>
                  <a:pt x="1712247" y="3628821"/>
                </a:cubicBezTo>
                <a:cubicBezTo>
                  <a:pt x="1707547" y="3633519"/>
                  <a:pt x="1700499" y="3638216"/>
                  <a:pt x="1695805" y="3642914"/>
                </a:cubicBezTo>
                <a:cubicBezTo>
                  <a:pt x="1679362" y="3626473"/>
                  <a:pt x="1648827" y="3600636"/>
                  <a:pt x="1634734" y="3626473"/>
                </a:cubicBezTo>
                <a:cubicBezTo>
                  <a:pt x="1644128" y="3635868"/>
                  <a:pt x="1667619" y="3640565"/>
                  <a:pt x="1681712" y="3654658"/>
                </a:cubicBezTo>
                <a:cubicBezTo>
                  <a:pt x="1665269" y="3671099"/>
                  <a:pt x="1646477" y="3685192"/>
                  <a:pt x="1625342" y="3701633"/>
                </a:cubicBezTo>
                <a:cubicBezTo>
                  <a:pt x="1634734" y="3708680"/>
                  <a:pt x="1644128" y="3718075"/>
                  <a:pt x="1655873" y="3725121"/>
                </a:cubicBezTo>
                <a:cubicBezTo>
                  <a:pt x="1721640" y="3769748"/>
                  <a:pt x="1829682" y="3753307"/>
                  <a:pt x="1897797" y="3687541"/>
                </a:cubicBezTo>
                <a:cubicBezTo>
                  <a:pt x="1933029" y="3654658"/>
                  <a:pt x="1963563" y="3610031"/>
                  <a:pt x="1977656" y="3548963"/>
                </a:cubicBezTo>
                <a:cubicBezTo>
                  <a:pt x="1984702" y="3518429"/>
                  <a:pt x="1982356" y="3490243"/>
                  <a:pt x="1980006" y="3471453"/>
                </a:cubicBezTo>
                <a:cubicBezTo>
                  <a:pt x="1921286" y="3497290"/>
                  <a:pt x="1947121" y="3459709"/>
                  <a:pt x="1970609" y="3438570"/>
                </a:cubicBezTo>
                <a:close/>
                <a:moveTo>
                  <a:pt x="4252518" y="3437065"/>
                </a:moveTo>
                <a:cubicBezTo>
                  <a:pt x="4251858" y="3437396"/>
                  <a:pt x="4236003" y="3463819"/>
                  <a:pt x="4246572" y="3447965"/>
                </a:cubicBezTo>
                <a:cubicBezTo>
                  <a:pt x="4251270" y="3439744"/>
                  <a:pt x="4252738" y="3436955"/>
                  <a:pt x="4252518" y="3437065"/>
                </a:cubicBezTo>
                <a:close/>
                <a:moveTo>
                  <a:pt x="1188465" y="3436221"/>
                </a:moveTo>
                <a:lnTo>
                  <a:pt x="1172024" y="3445616"/>
                </a:lnTo>
                <a:cubicBezTo>
                  <a:pt x="1169679" y="3445616"/>
                  <a:pt x="1167329" y="3447965"/>
                  <a:pt x="1164979" y="3450314"/>
                </a:cubicBezTo>
                <a:cubicBezTo>
                  <a:pt x="1164979" y="3450314"/>
                  <a:pt x="1172024" y="3459709"/>
                  <a:pt x="1181422" y="3459709"/>
                </a:cubicBezTo>
                <a:lnTo>
                  <a:pt x="1207257" y="3459709"/>
                </a:lnTo>
                <a:lnTo>
                  <a:pt x="1240142" y="3457360"/>
                </a:lnTo>
                <a:cubicBezTo>
                  <a:pt x="1251884" y="3455012"/>
                  <a:pt x="1251884" y="3455012"/>
                  <a:pt x="1251884" y="3450314"/>
                </a:cubicBezTo>
                <a:cubicBezTo>
                  <a:pt x="1251884" y="3450314"/>
                  <a:pt x="1242488" y="3443268"/>
                  <a:pt x="1230743" y="3438570"/>
                </a:cubicBezTo>
                <a:lnTo>
                  <a:pt x="1204906" y="3440919"/>
                </a:lnTo>
                <a:cubicBezTo>
                  <a:pt x="1204906" y="3440919"/>
                  <a:pt x="1200209" y="3438570"/>
                  <a:pt x="1188465" y="3436221"/>
                </a:cubicBezTo>
                <a:close/>
                <a:moveTo>
                  <a:pt x="1035796" y="3433872"/>
                </a:moveTo>
                <a:cubicBezTo>
                  <a:pt x="1026403" y="3431524"/>
                  <a:pt x="1014655" y="3440919"/>
                  <a:pt x="1002912" y="3440919"/>
                </a:cubicBezTo>
                <a:cubicBezTo>
                  <a:pt x="995868" y="3440919"/>
                  <a:pt x="988819" y="3436221"/>
                  <a:pt x="984126" y="3438570"/>
                </a:cubicBezTo>
                <a:cubicBezTo>
                  <a:pt x="984126" y="3440919"/>
                  <a:pt x="979425" y="3443268"/>
                  <a:pt x="974727" y="3447965"/>
                </a:cubicBezTo>
                <a:cubicBezTo>
                  <a:pt x="974727" y="3447965"/>
                  <a:pt x="981775" y="3450314"/>
                  <a:pt x="986470" y="3452663"/>
                </a:cubicBezTo>
                <a:lnTo>
                  <a:pt x="1054584" y="3457360"/>
                </a:lnTo>
                <a:cubicBezTo>
                  <a:pt x="1059282" y="3457360"/>
                  <a:pt x="1061632" y="3457360"/>
                  <a:pt x="1063981" y="3457360"/>
                </a:cubicBezTo>
                <a:cubicBezTo>
                  <a:pt x="1071027" y="3459709"/>
                  <a:pt x="1080423" y="3462058"/>
                  <a:pt x="1087468" y="3466756"/>
                </a:cubicBezTo>
                <a:cubicBezTo>
                  <a:pt x="1092166" y="3469104"/>
                  <a:pt x="1092166" y="3469104"/>
                  <a:pt x="1096866" y="3469104"/>
                </a:cubicBezTo>
                <a:cubicBezTo>
                  <a:pt x="1106259" y="3466756"/>
                  <a:pt x="1113305" y="3452663"/>
                  <a:pt x="1122701" y="3452663"/>
                </a:cubicBezTo>
                <a:cubicBezTo>
                  <a:pt x="1127401" y="3455012"/>
                  <a:pt x="1127401" y="3459709"/>
                  <a:pt x="1132095" y="3462058"/>
                </a:cubicBezTo>
                <a:cubicBezTo>
                  <a:pt x="1132095" y="3462058"/>
                  <a:pt x="1134444" y="3464407"/>
                  <a:pt x="1153236" y="3452663"/>
                </a:cubicBezTo>
                <a:lnTo>
                  <a:pt x="1148537" y="3443268"/>
                </a:lnTo>
                <a:lnTo>
                  <a:pt x="1061632" y="3445616"/>
                </a:lnTo>
                <a:cubicBezTo>
                  <a:pt x="1052238" y="3440919"/>
                  <a:pt x="1045190" y="3433872"/>
                  <a:pt x="1035796" y="3433872"/>
                </a:cubicBezTo>
                <a:close/>
                <a:moveTo>
                  <a:pt x="5782674" y="3429174"/>
                </a:moveTo>
                <a:cubicBezTo>
                  <a:pt x="5785022" y="3431523"/>
                  <a:pt x="5789720" y="3433872"/>
                  <a:pt x="5792069" y="3436220"/>
                </a:cubicBezTo>
                <a:cubicBezTo>
                  <a:pt x="5792069" y="3443267"/>
                  <a:pt x="5792069" y="3450313"/>
                  <a:pt x="5787371" y="3459708"/>
                </a:cubicBezTo>
                <a:cubicBezTo>
                  <a:pt x="5796766" y="3455011"/>
                  <a:pt x="5803813" y="3452662"/>
                  <a:pt x="5810859" y="3447964"/>
                </a:cubicBezTo>
                <a:cubicBezTo>
                  <a:pt x="5820254" y="3452662"/>
                  <a:pt x="5831998" y="3459708"/>
                  <a:pt x="5841393" y="3462057"/>
                </a:cubicBezTo>
                <a:cubicBezTo>
                  <a:pt x="5850788" y="3469103"/>
                  <a:pt x="5860183" y="3473801"/>
                  <a:pt x="5869578" y="3480847"/>
                </a:cubicBezTo>
                <a:cubicBezTo>
                  <a:pt x="5867230" y="3490242"/>
                  <a:pt x="5867230" y="3499637"/>
                  <a:pt x="5864881" y="3509033"/>
                </a:cubicBezTo>
                <a:lnTo>
                  <a:pt x="5766232" y="3462057"/>
                </a:lnTo>
                <a:lnTo>
                  <a:pt x="5780325" y="3476150"/>
                </a:lnTo>
                <a:cubicBezTo>
                  <a:pt x="5803813" y="3490242"/>
                  <a:pt x="5824951" y="3501986"/>
                  <a:pt x="5848439" y="3516079"/>
                </a:cubicBezTo>
                <a:cubicBezTo>
                  <a:pt x="5846091" y="3516079"/>
                  <a:pt x="5846091" y="3518428"/>
                  <a:pt x="5843742" y="3518428"/>
                </a:cubicBezTo>
                <a:cubicBezTo>
                  <a:pt x="5846091" y="3525474"/>
                  <a:pt x="5843742" y="3532521"/>
                  <a:pt x="5843742" y="3539567"/>
                </a:cubicBezTo>
                <a:cubicBezTo>
                  <a:pt x="5829649" y="3527823"/>
                  <a:pt x="5813208" y="3518428"/>
                  <a:pt x="5796766" y="3506684"/>
                </a:cubicBezTo>
                <a:cubicBezTo>
                  <a:pt x="5796766" y="3506684"/>
                  <a:pt x="5796766" y="3509033"/>
                  <a:pt x="5796766" y="3509033"/>
                </a:cubicBezTo>
                <a:cubicBezTo>
                  <a:pt x="5813208" y="3520777"/>
                  <a:pt x="5829649" y="3530172"/>
                  <a:pt x="5843742" y="3541916"/>
                </a:cubicBezTo>
                <a:cubicBezTo>
                  <a:pt x="5841393" y="3551310"/>
                  <a:pt x="5841393" y="3560706"/>
                  <a:pt x="5843742" y="3567752"/>
                </a:cubicBezTo>
                <a:cubicBezTo>
                  <a:pt x="5831998" y="3563054"/>
                  <a:pt x="5827300" y="3567752"/>
                  <a:pt x="5831998" y="3577147"/>
                </a:cubicBezTo>
                <a:cubicBezTo>
                  <a:pt x="5813208" y="3572450"/>
                  <a:pt x="5834347" y="3527823"/>
                  <a:pt x="5813208" y="3541916"/>
                </a:cubicBezTo>
                <a:cubicBezTo>
                  <a:pt x="5820254" y="3548962"/>
                  <a:pt x="5808510" y="3556008"/>
                  <a:pt x="5796766" y="3563054"/>
                </a:cubicBezTo>
                <a:cubicBezTo>
                  <a:pt x="5792069" y="3560706"/>
                  <a:pt x="5787371" y="3556008"/>
                  <a:pt x="5782674" y="3553659"/>
                </a:cubicBezTo>
                <a:cubicBezTo>
                  <a:pt x="5777976" y="3532521"/>
                  <a:pt x="5766232" y="3509033"/>
                  <a:pt x="5759186" y="3487894"/>
                </a:cubicBezTo>
                <a:cubicBezTo>
                  <a:pt x="5766232" y="3492591"/>
                  <a:pt x="5773278" y="3497289"/>
                  <a:pt x="5780325" y="3501986"/>
                </a:cubicBezTo>
                <a:cubicBezTo>
                  <a:pt x="5780325" y="3501986"/>
                  <a:pt x="5777976" y="3499637"/>
                  <a:pt x="5777976" y="3497289"/>
                </a:cubicBezTo>
                <a:cubicBezTo>
                  <a:pt x="5770930" y="3492591"/>
                  <a:pt x="5763883" y="3490242"/>
                  <a:pt x="5756837" y="3485545"/>
                </a:cubicBezTo>
                <a:cubicBezTo>
                  <a:pt x="5756837" y="3478499"/>
                  <a:pt x="5756837" y="3471452"/>
                  <a:pt x="5756837" y="3466755"/>
                </a:cubicBezTo>
                <a:cubicBezTo>
                  <a:pt x="5756837" y="3464406"/>
                  <a:pt x="5768581" y="3440918"/>
                  <a:pt x="5782674" y="3429174"/>
                </a:cubicBezTo>
                <a:close/>
                <a:moveTo>
                  <a:pt x="180851" y="3429174"/>
                </a:moveTo>
                <a:lnTo>
                  <a:pt x="192596" y="3429174"/>
                </a:lnTo>
                <a:lnTo>
                  <a:pt x="199642" y="3438569"/>
                </a:lnTo>
                <a:cubicBezTo>
                  <a:pt x="199642" y="3438569"/>
                  <a:pt x="199642" y="3443267"/>
                  <a:pt x="192596" y="3455011"/>
                </a:cubicBezTo>
                <a:lnTo>
                  <a:pt x="185549" y="3445615"/>
                </a:lnTo>
                <a:lnTo>
                  <a:pt x="176157" y="3450313"/>
                </a:lnTo>
                <a:cubicBezTo>
                  <a:pt x="171457" y="3447964"/>
                  <a:pt x="169107" y="3447964"/>
                  <a:pt x="166757" y="3445615"/>
                </a:cubicBezTo>
                <a:cubicBezTo>
                  <a:pt x="162060" y="3436220"/>
                  <a:pt x="162060" y="3433872"/>
                  <a:pt x="166757" y="3431523"/>
                </a:cubicBezTo>
                <a:cubicBezTo>
                  <a:pt x="166757" y="3431523"/>
                  <a:pt x="178502" y="3429174"/>
                  <a:pt x="180851" y="3429174"/>
                </a:cubicBezTo>
                <a:close/>
                <a:moveTo>
                  <a:pt x="366411" y="3426826"/>
                </a:moveTo>
                <a:lnTo>
                  <a:pt x="371112" y="3431524"/>
                </a:lnTo>
                <a:lnTo>
                  <a:pt x="380504" y="3431524"/>
                </a:lnTo>
                <a:lnTo>
                  <a:pt x="382854" y="3429175"/>
                </a:lnTo>
                <a:lnTo>
                  <a:pt x="380504" y="3426826"/>
                </a:lnTo>
                <a:lnTo>
                  <a:pt x="371112" y="3426826"/>
                </a:lnTo>
                <a:close/>
                <a:moveTo>
                  <a:pt x="556661" y="3417430"/>
                </a:moveTo>
                <a:lnTo>
                  <a:pt x="566057" y="3417430"/>
                </a:lnTo>
                <a:cubicBezTo>
                  <a:pt x="566057" y="3419779"/>
                  <a:pt x="568408" y="3419779"/>
                  <a:pt x="568408" y="3422128"/>
                </a:cubicBezTo>
                <a:cubicBezTo>
                  <a:pt x="568408" y="3422128"/>
                  <a:pt x="566057" y="3424476"/>
                  <a:pt x="566057" y="3426825"/>
                </a:cubicBezTo>
                <a:lnTo>
                  <a:pt x="556661" y="3429174"/>
                </a:lnTo>
                <a:lnTo>
                  <a:pt x="549615" y="3424476"/>
                </a:lnTo>
                <a:close/>
                <a:moveTo>
                  <a:pt x="1836730" y="3415083"/>
                </a:moveTo>
                <a:lnTo>
                  <a:pt x="1800581" y="3444536"/>
                </a:lnTo>
                <a:lnTo>
                  <a:pt x="1801497" y="3443268"/>
                </a:lnTo>
                <a:close/>
                <a:moveTo>
                  <a:pt x="535524" y="3408035"/>
                </a:moveTo>
                <a:lnTo>
                  <a:pt x="542573" y="3415081"/>
                </a:lnTo>
                <a:cubicBezTo>
                  <a:pt x="542573" y="3415081"/>
                  <a:pt x="542573" y="3417430"/>
                  <a:pt x="542573" y="3417430"/>
                </a:cubicBezTo>
                <a:lnTo>
                  <a:pt x="533175" y="3431523"/>
                </a:lnTo>
                <a:lnTo>
                  <a:pt x="523780" y="3426825"/>
                </a:lnTo>
                <a:lnTo>
                  <a:pt x="521430" y="3424476"/>
                </a:lnTo>
                <a:lnTo>
                  <a:pt x="521430" y="3415081"/>
                </a:lnTo>
                <a:close/>
                <a:moveTo>
                  <a:pt x="133892" y="3408035"/>
                </a:moveTo>
                <a:lnTo>
                  <a:pt x="138576" y="3412733"/>
                </a:lnTo>
                <a:cubicBezTo>
                  <a:pt x="138576" y="3412733"/>
                  <a:pt x="140934" y="3415081"/>
                  <a:pt x="140934" y="3415081"/>
                </a:cubicBezTo>
                <a:lnTo>
                  <a:pt x="152666" y="3419779"/>
                </a:lnTo>
                <a:cubicBezTo>
                  <a:pt x="155014" y="3419779"/>
                  <a:pt x="155014" y="3422128"/>
                  <a:pt x="157364" y="3422128"/>
                </a:cubicBezTo>
                <a:cubicBezTo>
                  <a:pt x="157364" y="3422128"/>
                  <a:pt x="155014" y="3424476"/>
                  <a:pt x="152666" y="3426825"/>
                </a:cubicBezTo>
                <a:lnTo>
                  <a:pt x="143276" y="3429174"/>
                </a:lnTo>
                <a:lnTo>
                  <a:pt x="133892" y="3424476"/>
                </a:lnTo>
                <a:lnTo>
                  <a:pt x="131534" y="3422128"/>
                </a:lnTo>
                <a:lnTo>
                  <a:pt x="126833" y="3412733"/>
                </a:lnTo>
                <a:close/>
                <a:moveTo>
                  <a:pt x="201992" y="3405686"/>
                </a:moveTo>
                <a:lnTo>
                  <a:pt x="213735" y="3408035"/>
                </a:lnTo>
                <a:cubicBezTo>
                  <a:pt x="213735" y="3410384"/>
                  <a:pt x="216085" y="3410384"/>
                  <a:pt x="216085" y="3412732"/>
                </a:cubicBezTo>
                <a:cubicBezTo>
                  <a:pt x="216085" y="3412732"/>
                  <a:pt x="213735" y="3415081"/>
                  <a:pt x="213735" y="3415081"/>
                </a:cubicBezTo>
                <a:lnTo>
                  <a:pt x="206687" y="3419779"/>
                </a:lnTo>
                <a:cubicBezTo>
                  <a:pt x="206687" y="3419779"/>
                  <a:pt x="204338" y="3422127"/>
                  <a:pt x="204338" y="3422127"/>
                </a:cubicBezTo>
                <a:lnTo>
                  <a:pt x="201992" y="3419779"/>
                </a:lnTo>
                <a:lnTo>
                  <a:pt x="197293" y="3410384"/>
                </a:lnTo>
                <a:close/>
                <a:moveTo>
                  <a:pt x="1174373" y="3398641"/>
                </a:moveTo>
                <a:lnTo>
                  <a:pt x="1174373" y="3405687"/>
                </a:lnTo>
                <a:lnTo>
                  <a:pt x="1183772" y="3408036"/>
                </a:lnTo>
                <a:lnTo>
                  <a:pt x="1188465" y="3400990"/>
                </a:lnTo>
                <a:lnTo>
                  <a:pt x="1183772" y="3398641"/>
                </a:lnTo>
                <a:close/>
                <a:moveTo>
                  <a:pt x="481502" y="3398640"/>
                </a:moveTo>
                <a:cubicBezTo>
                  <a:pt x="490896" y="3403339"/>
                  <a:pt x="493245" y="3405687"/>
                  <a:pt x="495596" y="3408036"/>
                </a:cubicBezTo>
                <a:cubicBezTo>
                  <a:pt x="495596" y="3408036"/>
                  <a:pt x="493245" y="3412734"/>
                  <a:pt x="490896" y="3415083"/>
                </a:cubicBezTo>
                <a:lnTo>
                  <a:pt x="490896" y="3424478"/>
                </a:lnTo>
                <a:lnTo>
                  <a:pt x="465059" y="3433873"/>
                </a:lnTo>
                <a:lnTo>
                  <a:pt x="458011" y="3431524"/>
                </a:lnTo>
                <a:cubicBezTo>
                  <a:pt x="458011" y="3431524"/>
                  <a:pt x="460360" y="3424478"/>
                  <a:pt x="460360" y="3422129"/>
                </a:cubicBezTo>
                <a:close/>
                <a:moveTo>
                  <a:pt x="887821" y="3396292"/>
                </a:moveTo>
                <a:lnTo>
                  <a:pt x="887821" y="3405687"/>
                </a:lnTo>
                <a:lnTo>
                  <a:pt x="894870" y="3412734"/>
                </a:lnTo>
                <a:lnTo>
                  <a:pt x="899565" y="3405687"/>
                </a:lnTo>
                <a:close/>
                <a:moveTo>
                  <a:pt x="408689" y="3396291"/>
                </a:moveTo>
                <a:lnTo>
                  <a:pt x="422782" y="3396291"/>
                </a:lnTo>
                <a:cubicBezTo>
                  <a:pt x="422782" y="3396291"/>
                  <a:pt x="427482" y="3400990"/>
                  <a:pt x="429826" y="3403338"/>
                </a:cubicBezTo>
                <a:lnTo>
                  <a:pt x="446268" y="3415082"/>
                </a:lnTo>
                <a:cubicBezTo>
                  <a:pt x="453317" y="3426826"/>
                  <a:pt x="453317" y="3429175"/>
                  <a:pt x="453317" y="3431524"/>
                </a:cubicBezTo>
                <a:cubicBezTo>
                  <a:pt x="453317" y="3436221"/>
                  <a:pt x="448616" y="3438570"/>
                  <a:pt x="443919" y="3440919"/>
                </a:cubicBezTo>
                <a:cubicBezTo>
                  <a:pt x="441574" y="3440919"/>
                  <a:pt x="432176" y="3436221"/>
                  <a:pt x="432176" y="3433872"/>
                </a:cubicBezTo>
                <a:cubicBezTo>
                  <a:pt x="432176" y="3433872"/>
                  <a:pt x="425132" y="3426826"/>
                  <a:pt x="439224" y="3419780"/>
                </a:cubicBezTo>
                <a:lnTo>
                  <a:pt x="420433" y="3405687"/>
                </a:lnTo>
                <a:cubicBezTo>
                  <a:pt x="418084" y="3405687"/>
                  <a:pt x="415734" y="3403338"/>
                  <a:pt x="413389" y="3403338"/>
                </a:cubicBezTo>
                <a:cubicBezTo>
                  <a:pt x="413389" y="3403338"/>
                  <a:pt x="411039" y="3398641"/>
                  <a:pt x="408689" y="3396291"/>
                </a:cubicBezTo>
                <a:close/>
                <a:moveTo>
                  <a:pt x="267758" y="3393943"/>
                </a:moveTo>
                <a:lnTo>
                  <a:pt x="263063" y="3396292"/>
                </a:lnTo>
                <a:lnTo>
                  <a:pt x="265413" y="3405687"/>
                </a:lnTo>
                <a:cubicBezTo>
                  <a:pt x="265413" y="3405687"/>
                  <a:pt x="267758" y="3408036"/>
                  <a:pt x="267758" y="3408036"/>
                </a:cubicBezTo>
                <a:lnTo>
                  <a:pt x="277156" y="3408036"/>
                </a:lnTo>
                <a:cubicBezTo>
                  <a:pt x="277156" y="3408036"/>
                  <a:pt x="279506" y="3405687"/>
                  <a:pt x="279506" y="3403339"/>
                </a:cubicBezTo>
                <a:lnTo>
                  <a:pt x="274807" y="3398641"/>
                </a:lnTo>
                <a:cubicBezTo>
                  <a:pt x="274807" y="3398641"/>
                  <a:pt x="272457" y="3396292"/>
                  <a:pt x="272457" y="3396292"/>
                </a:cubicBezTo>
                <a:close/>
                <a:moveTo>
                  <a:pt x="1040496" y="3389246"/>
                </a:moveTo>
                <a:lnTo>
                  <a:pt x="1031098" y="3393943"/>
                </a:lnTo>
                <a:lnTo>
                  <a:pt x="1024053" y="3393943"/>
                </a:lnTo>
                <a:lnTo>
                  <a:pt x="1031098" y="3398641"/>
                </a:lnTo>
                <a:lnTo>
                  <a:pt x="1040496" y="3400990"/>
                </a:lnTo>
                <a:lnTo>
                  <a:pt x="1049888" y="3400990"/>
                </a:lnTo>
                <a:lnTo>
                  <a:pt x="1054584" y="3396292"/>
                </a:lnTo>
                <a:cubicBezTo>
                  <a:pt x="1054584" y="3396292"/>
                  <a:pt x="1052238" y="3393943"/>
                  <a:pt x="1049888" y="3393943"/>
                </a:cubicBezTo>
                <a:close/>
                <a:moveTo>
                  <a:pt x="159715" y="3386896"/>
                </a:moveTo>
                <a:lnTo>
                  <a:pt x="164409" y="3393942"/>
                </a:lnTo>
                <a:lnTo>
                  <a:pt x="162060" y="3403338"/>
                </a:lnTo>
                <a:cubicBezTo>
                  <a:pt x="162060" y="3403338"/>
                  <a:pt x="159715" y="3403338"/>
                  <a:pt x="159715" y="3403338"/>
                </a:cubicBezTo>
                <a:lnTo>
                  <a:pt x="157364" y="3403338"/>
                </a:lnTo>
                <a:lnTo>
                  <a:pt x="152666" y="3393942"/>
                </a:lnTo>
                <a:close/>
                <a:moveTo>
                  <a:pt x="117450" y="3386896"/>
                </a:moveTo>
                <a:lnTo>
                  <a:pt x="124492" y="3393942"/>
                </a:lnTo>
                <a:lnTo>
                  <a:pt x="117450" y="3398640"/>
                </a:lnTo>
                <a:lnTo>
                  <a:pt x="108049" y="3396291"/>
                </a:lnTo>
                <a:close/>
                <a:moveTo>
                  <a:pt x="742210" y="3379850"/>
                </a:moveTo>
                <a:lnTo>
                  <a:pt x="751602" y="3379850"/>
                </a:lnTo>
                <a:lnTo>
                  <a:pt x="758653" y="3386896"/>
                </a:lnTo>
                <a:lnTo>
                  <a:pt x="739860" y="3393943"/>
                </a:lnTo>
                <a:lnTo>
                  <a:pt x="735161" y="3389245"/>
                </a:lnTo>
                <a:lnTo>
                  <a:pt x="735161" y="3382199"/>
                </a:lnTo>
                <a:close/>
                <a:moveTo>
                  <a:pt x="133892" y="3379850"/>
                </a:moveTo>
                <a:lnTo>
                  <a:pt x="140934" y="3384548"/>
                </a:lnTo>
                <a:lnTo>
                  <a:pt x="133892" y="3391594"/>
                </a:lnTo>
                <a:lnTo>
                  <a:pt x="126833" y="3384548"/>
                </a:lnTo>
                <a:close/>
                <a:moveTo>
                  <a:pt x="1031098" y="3377502"/>
                </a:moveTo>
                <a:lnTo>
                  <a:pt x="1028748" y="3382199"/>
                </a:lnTo>
                <a:lnTo>
                  <a:pt x="1031098" y="3386897"/>
                </a:lnTo>
                <a:lnTo>
                  <a:pt x="1035796" y="3382199"/>
                </a:lnTo>
                <a:close/>
                <a:moveTo>
                  <a:pt x="1544011" y="3376621"/>
                </a:moveTo>
                <a:cubicBezTo>
                  <a:pt x="1541957" y="3375740"/>
                  <a:pt x="1540786" y="3376327"/>
                  <a:pt x="1538436" y="3377502"/>
                </a:cubicBezTo>
                <a:cubicBezTo>
                  <a:pt x="1529038" y="3379851"/>
                  <a:pt x="1533736" y="3396292"/>
                  <a:pt x="1529038" y="3405687"/>
                </a:cubicBezTo>
                <a:cubicBezTo>
                  <a:pt x="1529038" y="3408036"/>
                  <a:pt x="1524344" y="3408036"/>
                  <a:pt x="1524344" y="3410385"/>
                </a:cubicBezTo>
                <a:cubicBezTo>
                  <a:pt x="1524344" y="3415083"/>
                  <a:pt x="1526694" y="3419780"/>
                  <a:pt x="1529038" y="3422129"/>
                </a:cubicBezTo>
                <a:cubicBezTo>
                  <a:pt x="1531386" y="3424477"/>
                  <a:pt x="1536086" y="3422129"/>
                  <a:pt x="1538436" y="3422129"/>
                </a:cubicBezTo>
                <a:cubicBezTo>
                  <a:pt x="1540786" y="3422129"/>
                  <a:pt x="1543131" y="3426826"/>
                  <a:pt x="1545479" y="3429175"/>
                </a:cubicBezTo>
                <a:cubicBezTo>
                  <a:pt x="1547828" y="3433872"/>
                  <a:pt x="1545479" y="3436221"/>
                  <a:pt x="1545479" y="3438570"/>
                </a:cubicBezTo>
                <a:cubicBezTo>
                  <a:pt x="1545479" y="3443268"/>
                  <a:pt x="1545479" y="3445616"/>
                  <a:pt x="1545479" y="3447965"/>
                </a:cubicBezTo>
                <a:cubicBezTo>
                  <a:pt x="1545479" y="3452663"/>
                  <a:pt x="1540786" y="3455012"/>
                  <a:pt x="1538436" y="3455012"/>
                </a:cubicBezTo>
                <a:cubicBezTo>
                  <a:pt x="1533736" y="3455012"/>
                  <a:pt x="1533736" y="3447965"/>
                  <a:pt x="1531386" y="3447965"/>
                </a:cubicBezTo>
                <a:cubicBezTo>
                  <a:pt x="1531386" y="3447965"/>
                  <a:pt x="1514946" y="3455012"/>
                  <a:pt x="1507901" y="3464407"/>
                </a:cubicBezTo>
                <a:cubicBezTo>
                  <a:pt x="1512596" y="3466756"/>
                  <a:pt x="1514946" y="3471453"/>
                  <a:pt x="1521993" y="3471453"/>
                </a:cubicBezTo>
                <a:cubicBezTo>
                  <a:pt x="1536086" y="3476151"/>
                  <a:pt x="1550179" y="3473802"/>
                  <a:pt x="1580714" y="3455012"/>
                </a:cubicBezTo>
                <a:cubicBezTo>
                  <a:pt x="1580714" y="3455012"/>
                  <a:pt x="1561921" y="3443268"/>
                  <a:pt x="1559573" y="3419780"/>
                </a:cubicBezTo>
                <a:lnTo>
                  <a:pt x="1554874" y="3384548"/>
                </a:lnTo>
                <a:cubicBezTo>
                  <a:pt x="1549003" y="3379850"/>
                  <a:pt x="1546068" y="3377501"/>
                  <a:pt x="1544011" y="3376621"/>
                </a:cubicBezTo>
                <a:close/>
                <a:moveTo>
                  <a:pt x="1284765" y="3375153"/>
                </a:moveTo>
                <a:lnTo>
                  <a:pt x="1251884" y="3382199"/>
                </a:lnTo>
                <a:cubicBezTo>
                  <a:pt x="1249534" y="3382199"/>
                  <a:pt x="1247184" y="3384548"/>
                  <a:pt x="1244836" y="3382199"/>
                </a:cubicBezTo>
                <a:cubicBezTo>
                  <a:pt x="1247184" y="3386897"/>
                  <a:pt x="1251884" y="3386897"/>
                  <a:pt x="1251884" y="3391595"/>
                </a:cubicBezTo>
                <a:cubicBezTo>
                  <a:pt x="1251884" y="3396292"/>
                  <a:pt x="1247184" y="3398641"/>
                  <a:pt x="1247184" y="3400990"/>
                </a:cubicBezTo>
                <a:cubicBezTo>
                  <a:pt x="1247184" y="3405687"/>
                  <a:pt x="1249534" y="3408036"/>
                  <a:pt x="1251884" y="3410385"/>
                </a:cubicBezTo>
                <a:cubicBezTo>
                  <a:pt x="1251884" y="3410385"/>
                  <a:pt x="1254235" y="3410385"/>
                  <a:pt x="1256579" y="3410385"/>
                </a:cubicBezTo>
                <a:lnTo>
                  <a:pt x="1277719" y="3410385"/>
                </a:lnTo>
                <a:lnTo>
                  <a:pt x="1298858" y="3412734"/>
                </a:lnTo>
                <a:cubicBezTo>
                  <a:pt x="1298858" y="3417431"/>
                  <a:pt x="1298858" y="3419780"/>
                  <a:pt x="1301206" y="3422129"/>
                </a:cubicBezTo>
                <a:cubicBezTo>
                  <a:pt x="1301206" y="3424477"/>
                  <a:pt x="1301206" y="3424477"/>
                  <a:pt x="1301206" y="3424477"/>
                </a:cubicBezTo>
                <a:cubicBezTo>
                  <a:pt x="1301206" y="3424477"/>
                  <a:pt x="1303555" y="3422129"/>
                  <a:pt x="1305905" y="3422129"/>
                </a:cubicBezTo>
                <a:lnTo>
                  <a:pt x="1310605" y="3398641"/>
                </a:lnTo>
                <a:cubicBezTo>
                  <a:pt x="1310605" y="3398641"/>
                  <a:pt x="1312950" y="3396292"/>
                  <a:pt x="1312950" y="3396292"/>
                </a:cubicBezTo>
                <a:cubicBezTo>
                  <a:pt x="1319997" y="3386897"/>
                  <a:pt x="1317649" y="3389246"/>
                  <a:pt x="1327043" y="3386897"/>
                </a:cubicBezTo>
                <a:cubicBezTo>
                  <a:pt x="1327043" y="3386897"/>
                  <a:pt x="1322347" y="3384548"/>
                  <a:pt x="1310605" y="3377502"/>
                </a:cubicBezTo>
                <a:close/>
                <a:moveTo>
                  <a:pt x="930100" y="3370456"/>
                </a:moveTo>
                <a:lnTo>
                  <a:pt x="904263" y="3379851"/>
                </a:lnTo>
                <a:lnTo>
                  <a:pt x="930100" y="3382199"/>
                </a:lnTo>
                <a:lnTo>
                  <a:pt x="937148" y="3382199"/>
                </a:lnTo>
                <a:lnTo>
                  <a:pt x="934798" y="3372804"/>
                </a:lnTo>
                <a:cubicBezTo>
                  <a:pt x="934798" y="3372804"/>
                  <a:pt x="932448" y="3370456"/>
                  <a:pt x="930100" y="3370456"/>
                </a:cubicBezTo>
                <a:close/>
                <a:moveTo>
                  <a:pt x="378154" y="3370455"/>
                </a:moveTo>
                <a:lnTo>
                  <a:pt x="387548" y="3372804"/>
                </a:lnTo>
                <a:cubicBezTo>
                  <a:pt x="387548" y="3372804"/>
                  <a:pt x="392246" y="3377501"/>
                  <a:pt x="399291" y="3386896"/>
                </a:cubicBezTo>
                <a:lnTo>
                  <a:pt x="394596" y="3396292"/>
                </a:lnTo>
                <a:lnTo>
                  <a:pt x="373455" y="3379850"/>
                </a:lnTo>
                <a:cubicBezTo>
                  <a:pt x="373455" y="3379850"/>
                  <a:pt x="378154" y="3377501"/>
                  <a:pt x="378154" y="3370455"/>
                </a:cubicBezTo>
                <a:close/>
                <a:moveTo>
                  <a:pt x="3841592" y="3369721"/>
                </a:moveTo>
                <a:cubicBezTo>
                  <a:pt x="3821884" y="3367959"/>
                  <a:pt x="3798543" y="3388658"/>
                  <a:pt x="3800304" y="3408036"/>
                </a:cubicBezTo>
                <a:cubicBezTo>
                  <a:pt x="3828490" y="3408036"/>
                  <a:pt x="3805002" y="3433872"/>
                  <a:pt x="3849629" y="3436221"/>
                </a:cubicBezTo>
                <a:cubicBezTo>
                  <a:pt x="3863722" y="3403339"/>
                  <a:pt x="3844931" y="3403339"/>
                  <a:pt x="3859024" y="3379851"/>
                </a:cubicBezTo>
                <a:cubicBezTo>
                  <a:pt x="3854327" y="3373391"/>
                  <a:pt x="3848161" y="3370309"/>
                  <a:pt x="3841592" y="3369721"/>
                </a:cubicBezTo>
                <a:close/>
                <a:moveTo>
                  <a:pt x="695224" y="3365758"/>
                </a:moveTo>
                <a:cubicBezTo>
                  <a:pt x="678781" y="3365758"/>
                  <a:pt x="676431" y="3368107"/>
                  <a:pt x="667039" y="3379851"/>
                </a:cubicBezTo>
                <a:cubicBezTo>
                  <a:pt x="648246" y="3400990"/>
                  <a:pt x="664688" y="3389246"/>
                  <a:pt x="643548" y="3396292"/>
                </a:cubicBezTo>
                <a:cubicBezTo>
                  <a:pt x="643548" y="3396292"/>
                  <a:pt x="659991" y="3403339"/>
                  <a:pt x="667039" y="3405687"/>
                </a:cubicBezTo>
                <a:lnTo>
                  <a:pt x="725755" y="3410385"/>
                </a:lnTo>
                <a:cubicBezTo>
                  <a:pt x="725755" y="3410385"/>
                  <a:pt x="742197" y="3412734"/>
                  <a:pt x="749244" y="3415083"/>
                </a:cubicBezTo>
                <a:lnTo>
                  <a:pt x="831452" y="3408036"/>
                </a:lnTo>
                <a:cubicBezTo>
                  <a:pt x="838500" y="3403339"/>
                  <a:pt x="833800" y="3405687"/>
                  <a:pt x="843195" y="3398641"/>
                </a:cubicBezTo>
                <a:cubicBezTo>
                  <a:pt x="840850" y="3396292"/>
                  <a:pt x="838500" y="3391595"/>
                  <a:pt x="836149" y="3391595"/>
                </a:cubicBezTo>
                <a:cubicBezTo>
                  <a:pt x="831452" y="3391595"/>
                  <a:pt x="829102" y="3393943"/>
                  <a:pt x="826757" y="3393943"/>
                </a:cubicBezTo>
                <a:cubicBezTo>
                  <a:pt x="822057" y="3393943"/>
                  <a:pt x="819707" y="3393943"/>
                  <a:pt x="817359" y="3393943"/>
                </a:cubicBezTo>
                <a:cubicBezTo>
                  <a:pt x="803265" y="3393943"/>
                  <a:pt x="791521" y="3391595"/>
                  <a:pt x="779779" y="3389246"/>
                </a:cubicBezTo>
                <a:cubicBezTo>
                  <a:pt x="786824" y="3384548"/>
                  <a:pt x="791521" y="3375153"/>
                  <a:pt x="800917" y="3372804"/>
                </a:cubicBezTo>
                <a:cubicBezTo>
                  <a:pt x="840850" y="3365758"/>
                  <a:pt x="859637" y="3403339"/>
                  <a:pt x="866685" y="3405687"/>
                </a:cubicBezTo>
                <a:cubicBezTo>
                  <a:pt x="866685" y="3400990"/>
                  <a:pt x="869035" y="3398641"/>
                  <a:pt x="869035" y="3396292"/>
                </a:cubicBezTo>
                <a:cubicBezTo>
                  <a:pt x="869035" y="3391595"/>
                  <a:pt x="866685" y="3389246"/>
                  <a:pt x="869035" y="3386897"/>
                </a:cubicBezTo>
                <a:cubicBezTo>
                  <a:pt x="876077" y="3379851"/>
                  <a:pt x="885472" y="3382199"/>
                  <a:pt x="897220" y="3382199"/>
                </a:cubicBezTo>
                <a:cubicBezTo>
                  <a:pt x="897220" y="3382199"/>
                  <a:pt x="892520" y="3377502"/>
                  <a:pt x="890170" y="3375153"/>
                </a:cubicBezTo>
                <a:lnTo>
                  <a:pt x="880777" y="3372804"/>
                </a:lnTo>
                <a:lnTo>
                  <a:pt x="711666" y="3370456"/>
                </a:lnTo>
                <a:cubicBezTo>
                  <a:pt x="699919" y="3368107"/>
                  <a:pt x="695224" y="3365758"/>
                  <a:pt x="695224" y="3365758"/>
                </a:cubicBezTo>
                <a:close/>
                <a:moveTo>
                  <a:pt x="6020537" y="3364525"/>
                </a:moveTo>
                <a:lnTo>
                  <a:pt x="6025038" y="3369308"/>
                </a:lnTo>
                <a:lnTo>
                  <a:pt x="6024011" y="3369868"/>
                </a:lnTo>
                <a:cubicBezTo>
                  <a:pt x="6021369" y="3369868"/>
                  <a:pt x="6019167" y="3368547"/>
                  <a:pt x="6019387" y="3365905"/>
                </a:cubicBezTo>
                <a:close/>
                <a:moveTo>
                  <a:pt x="4782498" y="3359555"/>
                </a:moveTo>
                <a:cubicBezTo>
                  <a:pt x="4777984" y="3358564"/>
                  <a:pt x="4774461" y="3381025"/>
                  <a:pt x="4786792" y="3370456"/>
                </a:cubicBezTo>
                <a:cubicBezTo>
                  <a:pt x="4785618" y="3362822"/>
                  <a:pt x="4784003" y="3359886"/>
                  <a:pt x="4782498" y="3359555"/>
                </a:cubicBezTo>
                <a:close/>
                <a:moveTo>
                  <a:pt x="364061" y="3354013"/>
                </a:moveTo>
                <a:cubicBezTo>
                  <a:pt x="364061" y="3354013"/>
                  <a:pt x="364061" y="3354013"/>
                  <a:pt x="366411" y="3354013"/>
                </a:cubicBezTo>
                <a:lnTo>
                  <a:pt x="371107" y="3363408"/>
                </a:lnTo>
                <a:lnTo>
                  <a:pt x="361713" y="3365757"/>
                </a:lnTo>
                <a:close/>
                <a:moveTo>
                  <a:pt x="1261277" y="3344658"/>
                </a:moveTo>
                <a:cubicBezTo>
                  <a:pt x="1261277" y="3344658"/>
                  <a:pt x="1256579" y="3349336"/>
                  <a:pt x="1256579" y="3349336"/>
                </a:cubicBezTo>
                <a:lnTo>
                  <a:pt x="1284765" y="3358712"/>
                </a:lnTo>
                <a:cubicBezTo>
                  <a:pt x="1287115" y="3361061"/>
                  <a:pt x="1291812" y="3361061"/>
                  <a:pt x="1301206" y="3351665"/>
                </a:cubicBezTo>
                <a:cubicBezTo>
                  <a:pt x="1294162" y="3347004"/>
                  <a:pt x="1289462" y="3344658"/>
                  <a:pt x="1287115" y="3344658"/>
                </a:cubicBezTo>
                <a:cubicBezTo>
                  <a:pt x="1282420" y="3344658"/>
                  <a:pt x="1275370" y="3347004"/>
                  <a:pt x="1270672" y="3347004"/>
                </a:cubicBezTo>
                <a:cubicBezTo>
                  <a:pt x="1265977" y="3347004"/>
                  <a:pt x="1263627" y="3344658"/>
                  <a:pt x="1261277" y="3344658"/>
                </a:cubicBezTo>
                <a:close/>
                <a:moveTo>
                  <a:pt x="286550" y="3344658"/>
                </a:moveTo>
                <a:lnTo>
                  <a:pt x="281856" y="3351665"/>
                </a:lnTo>
                <a:cubicBezTo>
                  <a:pt x="279506" y="3356363"/>
                  <a:pt x="277156" y="3358712"/>
                  <a:pt x="274807" y="3361060"/>
                </a:cubicBezTo>
                <a:cubicBezTo>
                  <a:pt x="274807" y="3361060"/>
                  <a:pt x="277156" y="3363409"/>
                  <a:pt x="277156" y="3365758"/>
                </a:cubicBezTo>
                <a:lnTo>
                  <a:pt x="279506" y="3361060"/>
                </a:lnTo>
                <a:cubicBezTo>
                  <a:pt x="279506" y="3361060"/>
                  <a:pt x="288900" y="3354014"/>
                  <a:pt x="288900" y="3351665"/>
                </a:cubicBezTo>
                <a:close/>
                <a:moveTo>
                  <a:pt x="328830" y="3342305"/>
                </a:moveTo>
                <a:lnTo>
                  <a:pt x="328830" y="3354013"/>
                </a:lnTo>
                <a:lnTo>
                  <a:pt x="324134" y="3344657"/>
                </a:lnTo>
                <a:close/>
                <a:moveTo>
                  <a:pt x="6057481" y="3337608"/>
                </a:moveTo>
                <a:cubicBezTo>
                  <a:pt x="6045737" y="3351665"/>
                  <a:pt x="6064528" y="3351665"/>
                  <a:pt x="6066877" y="3361060"/>
                </a:cubicBezTo>
                <a:cubicBezTo>
                  <a:pt x="6076272" y="3347004"/>
                  <a:pt x="6059830" y="3344658"/>
                  <a:pt x="6057481" y="3337608"/>
                </a:cubicBezTo>
                <a:close/>
                <a:moveTo>
                  <a:pt x="462710" y="3332907"/>
                </a:moveTo>
                <a:cubicBezTo>
                  <a:pt x="467409" y="3339957"/>
                  <a:pt x="465059" y="3335256"/>
                  <a:pt x="472105" y="3342305"/>
                </a:cubicBezTo>
                <a:cubicBezTo>
                  <a:pt x="472105" y="3342305"/>
                  <a:pt x="474453" y="3344657"/>
                  <a:pt x="476802" y="3347004"/>
                </a:cubicBezTo>
                <a:lnTo>
                  <a:pt x="472105" y="3356362"/>
                </a:lnTo>
                <a:lnTo>
                  <a:pt x="453317" y="3356362"/>
                </a:lnTo>
                <a:lnTo>
                  <a:pt x="448616" y="3347004"/>
                </a:lnTo>
                <a:close/>
                <a:moveTo>
                  <a:pt x="389896" y="3332907"/>
                </a:moveTo>
                <a:lnTo>
                  <a:pt x="394596" y="3337608"/>
                </a:lnTo>
                <a:lnTo>
                  <a:pt x="389896" y="3347004"/>
                </a:lnTo>
                <a:lnTo>
                  <a:pt x="382854" y="3337608"/>
                </a:lnTo>
                <a:close/>
                <a:moveTo>
                  <a:pt x="2568371" y="3331731"/>
                </a:moveTo>
                <a:cubicBezTo>
                  <a:pt x="2567196" y="3329968"/>
                  <a:pt x="2566022" y="3329386"/>
                  <a:pt x="2562498" y="3332907"/>
                </a:cubicBezTo>
                <a:cubicBezTo>
                  <a:pt x="2560150" y="3337610"/>
                  <a:pt x="2569545" y="3344658"/>
                  <a:pt x="2574242" y="3337610"/>
                </a:cubicBezTo>
                <a:cubicBezTo>
                  <a:pt x="2570719" y="3336435"/>
                  <a:pt x="2569545" y="3333493"/>
                  <a:pt x="2568371" y="3331731"/>
                </a:cubicBezTo>
                <a:close/>
                <a:moveTo>
                  <a:pt x="2860793" y="3330561"/>
                </a:moveTo>
                <a:cubicBezTo>
                  <a:pt x="2844352" y="3325857"/>
                  <a:pt x="2823213" y="3358712"/>
                  <a:pt x="2839654" y="3363409"/>
                </a:cubicBezTo>
                <a:cubicBezTo>
                  <a:pt x="2846700" y="3349336"/>
                  <a:pt x="2851398" y="3335256"/>
                  <a:pt x="2860793" y="3330561"/>
                </a:cubicBezTo>
                <a:close/>
                <a:moveTo>
                  <a:pt x="869045" y="3328206"/>
                </a:moveTo>
                <a:lnTo>
                  <a:pt x="878444" y="3328206"/>
                </a:lnTo>
                <a:cubicBezTo>
                  <a:pt x="887836" y="3330561"/>
                  <a:pt x="894887" y="3335256"/>
                  <a:pt x="904279" y="3337608"/>
                </a:cubicBezTo>
                <a:cubicBezTo>
                  <a:pt x="904279" y="3337608"/>
                  <a:pt x="899581" y="3339957"/>
                  <a:pt x="897233" y="3344658"/>
                </a:cubicBezTo>
                <a:lnTo>
                  <a:pt x="871397" y="3339957"/>
                </a:lnTo>
                <a:lnTo>
                  <a:pt x="862001" y="3337608"/>
                </a:lnTo>
                <a:close/>
                <a:moveTo>
                  <a:pt x="2097443" y="3323513"/>
                </a:moveTo>
                <a:cubicBezTo>
                  <a:pt x="2088048" y="3330561"/>
                  <a:pt x="2078654" y="3332907"/>
                  <a:pt x="2069258" y="3344658"/>
                </a:cubicBezTo>
                <a:cubicBezTo>
                  <a:pt x="2097443" y="3356363"/>
                  <a:pt x="2062212" y="3342305"/>
                  <a:pt x="2062212" y="3361061"/>
                </a:cubicBezTo>
                <a:cubicBezTo>
                  <a:pt x="2069258" y="3363409"/>
                  <a:pt x="2066912" y="3368107"/>
                  <a:pt x="2071607" y="3370456"/>
                </a:cubicBezTo>
                <a:cubicBezTo>
                  <a:pt x="2078654" y="3358712"/>
                  <a:pt x="2088048" y="3358712"/>
                  <a:pt x="2097443" y="3356363"/>
                </a:cubicBezTo>
                <a:cubicBezTo>
                  <a:pt x="2083350" y="3347004"/>
                  <a:pt x="2120932" y="3335256"/>
                  <a:pt x="2097443" y="3323513"/>
                </a:cubicBezTo>
                <a:close/>
                <a:moveTo>
                  <a:pt x="1420995" y="3323513"/>
                </a:moveTo>
                <a:lnTo>
                  <a:pt x="1418645" y="3328206"/>
                </a:lnTo>
                <a:cubicBezTo>
                  <a:pt x="1418645" y="3328206"/>
                  <a:pt x="1420995" y="3330561"/>
                  <a:pt x="1420995" y="3330561"/>
                </a:cubicBezTo>
                <a:lnTo>
                  <a:pt x="1430390" y="3330561"/>
                </a:lnTo>
                <a:cubicBezTo>
                  <a:pt x="1430390" y="3330561"/>
                  <a:pt x="1432739" y="3328206"/>
                  <a:pt x="1432739" y="3328206"/>
                </a:cubicBezTo>
                <a:lnTo>
                  <a:pt x="1430390" y="3323513"/>
                </a:lnTo>
                <a:close/>
                <a:moveTo>
                  <a:pt x="413384" y="3323511"/>
                </a:moveTo>
                <a:lnTo>
                  <a:pt x="415734" y="3330561"/>
                </a:lnTo>
                <a:cubicBezTo>
                  <a:pt x="415734" y="3330561"/>
                  <a:pt x="413384" y="3332907"/>
                  <a:pt x="413384" y="3332907"/>
                </a:cubicBezTo>
                <a:lnTo>
                  <a:pt x="403989" y="3332907"/>
                </a:lnTo>
                <a:lnTo>
                  <a:pt x="401638" y="3330561"/>
                </a:lnTo>
                <a:lnTo>
                  <a:pt x="403989" y="3328206"/>
                </a:lnTo>
                <a:close/>
                <a:moveTo>
                  <a:pt x="253671" y="3321157"/>
                </a:moveTo>
                <a:lnTo>
                  <a:pt x="246622" y="3328206"/>
                </a:lnTo>
                <a:lnTo>
                  <a:pt x="253671" y="3332907"/>
                </a:lnTo>
                <a:lnTo>
                  <a:pt x="263063" y="3328206"/>
                </a:lnTo>
                <a:lnTo>
                  <a:pt x="265413" y="3321157"/>
                </a:lnTo>
                <a:cubicBezTo>
                  <a:pt x="265413" y="3321157"/>
                  <a:pt x="263063" y="3321157"/>
                  <a:pt x="263063" y="3321157"/>
                </a:cubicBezTo>
                <a:lnTo>
                  <a:pt x="256016" y="3321157"/>
                </a:lnTo>
                <a:cubicBezTo>
                  <a:pt x="256016" y="3321157"/>
                  <a:pt x="253671" y="3321157"/>
                  <a:pt x="253671" y="3321157"/>
                </a:cubicBezTo>
                <a:close/>
                <a:moveTo>
                  <a:pt x="1378718" y="3318807"/>
                </a:moveTo>
                <a:lnTo>
                  <a:pt x="1374019" y="3328206"/>
                </a:lnTo>
                <a:lnTo>
                  <a:pt x="1378718" y="3332907"/>
                </a:lnTo>
                <a:lnTo>
                  <a:pt x="1388112" y="3332907"/>
                </a:lnTo>
                <a:lnTo>
                  <a:pt x="1392810" y="3328206"/>
                </a:lnTo>
                <a:lnTo>
                  <a:pt x="1388112" y="3321157"/>
                </a:lnTo>
                <a:lnTo>
                  <a:pt x="1383414" y="3318807"/>
                </a:lnTo>
                <a:cubicBezTo>
                  <a:pt x="1381068" y="3318807"/>
                  <a:pt x="1381068" y="3318807"/>
                  <a:pt x="1378718" y="3318807"/>
                </a:cubicBezTo>
                <a:close/>
                <a:moveTo>
                  <a:pt x="2358156" y="3311755"/>
                </a:moveTo>
                <a:cubicBezTo>
                  <a:pt x="2332318" y="3325857"/>
                  <a:pt x="2301785" y="3325857"/>
                  <a:pt x="2280645" y="3354014"/>
                </a:cubicBezTo>
                <a:cubicBezTo>
                  <a:pt x="2297086" y="3368107"/>
                  <a:pt x="2285342" y="3393943"/>
                  <a:pt x="2299435" y="3408036"/>
                </a:cubicBezTo>
                <a:cubicBezTo>
                  <a:pt x="2299435" y="3408036"/>
                  <a:pt x="2304133" y="3396292"/>
                  <a:pt x="2304133" y="3396292"/>
                </a:cubicBezTo>
                <a:cubicBezTo>
                  <a:pt x="2376945" y="3433872"/>
                  <a:pt x="2416874" y="3375153"/>
                  <a:pt x="2358156" y="3311755"/>
                </a:cubicBezTo>
                <a:close/>
                <a:moveTo>
                  <a:pt x="49346" y="3302340"/>
                </a:moveTo>
                <a:cubicBezTo>
                  <a:pt x="49346" y="3302340"/>
                  <a:pt x="51679" y="3307040"/>
                  <a:pt x="51679" y="3307040"/>
                </a:cubicBezTo>
                <a:lnTo>
                  <a:pt x="56379" y="3316463"/>
                </a:lnTo>
                <a:lnTo>
                  <a:pt x="51679" y="3325857"/>
                </a:lnTo>
                <a:cubicBezTo>
                  <a:pt x="51679" y="3325857"/>
                  <a:pt x="49346" y="3328206"/>
                  <a:pt x="49346" y="3328206"/>
                </a:cubicBezTo>
                <a:lnTo>
                  <a:pt x="46978" y="3325857"/>
                </a:lnTo>
                <a:lnTo>
                  <a:pt x="42286" y="3316463"/>
                </a:lnTo>
                <a:lnTo>
                  <a:pt x="42286" y="3307040"/>
                </a:lnTo>
                <a:close/>
                <a:moveTo>
                  <a:pt x="5472636" y="3300006"/>
                </a:moveTo>
                <a:lnTo>
                  <a:pt x="5477334" y="3300006"/>
                </a:lnTo>
                <a:lnTo>
                  <a:pt x="5479682" y="3300006"/>
                </a:lnTo>
                <a:lnTo>
                  <a:pt x="5477334" y="3304697"/>
                </a:lnTo>
                <a:close/>
                <a:moveTo>
                  <a:pt x="5378685" y="3300002"/>
                </a:moveTo>
                <a:lnTo>
                  <a:pt x="5381034" y="3300002"/>
                </a:lnTo>
                <a:lnTo>
                  <a:pt x="5378685" y="3302342"/>
                </a:lnTo>
                <a:close/>
                <a:moveTo>
                  <a:pt x="507337" y="3292983"/>
                </a:moveTo>
                <a:lnTo>
                  <a:pt x="514388" y="3297674"/>
                </a:lnTo>
                <a:lnTo>
                  <a:pt x="507337" y="3304700"/>
                </a:lnTo>
                <a:lnTo>
                  <a:pt x="502639" y="3297674"/>
                </a:lnTo>
                <a:close/>
                <a:moveTo>
                  <a:pt x="455662" y="3292983"/>
                </a:moveTo>
                <a:lnTo>
                  <a:pt x="460359" y="3297674"/>
                </a:lnTo>
                <a:lnTo>
                  <a:pt x="455662" y="3302340"/>
                </a:lnTo>
                <a:lnTo>
                  <a:pt x="448616" y="3297674"/>
                </a:lnTo>
                <a:close/>
                <a:moveTo>
                  <a:pt x="575452" y="3290651"/>
                </a:moveTo>
                <a:lnTo>
                  <a:pt x="601293" y="3290651"/>
                </a:lnTo>
                <a:lnTo>
                  <a:pt x="608335" y="3297674"/>
                </a:lnTo>
                <a:lnTo>
                  <a:pt x="601293" y="3304700"/>
                </a:lnTo>
                <a:lnTo>
                  <a:pt x="575452" y="3300006"/>
                </a:lnTo>
                <a:lnTo>
                  <a:pt x="570758" y="3295314"/>
                </a:lnTo>
                <a:cubicBezTo>
                  <a:pt x="570758" y="3295314"/>
                  <a:pt x="573108" y="3292983"/>
                  <a:pt x="575452" y="3290651"/>
                </a:cubicBezTo>
                <a:close/>
                <a:moveTo>
                  <a:pt x="96307" y="3290651"/>
                </a:moveTo>
                <a:cubicBezTo>
                  <a:pt x="101007" y="3288292"/>
                  <a:pt x="105707" y="3288292"/>
                  <a:pt x="108049" y="3290651"/>
                </a:cubicBezTo>
                <a:cubicBezTo>
                  <a:pt x="108049" y="3290651"/>
                  <a:pt x="110408" y="3297674"/>
                  <a:pt x="112749" y="3300006"/>
                </a:cubicBezTo>
                <a:lnTo>
                  <a:pt x="136234" y="3325857"/>
                </a:lnTo>
                <a:cubicBezTo>
                  <a:pt x="136234" y="3325857"/>
                  <a:pt x="133892" y="3328207"/>
                  <a:pt x="133892" y="3330562"/>
                </a:cubicBezTo>
                <a:cubicBezTo>
                  <a:pt x="133892" y="3330562"/>
                  <a:pt x="131534" y="3328207"/>
                  <a:pt x="126850" y="3325857"/>
                </a:cubicBezTo>
                <a:lnTo>
                  <a:pt x="89265" y="3321158"/>
                </a:lnTo>
                <a:lnTo>
                  <a:pt x="72822" y="3309405"/>
                </a:lnTo>
                <a:lnTo>
                  <a:pt x="89265" y="3302342"/>
                </a:lnTo>
                <a:cubicBezTo>
                  <a:pt x="93965" y="3297674"/>
                  <a:pt x="93965" y="3292983"/>
                  <a:pt x="96307" y="3290651"/>
                </a:cubicBezTo>
                <a:close/>
                <a:moveTo>
                  <a:pt x="4335826" y="3289170"/>
                </a:moveTo>
                <a:cubicBezTo>
                  <a:pt x="4328193" y="3287717"/>
                  <a:pt x="4321734" y="3288292"/>
                  <a:pt x="4317036" y="3292983"/>
                </a:cubicBezTo>
                <a:cubicBezTo>
                  <a:pt x="4328780" y="3290651"/>
                  <a:pt x="4349919" y="3304700"/>
                  <a:pt x="4361663" y="3297674"/>
                </a:cubicBezTo>
                <a:cubicBezTo>
                  <a:pt x="4352268" y="3294162"/>
                  <a:pt x="4343460" y="3290651"/>
                  <a:pt x="4335826" y="3289170"/>
                </a:cubicBezTo>
                <a:close/>
                <a:moveTo>
                  <a:pt x="5850007" y="3288292"/>
                </a:moveTo>
                <a:lnTo>
                  <a:pt x="5855487" y="3288292"/>
                </a:lnTo>
                <a:lnTo>
                  <a:pt x="5853139" y="3300006"/>
                </a:lnTo>
                <a:cubicBezTo>
                  <a:pt x="5850790" y="3300006"/>
                  <a:pt x="5848441" y="3300006"/>
                  <a:pt x="5848441" y="3297674"/>
                </a:cubicBezTo>
                <a:lnTo>
                  <a:pt x="5846603" y="3290350"/>
                </a:lnTo>
                <a:lnTo>
                  <a:pt x="5848441" y="3290651"/>
                </a:lnTo>
                <a:close/>
                <a:moveTo>
                  <a:pt x="5465590" y="3288292"/>
                </a:moveTo>
                <a:lnTo>
                  <a:pt x="5465590" y="3292983"/>
                </a:lnTo>
                <a:cubicBezTo>
                  <a:pt x="5467938" y="3290624"/>
                  <a:pt x="5465590" y="3290624"/>
                  <a:pt x="5467938" y="3292983"/>
                </a:cubicBezTo>
                <a:lnTo>
                  <a:pt x="5465590" y="3295314"/>
                </a:lnTo>
                <a:lnTo>
                  <a:pt x="5463241" y="3292983"/>
                </a:lnTo>
                <a:cubicBezTo>
                  <a:pt x="5465590" y="3290624"/>
                  <a:pt x="5463241" y="3292983"/>
                  <a:pt x="5463241" y="3290624"/>
                </a:cubicBezTo>
                <a:cubicBezTo>
                  <a:pt x="5465590" y="3285933"/>
                  <a:pt x="5460892" y="3290624"/>
                  <a:pt x="5465590" y="3288292"/>
                </a:cubicBezTo>
                <a:close/>
                <a:moveTo>
                  <a:pt x="152668" y="3288292"/>
                </a:moveTo>
                <a:lnTo>
                  <a:pt x="157365" y="3290651"/>
                </a:lnTo>
                <a:cubicBezTo>
                  <a:pt x="157365" y="3290651"/>
                  <a:pt x="159715" y="3292983"/>
                  <a:pt x="159715" y="3295314"/>
                </a:cubicBezTo>
                <a:lnTo>
                  <a:pt x="164415" y="3300006"/>
                </a:lnTo>
                <a:lnTo>
                  <a:pt x="162065" y="3304700"/>
                </a:lnTo>
                <a:lnTo>
                  <a:pt x="152668" y="3304700"/>
                </a:lnTo>
                <a:lnTo>
                  <a:pt x="147972" y="3300006"/>
                </a:lnTo>
                <a:lnTo>
                  <a:pt x="147972" y="3290651"/>
                </a:lnTo>
                <a:close/>
                <a:moveTo>
                  <a:pt x="204342" y="3285961"/>
                </a:moveTo>
                <a:lnTo>
                  <a:pt x="194950" y="3292983"/>
                </a:lnTo>
                <a:lnTo>
                  <a:pt x="201995" y="3297674"/>
                </a:lnTo>
                <a:lnTo>
                  <a:pt x="209043" y="3292983"/>
                </a:lnTo>
                <a:close/>
                <a:moveTo>
                  <a:pt x="5482031" y="3285933"/>
                </a:moveTo>
                <a:cubicBezTo>
                  <a:pt x="5479682" y="3290624"/>
                  <a:pt x="5482031" y="3290624"/>
                  <a:pt x="5482031" y="3290624"/>
                </a:cubicBezTo>
                <a:lnTo>
                  <a:pt x="5479682" y="3288292"/>
                </a:lnTo>
                <a:close/>
                <a:moveTo>
                  <a:pt x="5413916" y="3283602"/>
                </a:moveTo>
                <a:lnTo>
                  <a:pt x="5413916" y="3288292"/>
                </a:lnTo>
                <a:lnTo>
                  <a:pt x="5413916" y="3290624"/>
                </a:lnTo>
                <a:lnTo>
                  <a:pt x="5413916" y="3292983"/>
                </a:lnTo>
                <a:lnTo>
                  <a:pt x="5411568" y="3292983"/>
                </a:lnTo>
                <a:cubicBezTo>
                  <a:pt x="5411568" y="3290624"/>
                  <a:pt x="5411568" y="3292983"/>
                  <a:pt x="5409219" y="3290624"/>
                </a:cubicBezTo>
                <a:lnTo>
                  <a:pt x="5409219" y="3285961"/>
                </a:lnTo>
                <a:close/>
                <a:moveTo>
                  <a:pt x="5449148" y="3281270"/>
                </a:moveTo>
                <a:lnTo>
                  <a:pt x="5451497" y="3281270"/>
                </a:lnTo>
                <a:lnTo>
                  <a:pt x="5451497" y="3283602"/>
                </a:lnTo>
                <a:close/>
                <a:moveTo>
                  <a:pt x="636520" y="3281270"/>
                </a:moveTo>
                <a:lnTo>
                  <a:pt x="648263" y="3283629"/>
                </a:lnTo>
                <a:cubicBezTo>
                  <a:pt x="648263" y="3283629"/>
                  <a:pt x="650613" y="3285961"/>
                  <a:pt x="660005" y="3295314"/>
                </a:cubicBezTo>
                <a:lnTo>
                  <a:pt x="648263" y="3304700"/>
                </a:lnTo>
                <a:cubicBezTo>
                  <a:pt x="643565" y="3302340"/>
                  <a:pt x="641221" y="3302340"/>
                  <a:pt x="638870" y="3302340"/>
                </a:cubicBezTo>
                <a:cubicBezTo>
                  <a:pt x="638870" y="3302340"/>
                  <a:pt x="636520" y="3302340"/>
                  <a:pt x="636520" y="3302340"/>
                </a:cubicBezTo>
                <a:lnTo>
                  <a:pt x="622428" y="3292983"/>
                </a:lnTo>
                <a:close/>
                <a:moveTo>
                  <a:pt x="5423312" y="3281205"/>
                </a:moveTo>
                <a:lnTo>
                  <a:pt x="5423312" y="3283551"/>
                </a:lnTo>
                <a:lnTo>
                  <a:pt x="5420963" y="3283551"/>
                </a:lnTo>
                <a:close/>
                <a:moveTo>
                  <a:pt x="3653286" y="3280118"/>
                </a:moveTo>
                <a:cubicBezTo>
                  <a:pt x="3637212" y="3282751"/>
                  <a:pt x="3621798" y="3295918"/>
                  <a:pt x="3628844" y="3311755"/>
                </a:cubicBezTo>
                <a:cubicBezTo>
                  <a:pt x="3635890" y="3323513"/>
                  <a:pt x="3666424" y="3335256"/>
                  <a:pt x="3680517" y="3300006"/>
                </a:cubicBezTo>
                <a:cubicBezTo>
                  <a:pt x="3675819" y="3295314"/>
                  <a:pt x="3671122" y="3288292"/>
                  <a:pt x="3668773" y="3281270"/>
                </a:cubicBezTo>
                <a:cubicBezTo>
                  <a:pt x="3664076" y="3279515"/>
                  <a:pt x="3658644" y="3279241"/>
                  <a:pt x="3653286" y="3280118"/>
                </a:cubicBezTo>
                <a:close/>
                <a:moveTo>
                  <a:pt x="735164" y="3278939"/>
                </a:moveTo>
                <a:cubicBezTo>
                  <a:pt x="753956" y="3276607"/>
                  <a:pt x="770398" y="3278939"/>
                  <a:pt x="789190" y="3281270"/>
                </a:cubicBezTo>
                <a:cubicBezTo>
                  <a:pt x="803281" y="3290651"/>
                  <a:pt x="819724" y="3300006"/>
                  <a:pt x="833817" y="3307040"/>
                </a:cubicBezTo>
                <a:cubicBezTo>
                  <a:pt x="817373" y="3307040"/>
                  <a:pt x="800931" y="3309406"/>
                  <a:pt x="784488" y="3309406"/>
                </a:cubicBezTo>
                <a:cubicBezTo>
                  <a:pt x="768045" y="3309406"/>
                  <a:pt x="751611" y="3302342"/>
                  <a:pt x="735164" y="3300006"/>
                </a:cubicBezTo>
                <a:cubicBezTo>
                  <a:pt x="721071" y="3297674"/>
                  <a:pt x="706979" y="3307040"/>
                  <a:pt x="692885" y="3304700"/>
                </a:cubicBezTo>
                <a:cubicBezTo>
                  <a:pt x="667050" y="3302342"/>
                  <a:pt x="664705" y="3295314"/>
                  <a:pt x="664705" y="3290651"/>
                </a:cubicBezTo>
                <a:cubicBezTo>
                  <a:pt x="664705" y="3290651"/>
                  <a:pt x="671747" y="3283629"/>
                  <a:pt x="676448" y="3281270"/>
                </a:cubicBezTo>
                <a:lnTo>
                  <a:pt x="718726" y="3285961"/>
                </a:lnTo>
                <a:cubicBezTo>
                  <a:pt x="725768" y="3283629"/>
                  <a:pt x="730468" y="3281270"/>
                  <a:pt x="735164" y="3278939"/>
                </a:cubicBezTo>
                <a:close/>
                <a:moveTo>
                  <a:pt x="5456194" y="3278911"/>
                </a:moveTo>
                <a:cubicBezTo>
                  <a:pt x="5460892" y="3281270"/>
                  <a:pt x="5456194" y="3281270"/>
                  <a:pt x="5458543" y="3285961"/>
                </a:cubicBezTo>
                <a:cubicBezTo>
                  <a:pt x="5453846" y="3290624"/>
                  <a:pt x="5456194" y="3288292"/>
                  <a:pt x="5453846" y="3288292"/>
                </a:cubicBezTo>
                <a:lnTo>
                  <a:pt x="5453846" y="3285961"/>
                </a:lnTo>
                <a:lnTo>
                  <a:pt x="5451497" y="3283602"/>
                </a:lnTo>
                <a:lnTo>
                  <a:pt x="5456194" y="3283602"/>
                </a:lnTo>
                <a:close/>
                <a:moveTo>
                  <a:pt x="5359895" y="3278911"/>
                </a:moveTo>
                <a:cubicBezTo>
                  <a:pt x="5357546" y="3285961"/>
                  <a:pt x="5359895" y="3285961"/>
                  <a:pt x="5355197" y="3285961"/>
                </a:cubicBezTo>
                <a:lnTo>
                  <a:pt x="5352849" y="3288292"/>
                </a:lnTo>
                <a:lnTo>
                  <a:pt x="5350500" y="3283602"/>
                </a:lnTo>
                <a:lnTo>
                  <a:pt x="5355197" y="3281270"/>
                </a:lnTo>
                <a:lnTo>
                  <a:pt x="5357546" y="3281270"/>
                </a:lnTo>
                <a:close/>
                <a:moveTo>
                  <a:pt x="4039256" y="3277266"/>
                </a:moveTo>
                <a:cubicBezTo>
                  <a:pt x="4030339" y="3280118"/>
                  <a:pt x="4026375" y="3299430"/>
                  <a:pt x="4042230" y="3297674"/>
                </a:cubicBezTo>
                <a:cubicBezTo>
                  <a:pt x="4044578" y="3290651"/>
                  <a:pt x="4046926" y="3285961"/>
                  <a:pt x="4049275" y="3281270"/>
                </a:cubicBezTo>
                <a:cubicBezTo>
                  <a:pt x="4045752" y="3277184"/>
                  <a:pt x="4042230" y="3276306"/>
                  <a:pt x="4039256" y="3277266"/>
                </a:cubicBezTo>
                <a:close/>
                <a:moveTo>
                  <a:pt x="371112" y="3276607"/>
                </a:moveTo>
                <a:lnTo>
                  <a:pt x="371112" y="3288292"/>
                </a:lnTo>
                <a:lnTo>
                  <a:pt x="380504" y="3290651"/>
                </a:lnTo>
                <a:cubicBezTo>
                  <a:pt x="380504" y="3290651"/>
                  <a:pt x="380504" y="3295314"/>
                  <a:pt x="382854" y="3297674"/>
                </a:cubicBezTo>
                <a:lnTo>
                  <a:pt x="389897" y="3302341"/>
                </a:lnTo>
                <a:lnTo>
                  <a:pt x="396941" y="3297674"/>
                </a:lnTo>
                <a:lnTo>
                  <a:pt x="394596" y="3288292"/>
                </a:lnTo>
                <a:cubicBezTo>
                  <a:pt x="394596" y="3288292"/>
                  <a:pt x="392247" y="3285961"/>
                  <a:pt x="389897" y="3283629"/>
                </a:cubicBezTo>
                <a:lnTo>
                  <a:pt x="380504" y="3285961"/>
                </a:lnTo>
                <a:lnTo>
                  <a:pt x="375805" y="3278939"/>
                </a:lnTo>
                <a:cubicBezTo>
                  <a:pt x="373456" y="3276607"/>
                  <a:pt x="373456" y="3276607"/>
                  <a:pt x="371112" y="3276607"/>
                </a:cubicBezTo>
                <a:close/>
                <a:moveTo>
                  <a:pt x="5345802" y="3276552"/>
                </a:moveTo>
                <a:lnTo>
                  <a:pt x="5345802" y="3278884"/>
                </a:lnTo>
                <a:lnTo>
                  <a:pt x="5343453" y="3278884"/>
                </a:lnTo>
                <a:close/>
                <a:moveTo>
                  <a:pt x="422782" y="3274271"/>
                </a:moveTo>
                <a:lnTo>
                  <a:pt x="429826" y="3278939"/>
                </a:lnTo>
                <a:lnTo>
                  <a:pt x="422782" y="3285961"/>
                </a:lnTo>
                <a:lnTo>
                  <a:pt x="418084" y="3278939"/>
                </a:lnTo>
                <a:close/>
                <a:moveTo>
                  <a:pt x="5430358" y="3274221"/>
                </a:moveTo>
                <a:cubicBezTo>
                  <a:pt x="5435055" y="3276580"/>
                  <a:pt x="5430358" y="3276580"/>
                  <a:pt x="5432706" y="3276580"/>
                </a:cubicBezTo>
                <a:cubicBezTo>
                  <a:pt x="5432706" y="3281243"/>
                  <a:pt x="5435055" y="3278911"/>
                  <a:pt x="5432706" y="3281243"/>
                </a:cubicBezTo>
                <a:lnTo>
                  <a:pt x="5430358" y="3281243"/>
                </a:lnTo>
                <a:cubicBezTo>
                  <a:pt x="5430358" y="3278911"/>
                  <a:pt x="5432706" y="3278911"/>
                  <a:pt x="5430358" y="3274221"/>
                </a:cubicBezTo>
                <a:close/>
                <a:moveTo>
                  <a:pt x="5319965" y="3274166"/>
                </a:moveTo>
                <a:lnTo>
                  <a:pt x="5317617" y="3278857"/>
                </a:lnTo>
                <a:lnTo>
                  <a:pt x="5315268" y="3276524"/>
                </a:lnTo>
                <a:close/>
                <a:moveTo>
                  <a:pt x="5810861" y="3271915"/>
                </a:moveTo>
                <a:lnTo>
                  <a:pt x="5811853" y="3272300"/>
                </a:lnTo>
                <a:lnTo>
                  <a:pt x="5811411" y="3273970"/>
                </a:lnTo>
                <a:cubicBezTo>
                  <a:pt x="5810861" y="3277485"/>
                  <a:pt x="5812622" y="3273089"/>
                  <a:pt x="5803814" y="3276607"/>
                </a:cubicBezTo>
                <a:lnTo>
                  <a:pt x="5807729" y="3272685"/>
                </a:lnTo>
                <a:close/>
                <a:moveTo>
                  <a:pt x="1167329" y="3271915"/>
                </a:moveTo>
                <a:cubicBezTo>
                  <a:pt x="1167329" y="3271915"/>
                  <a:pt x="1164979" y="3274248"/>
                  <a:pt x="1164979" y="3274248"/>
                </a:cubicBezTo>
                <a:lnTo>
                  <a:pt x="1167329" y="3281270"/>
                </a:lnTo>
                <a:lnTo>
                  <a:pt x="1176721" y="3278939"/>
                </a:lnTo>
                <a:lnTo>
                  <a:pt x="1183772" y="3274248"/>
                </a:lnTo>
                <a:lnTo>
                  <a:pt x="1176721" y="3271915"/>
                </a:lnTo>
                <a:close/>
                <a:moveTo>
                  <a:pt x="5362243" y="3271888"/>
                </a:moveTo>
                <a:cubicBezTo>
                  <a:pt x="5366941" y="3271888"/>
                  <a:pt x="5364592" y="3271888"/>
                  <a:pt x="5364592" y="3274221"/>
                </a:cubicBezTo>
                <a:lnTo>
                  <a:pt x="5366941" y="3274221"/>
                </a:lnTo>
                <a:cubicBezTo>
                  <a:pt x="5364592" y="3276580"/>
                  <a:pt x="5366941" y="3276580"/>
                  <a:pt x="5362243" y="3276580"/>
                </a:cubicBezTo>
                <a:lnTo>
                  <a:pt x="5359895" y="3278911"/>
                </a:lnTo>
                <a:cubicBezTo>
                  <a:pt x="5357546" y="3278911"/>
                  <a:pt x="5357546" y="3278911"/>
                  <a:pt x="5359895" y="3274221"/>
                </a:cubicBezTo>
                <a:cubicBezTo>
                  <a:pt x="5359895" y="3274221"/>
                  <a:pt x="5359895" y="3271888"/>
                  <a:pt x="5362243" y="3271888"/>
                </a:cubicBezTo>
                <a:close/>
                <a:moveTo>
                  <a:pt x="5812357" y="3270403"/>
                </a:moveTo>
                <a:lnTo>
                  <a:pt x="5811959" y="3271915"/>
                </a:lnTo>
                <a:lnTo>
                  <a:pt x="5810861" y="3271915"/>
                </a:lnTo>
                <a:close/>
                <a:moveTo>
                  <a:pt x="227836" y="3269574"/>
                </a:moveTo>
                <a:lnTo>
                  <a:pt x="220785" y="3276607"/>
                </a:lnTo>
                <a:lnTo>
                  <a:pt x="227836" y="3295314"/>
                </a:lnTo>
                <a:lnTo>
                  <a:pt x="237228" y="3274273"/>
                </a:lnTo>
                <a:close/>
                <a:moveTo>
                  <a:pt x="1066331" y="3269552"/>
                </a:moveTo>
                <a:lnTo>
                  <a:pt x="1059282" y="3271915"/>
                </a:lnTo>
                <a:lnTo>
                  <a:pt x="1063981" y="3278939"/>
                </a:lnTo>
                <a:lnTo>
                  <a:pt x="1073376" y="3278939"/>
                </a:lnTo>
                <a:lnTo>
                  <a:pt x="1082774" y="3276607"/>
                </a:lnTo>
                <a:cubicBezTo>
                  <a:pt x="1085119" y="3274248"/>
                  <a:pt x="1085119" y="3274248"/>
                  <a:pt x="1085119" y="3271915"/>
                </a:cubicBezTo>
                <a:cubicBezTo>
                  <a:pt x="1085119" y="3271915"/>
                  <a:pt x="1082774" y="3271915"/>
                  <a:pt x="1082774" y="3271915"/>
                </a:cubicBezTo>
                <a:lnTo>
                  <a:pt x="1075724" y="3269552"/>
                </a:lnTo>
                <a:close/>
                <a:moveTo>
                  <a:pt x="5862534" y="3269551"/>
                </a:moveTo>
                <a:lnTo>
                  <a:pt x="5865950" y="3270405"/>
                </a:lnTo>
                <a:lnTo>
                  <a:pt x="5867231" y="3274248"/>
                </a:lnTo>
                <a:lnTo>
                  <a:pt x="5862173" y="3271722"/>
                </a:lnTo>
                <a:close/>
                <a:moveTo>
                  <a:pt x="5751903" y="3268974"/>
                </a:moveTo>
                <a:lnTo>
                  <a:pt x="5750196" y="3273253"/>
                </a:lnTo>
                <a:lnTo>
                  <a:pt x="5748912" y="3271034"/>
                </a:lnTo>
                <a:close/>
                <a:moveTo>
                  <a:pt x="5812801" y="3268736"/>
                </a:moveTo>
                <a:lnTo>
                  <a:pt x="5813209" y="3269551"/>
                </a:lnTo>
                <a:lnTo>
                  <a:pt x="5812357" y="3270403"/>
                </a:lnTo>
                <a:close/>
                <a:moveTo>
                  <a:pt x="5813209" y="3267196"/>
                </a:moveTo>
                <a:lnTo>
                  <a:pt x="5812801" y="3268736"/>
                </a:lnTo>
                <a:lnTo>
                  <a:pt x="5812427" y="3267986"/>
                </a:lnTo>
                <a:close/>
                <a:moveTo>
                  <a:pt x="5766234" y="3267196"/>
                </a:moveTo>
                <a:lnTo>
                  <a:pt x="5766234" y="3271915"/>
                </a:lnTo>
                <a:lnTo>
                  <a:pt x="5762711" y="3269552"/>
                </a:lnTo>
                <a:close/>
                <a:moveTo>
                  <a:pt x="5343453" y="3267163"/>
                </a:moveTo>
                <a:cubicBezTo>
                  <a:pt x="5345802" y="3264804"/>
                  <a:pt x="5345802" y="3264804"/>
                  <a:pt x="5348150" y="3267163"/>
                </a:cubicBezTo>
                <a:cubicBezTo>
                  <a:pt x="5343453" y="3269499"/>
                  <a:pt x="5345802" y="3267163"/>
                  <a:pt x="5343453" y="3271861"/>
                </a:cubicBezTo>
                <a:cubicBezTo>
                  <a:pt x="5341104" y="3269499"/>
                  <a:pt x="5343453" y="3267163"/>
                  <a:pt x="5343453" y="3267163"/>
                </a:cubicBezTo>
                <a:close/>
                <a:moveTo>
                  <a:pt x="5390429" y="3267116"/>
                </a:moveTo>
                <a:lnTo>
                  <a:pt x="5395127" y="3267116"/>
                </a:lnTo>
                <a:lnTo>
                  <a:pt x="5392778" y="3269465"/>
                </a:lnTo>
                <a:close/>
                <a:moveTo>
                  <a:pt x="6028146" y="3263741"/>
                </a:moveTo>
                <a:lnTo>
                  <a:pt x="6030371" y="3263976"/>
                </a:lnTo>
                <a:lnTo>
                  <a:pt x="6029297" y="3267196"/>
                </a:lnTo>
                <a:close/>
                <a:moveTo>
                  <a:pt x="6017553" y="3262638"/>
                </a:moveTo>
                <a:lnTo>
                  <a:pt x="6017993" y="3262673"/>
                </a:lnTo>
                <a:lnTo>
                  <a:pt x="6022889" y="3263191"/>
                </a:lnTo>
                <a:lnTo>
                  <a:pt x="6017553" y="3267196"/>
                </a:lnTo>
                <a:close/>
                <a:moveTo>
                  <a:pt x="143276" y="3262502"/>
                </a:moveTo>
                <a:cubicBezTo>
                  <a:pt x="143276" y="3262502"/>
                  <a:pt x="145623" y="3264857"/>
                  <a:pt x="147972" y="3267197"/>
                </a:cubicBezTo>
                <a:lnTo>
                  <a:pt x="150322" y="3276607"/>
                </a:lnTo>
                <a:lnTo>
                  <a:pt x="147972" y="3285961"/>
                </a:lnTo>
                <a:lnTo>
                  <a:pt x="143276" y="3292983"/>
                </a:lnTo>
                <a:lnTo>
                  <a:pt x="136234" y="3285961"/>
                </a:lnTo>
                <a:lnTo>
                  <a:pt x="136234" y="3276607"/>
                </a:lnTo>
                <a:lnTo>
                  <a:pt x="136234" y="3267197"/>
                </a:lnTo>
                <a:close/>
                <a:moveTo>
                  <a:pt x="5406870" y="3262481"/>
                </a:moveTo>
                <a:lnTo>
                  <a:pt x="5411567" y="3264834"/>
                </a:lnTo>
                <a:lnTo>
                  <a:pt x="5411567" y="3269549"/>
                </a:lnTo>
                <a:lnTo>
                  <a:pt x="5409218" y="3271888"/>
                </a:lnTo>
                <a:lnTo>
                  <a:pt x="5413916" y="3274248"/>
                </a:lnTo>
                <a:cubicBezTo>
                  <a:pt x="5413916" y="3278911"/>
                  <a:pt x="5416265" y="3274248"/>
                  <a:pt x="5413916" y="3278911"/>
                </a:cubicBezTo>
                <a:cubicBezTo>
                  <a:pt x="5411567" y="3276580"/>
                  <a:pt x="5413916" y="3276580"/>
                  <a:pt x="5409218" y="3276580"/>
                </a:cubicBezTo>
                <a:cubicBezTo>
                  <a:pt x="5409218" y="3271888"/>
                  <a:pt x="5409218" y="3274248"/>
                  <a:pt x="5406870" y="3271888"/>
                </a:cubicBezTo>
                <a:lnTo>
                  <a:pt x="5409218" y="3269549"/>
                </a:lnTo>
                <a:cubicBezTo>
                  <a:pt x="5406870" y="3264834"/>
                  <a:pt x="5411567" y="3269549"/>
                  <a:pt x="5406870" y="3267188"/>
                </a:cubicBezTo>
                <a:cubicBezTo>
                  <a:pt x="5406870" y="3267188"/>
                  <a:pt x="5406870" y="3262481"/>
                  <a:pt x="5406870" y="3262481"/>
                </a:cubicBezTo>
                <a:close/>
                <a:moveTo>
                  <a:pt x="5336407" y="3262447"/>
                </a:moveTo>
                <a:lnTo>
                  <a:pt x="5336407" y="3267143"/>
                </a:lnTo>
                <a:lnTo>
                  <a:pt x="5334058" y="3267143"/>
                </a:lnTo>
                <a:cubicBezTo>
                  <a:pt x="5334058" y="3262447"/>
                  <a:pt x="5334058" y="3264803"/>
                  <a:pt x="5336407" y="3262447"/>
                </a:cubicBezTo>
                <a:close/>
                <a:moveTo>
                  <a:pt x="5472636" y="3262444"/>
                </a:moveTo>
                <a:cubicBezTo>
                  <a:pt x="5477334" y="3264797"/>
                  <a:pt x="5472636" y="3262444"/>
                  <a:pt x="5474985" y="3267139"/>
                </a:cubicBezTo>
                <a:lnTo>
                  <a:pt x="5472636" y="3267139"/>
                </a:lnTo>
                <a:cubicBezTo>
                  <a:pt x="5472636" y="3267139"/>
                  <a:pt x="5472636" y="3262444"/>
                  <a:pt x="5472636" y="3262444"/>
                </a:cubicBezTo>
                <a:close/>
                <a:moveTo>
                  <a:pt x="5604168" y="3262423"/>
                </a:moveTo>
                <a:lnTo>
                  <a:pt x="5606517" y="3267116"/>
                </a:lnTo>
                <a:lnTo>
                  <a:pt x="5604168" y="3267116"/>
                </a:lnTo>
                <a:close/>
                <a:moveTo>
                  <a:pt x="6031646" y="3260142"/>
                </a:moveTo>
                <a:lnTo>
                  <a:pt x="6038692" y="3264856"/>
                </a:lnTo>
                <a:lnTo>
                  <a:pt x="6030371" y="3263976"/>
                </a:lnTo>
                <a:close/>
                <a:moveTo>
                  <a:pt x="6026948" y="3260142"/>
                </a:moveTo>
                <a:lnTo>
                  <a:pt x="6028146" y="3263741"/>
                </a:lnTo>
                <a:lnTo>
                  <a:pt x="6022889" y="3263191"/>
                </a:lnTo>
                <a:close/>
                <a:moveTo>
                  <a:pt x="5449148" y="3260120"/>
                </a:moveTo>
                <a:cubicBezTo>
                  <a:pt x="5451497" y="3262474"/>
                  <a:pt x="5451497" y="3262474"/>
                  <a:pt x="5451497" y="3267179"/>
                </a:cubicBezTo>
                <a:cubicBezTo>
                  <a:pt x="5449148" y="3269524"/>
                  <a:pt x="5446800" y="3267179"/>
                  <a:pt x="5449148" y="3264821"/>
                </a:cubicBezTo>
                <a:cubicBezTo>
                  <a:pt x="5444451" y="3264821"/>
                  <a:pt x="5446800" y="3269524"/>
                  <a:pt x="5444451" y="3264821"/>
                </a:cubicBezTo>
                <a:lnTo>
                  <a:pt x="5446800" y="3264821"/>
                </a:lnTo>
                <a:lnTo>
                  <a:pt x="5449148" y="3262474"/>
                </a:lnTo>
                <a:cubicBezTo>
                  <a:pt x="5446800" y="3257766"/>
                  <a:pt x="5449148" y="3264821"/>
                  <a:pt x="5449148" y="3260120"/>
                </a:cubicBezTo>
                <a:close/>
                <a:moveTo>
                  <a:pt x="6017553" y="3257792"/>
                </a:moveTo>
                <a:lnTo>
                  <a:pt x="6017553" y="3262638"/>
                </a:lnTo>
                <a:lnTo>
                  <a:pt x="6011839" y="3262083"/>
                </a:lnTo>
                <a:close/>
                <a:moveTo>
                  <a:pt x="5702348" y="3257792"/>
                </a:moveTo>
                <a:lnTo>
                  <a:pt x="5710947" y="3257792"/>
                </a:lnTo>
                <a:lnTo>
                  <a:pt x="5711273" y="3262015"/>
                </a:lnTo>
                <a:lnTo>
                  <a:pt x="5709863" y="3262492"/>
                </a:lnTo>
                <a:lnTo>
                  <a:pt x="5703600" y="3260927"/>
                </a:lnTo>
                <a:close/>
                <a:moveTo>
                  <a:pt x="4328780" y="3257791"/>
                </a:moveTo>
                <a:cubicBezTo>
                  <a:pt x="4321733" y="3257791"/>
                  <a:pt x="4314687" y="3257791"/>
                  <a:pt x="4307641" y="3262494"/>
                </a:cubicBezTo>
                <a:cubicBezTo>
                  <a:pt x="4314687" y="3267196"/>
                  <a:pt x="4342872" y="3267196"/>
                  <a:pt x="4328780" y="3257791"/>
                </a:cubicBezTo>
                <a:close/>
                <a:moveTo>
                  <a:pt x="4275345" y="3256612"/>
                </a:moveTo>
                <a:cubicBezTo>
                  <a:pt x="4267125" y="3256031"/>
                  <a:pt x="4259491" y="3256612"/>
                  <a:pt x="4253619" y="3260142"/>
                </a:cubicBezTo>
                <a:cubicBezTo>
                  <a:pt x="4265363" y="3255436"/>
                  <a:pt x="4293548" y="3281270"/>
                  <a:pt x="4300594" y="3260142"/>
                </a:cubicBezTo>
                <a:cubicBezTo>
                  <a:pt x="4292374" y="3258964"/>
                  <a:pt x="4283566" y="3257205"/>
                  <a:pt x="4275345" y="3256612"/>
                </a:cubicBezTo>
                <a:close/>
                <a:moveTo>
                  <a:pt x="5395127" y="3255399"/>
                </a:moveTo>
                <a:cubicBezTo>
                  <a:pt x="5395127" y="3260096"/>
                  <a:pt x="5392778" y="3255399"/>
                  <a:pt x="5395127" y="3260096"/>
                </a:cubicBezTo>
                <a:lnTo>
                  <a:pt x="5392778" y="3257745"/>
                </a:lnTo>
                <a:close/>
                <a:moveTo>
                  <a:pt x="6003461" y="3253093"/>
                </a:moveTo>
                <a:lnTo>
                  <a:pt x="6006983" y="3261608"/>
                </a:lnTo>
                <a:lnTo>
                  <a:pt x="6011839" y="3262083"/>
                </a:lnTo>
                <a:lnTo>
                  <a:pt x="6008158" y="3264856"/>
                </a:lnTo>
                <a:cubicBezTo>
                  <a:pt x="5996414" y="3264856"/>
                  <a:pt x="6008158" y="3267196"/>
                  <a:pt x="5998763" y="3262492"/>
                </a:cubicBezTo>
                <a:close/>
                <a:moveTo>
                  <a:pt x="5987019" y="3253091"/>
                </a:moveTo>
                <a:lnTo>
                  <a:pt x="5996414" y="3253091"/>
                </a:lnTo>
                <a:lnTo>
                  <a:pt x="5996414" y="3260142"/>
                </a:lnTo>
                <a:cubicBezTo>
                  <a:pt x="5987019" y="3257792"/>
                  <a:pt x="5991716" y="3260142"/>
                  <a:pt x="5987019" y="3253091"/>
                </a:cubicBezTo>
                <a:close/>
                <a:moveTo>
                  <a:pt x="2017585" y="3250741"/>
                </a:moveTo>
                <a:lnTo>
                  <a:pt x="2017732" y="3251034"/>
                </a:lnTo>
                <a:lnTo>
                  <a:pt x="2008192" y="3262494"/>
                </a:lnTo>
                <a:lnTo>
                  <a:pt x="2008038" y="3262205"/>
                </a:lnTo>
                <a:close/>
                <a:moveTo>
                  <a:pt x="913658" y="3250741"/>
                </a:moveTo>
                <a:cubicBezTo>
                  <a:pt x="913658" y="3250741"/>
                  <a:pt x="911313" y="3253091"/>
                  <a:pt x="908962" y="3253091"/>
                </a:cubicBezTo>
                <a:lnTo>
                  <a:pt x="916007" y="3262494"/>
                </a:lnTo>
                <a:lnTo>
                  <a:pt x="923055" y="3269552"/>
                </a:lnTo>
                <a:lnTo>
                  <a:pt x="925405" y="3262494"/>
                </a:lnTo>
                <a:lnTo>
                  <a:pt x="918355" y="3253091"/>
                </a:lnTo>
                <a:cubicBezTo>
                  <a:pt x="916007" y="3253091"/>
                  <a:pt x="916007" y="3250741"/>
                  <a:pt x="913658" y="3250741"/>
                </a:cubicBezTo>
                <a:close/>
                <a:moveTo>
                  <a:pt x="5907050" y="3250068"/>
                </a:moveTo>
                <a:lnTo>
                  <a:pt x="5900114" y="3250742"/>
                </a:lnTo>
                <a:lnTo>
                  <a:pt x="5900938" y="3254031"/>
                </a:lnTo>
                <a:lnTo>
                  <a:pt x="5906279" y="3251035"/>
                </a:lnTo>
                <a:close/>
                <a:moveTo>
                  <a:pt x="5369290" y="3246031"/>
                </a:moveTo>
                <a:lnTo>
                  <a:pt x="5371639" y="3248383"/>
                </a:lnTo>
                <a:lnTo>
                  <a:pt x="5373987" y="3253083"/>
                </a:lnTo>
                <a:lnTo>
                  <a:pt x="5369290" y="3250734"/>
                </a:lnTo>
                <a:lnTo>
                  <a:pt x="5369290" y="3248383"/>
                </a:lnTo>
                <a:close/>
                <a:moveTo>
                  <a:pt x="5662887" y="3246029"/>
                </a:moveTo>
                <a:lnTo>
                  <a:pt x="5665236" y="3246029"/>
                </a:lnTo>
                <a:lnTo>
                  <a:pt x="5667585" y="3248376"/>
                </a:lnTo>
                <a:cubicBezTo>
                  <a:pt x="5665236" y="3253077"/>
                  <a:pt x="5669934" y="3250733"/>
                  <a:pt x="5665236" y="3253077"/>
                </a:cubicBezTo>
                <a:lnTo>
                  <a:pt x="5665236" y="3250733"/>
                </a:lnTo>
                <a:lnTo>
                  <a:pt x="5662887" y="3250733"/>
                </a:lnTo>
                <a:lnTo>
                  <a:pt x="5665236" y="3248376"/>
                </a:lnTo>
                <a:close/>
                <a:moveTo>
                  <a:pt x="68121" y="3243694"/>
                </a:moveTo>
                <a:lnTo>
                  <a:pt x="82223" y="3248399"/>
                </a:lnTo>
                <a:cubicBezTo>
                  <a:pt x="82223" y="3248399"/>
                  <a:pt x="82223" y="3250744"/>
                  <a:pt x="93965" y="3255450"/>
                </a:cubicBezTo>
                <a:lnTo>
                  <a:pt x="93965" y="3274271"/>
                </a:lnTo>
                <a:cubicBezTo>
                  <a:pt x="96307" y="3278939"/>
                  <a:pt x="98665" y="3281270"/>
                  <a:pt x="98665" y="3283629"/>
                </a:cubicBezTo>
                <a:cubicBezTo>
                  <a:pt x="98665" y="3285961"/>
                  <a:pt x="96307" y="3288292"/>
                  <a:pt x="93965" y="3288292"/>
                </a:cubicBezTo>
                <a:cubicBezTo>
                  <a:pt x="89265" y="3290651"/>
                  <a:pt x="79864" y="3285961"/>
                  <a:pt x="77522" y="3283629"/>
                </a:cubicBezTo>
                <a:cubicBezTo>
                  <a:pt x="77522" y="3283629"/>
                  <a:pt x="70463" y="3274271"/>
                  <a:pt x="75163" y="3269564"/>
                </a:cubicBezTo>
                <a:lnTo>
                  <a:pt x="79864" y="3264857"/>
                </a:lnTo>
                <a:lnTo>
                  <a:pt x="63421" y="3248399"/>
                </a:lnTo>
                <a:cubicBezTo>
                  <a:pt x="63421" y="3248399"/>
                  <a:pt x="65788" y="3246043"/>
                  <a:pt x="68121" y="3243694"/>
                </a:cubicBezTo>
                <a:close/>
                <a:moveTo>
                  <a:pt x="5345802" y="3243630"/>
                </a:moveTo>
                <a:lnTo>
                  <a:pt x="5348151" y="3245983"/>
                </a:lnTo>
                <a:lnTo>
                  <a:pt x="5345802" y="3245983"/>
                </a:lnTo>
                <a:close/>
                <a:moveTo>
                  <a:pt x="5303524" y="3241327"/>
                </a:moveTo>
                <a:cubicBezTo>
                  <a:pt x="5308221" y="3241327"/>
                  <a:pt x="5310570" y="3246023"/>
                  <a:pt x="5312919" y="3248376"/>
                </a:cubicBezTo>
                <a:cubicBezTo>
                  <a:pt x="5312919" y="3248376"/>
                  <a:pt x="5312919" y="3248376"/>
                  <a:pt x="5310570" y="3248376"/>
                </a:cubicBezTo>
                <a:cubicBezTo>
                  <a:pt x="5308221" y="3248376"/>
                  <a:pt x="5308221" y="3248376"/>
                  <a:pt x="5308221" y="3246023"/>
                </a:cubicBezTo>
                <a:close/>
                <a:moveTo>
                  <a:pt x="389897" y="3238995"/>
                </a:moveTo>
                <a:lnTo>
                  <a:pt x="382854" y="3246043"/>
                </a:lnTo>
                <a:lnTo>
                  <a:pt x="387548" y="3255452"/>
                </a:lnTo>
                <a:lnTo>
                  <a:pt x="389897" y="3246043"/>
                </a:lnTo>
                <a:close/>
                <a:moveTo>
                  <a:pt x="5660538" y="3238983"/>
                </a:moveTo>
                <a:lnTo>
                  <a:pt x="5658190" y="3241328"/>
                </a:lnTo>
                <a:lnTo>
                  <a:pt x="5660538" y="3241328"/>
                </a:lnTo>
                <a:lnTo>
                  <a:pt x="5660538" y="3243679"/>
                </a:lnTo>
                <a:lnTo>
                  <a:pt x="5658190" y="3246029"/>
                </a:lnTo>
                <a:cubicBezTo>
                  <a:pt x="5658190" y="3243679"/>
                  <a:pt x="5658190" y="3243679"/>
                  <a:pt x="5655841" y="3241328"/>
                </a:cubicBezTo>
                <a:close/>
                <a:moveTo>
                  <a:pt x="5362243" y="3238983"/>
                </a:moveTo>
                <a:lnTo>
                  <a:pt x="5364592" y="3238983"/>
                </a:lnTo>
                <a:lnTo>
                  <a:pt x="5366941" y="3238983"/>
                </a:lnTo>
                <a:lnTo>
                  <a:pt x="5369290" y="3241332"/>
                </a:lnTo>
                <a:cubicBezTo>
                  <a:pt x="5369290" y="3246031"/>
                  <a:pt x="5371639" y="3241332"/>
                  <a:pt x="5369290" y="3246031"/>
                </a:cubicBezTo>
                <a:lnTo>
                  <a:pt x="5369290" y="3243685"/>
                </a:lnTo>
                <a:lnTo>
                  <a:pt x="5364592" y="3246031"/>
                </a:lnTo>
                <a:lnTo>
                  <a:pt x="5364592" y="3241332"/>
                </a:lnTo>
                <a:close/>
                <a:moveTo>
                  <a:pt x="354669" y="3236645"/>
                </a:moveTo>
                <a:lnTo>
                  <a:pt x="349970" y="3243694"/>
                </a:lnTo>
                <a:lnTo>
                  <a:pt x="352319" y="3253094"/>
                </a:lnTo>
                <a:cubicBezTo>
                  <a:pt x="352319" y="3253094"/>
                  <a:pt x="354669" y="3255452"/>
                  <a:pt x="354669" y="3255452"/>
                </a:cubicBezTo>
                <a:lnTo>
                  <a:pt x="357014" y="3253094"/>
                </a:lnTo>
                <a:lnTo>
                  <a:pt x="359363" y="3243694"/>
                </a:lnTo>
                <a:close/>
                <a:moveTo>
                  <a:pt x="194950" y="3236645"/>
                </a:moveTo>
                <a:lnTo>
                  <a:pt x="187901" y="3241348"/>
                </a:lnTo>
                <a:lnTo>
                  <a:pt x="194950" y="3248400"/>
                </a:lnTo>
                <a:lnTo>
                  <a:pt x="197296" y="3241348"/>
                </a:lnTo>
                <a:close/>
                <a:moveTo>
                  <a:pt x="5846092" y="3236643"/>
                </a:moveTo>
                <a:lnTo>
                  <a:pt x="5848441" y="3243691"/>
                </a:lnTo>
                <a:lnTo>
                  <a:pt x="5836697" y="3243691"/>
                </a:lnTo>
                <a:lnTo>
                  <a:pt x="5843743" y="3250742"/>
                </a:lnTo>
                <a:lnTo>
                  <a:pt x="5848441" y="3243691"/>
                </a:lnTo>
                <a:lnTo>
                  <a:pt x="5855487" y="3236643"/>
                </a:lnTo>
                <a:close/>
                <a:moveTo>
                  <a:pt x="5651143" y="3236613"/>
                </a:moveTo>
                <a:lnTo>
                  <a:pt x="5655840" y="3241311"/>
                </a:lnTo>
                <a:cubicBezTo>
                  <a:pt x="5651143" y="3241311"/>
                  <a:pt x="5648794" y="3241311"/>
                  <a:pt x="5648794" y="3238967"/>
                </a:cubicBezTo>
                <a:cubicBezTo>
                  <a:pt x="5648794" y="3236613"/>
                  <a:pt x="5648794" y="3238967"/>
                  <a:pt x="5651143" y="3236613"/>
                </a:cubicBezTo>
                <a:close/>
                <a:moveTo>
                  <a:pt x="584850" y="3234294"/>
                </a:moveTo>
                <a:lnTo>
                  <a:pt x="587195" y="3238993"/>
                </a:lnTo>
                <a:lnTo>
                  <a:pt x="582500" y="3246043"/>
                </a:lnTo>
                <a:cubicBezTo>
                  <a:pt x="582500" y="3246043"/>
                  <a:pt x="582500" y="3248399"/>
                  <a:pt x="582500" y="3248399"/>
                </a:cubicBezTo>
                <a:lnTo>
                  <a:pt x="575452" y="3253094"/>
                </a:lnTo>
                <a:lnTo>
                  <a:pt x="570758" y="3248399"/>
                </a:lnTo>
                <a:lnTo>
                  <a:pt x="573108" y="3238993"/>
                </a:lnTo>
                <a:cubicBezTo>
                  <a:pt x="573108" y="3238993"/>
                  <a:pt x="575452" y="3236644"/>
                  <a:pt x="575452" y="3236644"/>
                </a:cubicBezTo>
                <a:close/>
                <a:moveTo>
                  <a:pt x="5359895" y="3234284"/>
                </a:moveTo>
                <a:lnTo>
                  <a:pt x="5362243" y="3238983"/>
                </a:lnTo>
                <a:lnTo>
                  <a:pt x="5359895" y="3241332"/>
                </a:lnTo>
                <a:lnTo>
                  <a:pt x="5359895" y="3238983"/>
                </a:lnTo>
                <a:lnTo>
                  <a:pt x="5357546" y="3238983"/>
                </a:lnTo>
                <a:lnTo>
                  <a:pt x="5359895" y="3236637"/>
                </a:lnTo>
                <a:cubicBezTo>
                  <a:pt x="5359895" y="3234284"/>
                  <a:pt x="5359895" y="3238983"/>
                  <a:pt x="5359895" y="3234284"/>
                </a:cubicBezTo>
                <a:close/>
                <a:moveTo>
                  <a:pt x="4453706" y="3232129"/>
                </a:moveTo>
                <a:cubicBezTo>
                  <a:pt x="4420676" y="3237082"/>
                  <a:pt x="4391609" y="3264850"/>
                  <a:pt x="4354616" y="3264850"/>
                </a:cubicBezTo>
                <a:cubicBezTo>
                  <a:pt x="4375755" y="3281270"/>
                  <a:pt x="4408638" y="3257791"/>
                  <a:pt x="4406289" y="3285961"/>
                </a:cubicBezTo>
                <a:cubicBezTo>
                  <a:pt x="4380453" y="3276607"/>
                  <a:pt x="4368709" y="3297674"/>
                  <a:pt x="4371058" y="3318807"/>
                </a:cubicBezTo>
                <a:cubicBezTo>
                  <a:pt x="4352267" y="3325857"/>
                  <a:pt x="4347570" y="3300006"/>
                  <a:pt x="4331129" y="3316463"/>
                </a:cubicBezTo>
                <a:cubicBezTo>
                  <a:pt x="4345221" y="3321157"/>
                  <a:pt x="4352267" y="3325857"/>
                  <a:pt x="4349919" y="3337610"/>
                </a:cubicBezTo>
                <a:cubicBezTo>
                  <a:pt x="4314687" y="3351665"/>
                  <a:pt x="4305292" y="3332907"/>
                  <a:pt x="4281804" y="3337610"/>
                </a:cubicBezTo>
                <a:cubicBezTo>
                  <a:pt x="4288850" y="3342305"/>
                  <a:pt x="4300594" y="3344658"/>
                  <a:pt x="4293548" y="3356363"/>
                </a:cubicBezTo>
                <a:cubicBezTo>
                  <a:pt x="4277107" y="3370456"/>
                  <a:pt x="4253619" y="3375153"/>
                  <a:pt x="4227782" y="3370456"/>
                </a:cubicBezTo>
                <a:cubicBezTo>
                  <a:pt x="4263014" y="3382199"/>
                  <a:pt x="4220736" y="3384548"/>
                  <a:pt x="4218387" y="3408036"/>
                </a:cubicBezTo>
                <a:cubicBezTo>
                  <a:pt x="4206643" y="3400990"/>
                  <a:pt x="4194899" y="3400990"/>
                  <a:pt x="4190202" y="3410385"/>
                </a:cubicBezTo>
                <a:cubicBezTo>
                  <a:pt x="4197248" y="3417431"/>
                  <a:pt x="4206643" y="3408036"/>
                  <a:pt x="4206643" y="3417431"/>
                </a:cubicBezTo>
                <a:cubicBezTo>
                  <a:pt x="4176109" y="3433872"/>
                  <a:pt x="4140877" y="3433872"/>
                  <a:pt x="4122087" y="3478499"/>
                </a:cubicBezTo>
                <a:cubicBezTo>
                  <a:pt x="4100948" y="3476151"/>
                  <a:pt x="4098599" y="3464407"/>
                  <a:pt x="4079810" y="3480848"/>
                </a:cubicBezTo>
                <a:cubicBezTo>
                  <a:pt x="4133831" y="3480848"/>
                  <a:pt x="4044578" y="3520778"/>
                  <a:pt x="4075111" y="3525475"/>
                </a:cubicBezTo>
                <a:cubicBezTo>
                  <a:pt x="4103297" y="3459709"/>
                  <a:pt x="4180806" y="3509034"/>
                  <a:pt x="4213690" y="3452663"/>
                </a:cubicBezTo>
                <a:cubicBezTo>
                  <a:pt x="4204294" y="3433872"/>
                  <a:pt x="4185504" y="3450314"/>
                  <a:pt x="4180806" y="3431524"/>
                </a:cubicBezTo>
                <a:cubicBezTo>
                  <a:pt x="4194899" y="3422129"/>
                  <a:pt x="4211341" y="3417431"/>
                  <a:pt x="4232480" y="3419780"/>
                </a:cubicBezTo>
                <a:cubicBezTo>
                  <a:pt x="4225434" y="3429175"/>
                  <a:pt x="4211341" y="3417431"/>
                  <a:pt x="4211341" y="3438570"/>
                </a:cubicBezTo>
                <a:cubicBezTo>
                  <a:pt x="4237177" y="3443268"/>
                  <a:pt x="4255968" y="3429175"/>
                  <a:pt x="4267712" y="3400990"/>
                </a:cubicBezTo>
                <a:cubicBezTo>
                  <a:pt x="4328780" y="3384548"/>
                  <a:pt x="4359314" y="3375153"/>
                  <a:pt x="4415684" y="3354014"/>
                </a:cubicBezTo>
                <a:cubicBezTo>
                  <a:pt x="4413336" y="3370456"/>
                  <a:pt x="4382802" y="3396292"/>
                  <a:pt x="4401592" y="3389246"/>
                </a:cubicBezTo>
                <a:cubicBezTo>
                  <a:pt x="4408638" y="3379851"/>
                  <a:pt x="4413336" y="3365758"/>
                  <a:pt x="4427428" y="3372804"/>
                </a:cubicBezTo>
                <a:cubicBezTo>
                  <a:pt x="4436824" y="3375153"/>
                  <a:pt x="4425080" y="3389246"/>
                  <a:pt x="4432126" y="3393943"/>
                </a:cubicBezTo>
                <a:cubicBezTo>
                  <a:pt x="4436824" y="3368107"/>
                  <a:pt x="4467358" y="3365758"/>
                  <a:pt x="4467358" y="3389246"/>
                </a:cubicBezTo>
                <a:cubicBezTo>
                  <a:pt x="4528426" y="3351665"/>
                  <a:pt x="4540170" y="3264850"/>
                  <a:pt x="4488497" y="3236641"/>
                </a:cubicBezTo>
                <a:cubicBezTo>
                  <a:pt x="4476166" y="3231356"/>
                  <a:pt x="4464716" y="3230474"/>
                  <a:pt x="4453706" y="3232129"/>
                </a:cubicBezTo>
                <a:close/>
                <a:moveTo>
                  <a:pt x="5564239" y="3231915"/>
                </a:moveTo>
                <a:lnTo>
                  <a:pt x="5566587" y="3231915"/>
                </a:lnTo>
                <a:cubicBezTo>
                  <a:pt x="5568936" y="3236612"/>
                  <a:pt x="5564239" y="3229564"/>
                  <a:pt x="5568936" y="3234261"/>
                </a:cubicBezTo>
                <a:lnTo>
                  <a:pt x="5566587" y="3234261"/>
                </a:lnTo>
                <a:cubicBezTo>
                  <a:pt x="5564239" y="3234261"/>
                  <a:pt x="5566587" y="3234261"/>
                  <a:pt x="5564239" y="3231915"/>
                </a:cubicBezTo>
                <a:close/>
                <a:moveTo>
                  <a:pt x="5646445" y="3231888"/>
                </a:moveTo>
                <a:lnTo>
                  <a:pt x="5646445" y="3234236"/>
                </a:lnTo>
                <a:lnTo>
                  <a:pt x="5641748" y="3234236"/>
                </a:lnTo>
                <a:close/>
                <a:moveTo>
                  <a:pt x="5296477" y="3229583"/>
                </a:moveTo>
                <a:lnTo>
                  <a:pt x="5301175" y="3234281"/>
                </a:lnTo>
                <a:lnTo>
                  <a:pt x="5301175" y="3236629"/>
                </a:lnTo>
                <a:lnTo>
                  <a:pt x="5303524" y="3238979"/>
                </a:lnTo>
                <a:cubicBezTo>
                  <a:pt x="5298826" y="3241329"/>
                  <a:pt x="5298826" y="3234281"/>
                  <a:pt x="5294129" y="3231929"/>
                </a:cubicBezTo>
                <a:close/>
                <a:moveTo>
                  <a:pt x="5632353" y="3229564"/>
                </a:moveTo>
                <a:lnTo>
                  <a:pt x="5634702" y="3231915"/>
                </a:lnTo>
                <a:cubicBezTo>
                  <a:pt x="5632353" y="3234261"/>
                  <a:pt x="5634702" y="3231915"/>
                  <a:pt x="5634702" y="3234261"/>
                </a:cubicBezTo>
                <a:lnTo>
                  <a:pt x="5632353" y="3234261"/>
                </a:lnTo>
                <a:close/>
                <a:moveTo>
                  <a:pt x="321784" y="3227243"/>
                </a:moveTo>
                <a:lnTo>
                  <a:pt x="295948" y="3234296"/>
                </a:lnTo>
                <a:lnTo>
                  <a:pt x="284200" y="3243694"/>
                </a:lnTo>
                <a:cubicBezTo>
                  <a:pt x="286550" y="3246043"/>
                  <a:pt x="286550" y="3246043"/>
                  <a:pt x="288900" y="3246043"/>
                </a:cubicBezTo>
                <a:cubicBezTo>
                  <a:pt x="291248" y="3246043"/>
                  <a:pt x="293598" y="3243694"/>
                  <a:pt x="295948" y="3243694"/>
                </a:cubicBezTo>
                <a:cubicBezTo>
                  <a:pt x="295948" y="3243694"/>
                  <a:pt x="302992" y="3241348"/>
                  <a:pt x="310041" y="3250745"/>
                </a:cubicBezTo>
                <a:lnTo>
                  <a:pt x="312391" y="3255452"/>
                </a:lnTo>
                <a:cubicBezTo>
                  <a:pt x="312391" y="3255452"/>
                  <a:pt x="319434" y="3253094"/>
                  <a:pt x="321784" y="3253094"/>
                </a:cubicBezTo>
                <a:lnTo>
                  <a:pt x="333528" y="3243694"/>
                </a:lnTo>
                <a:cubicBezTo>
                  <a:pt x="333528" y="3243694"/>
                  <a:pt x="333528" y="3241348"/>
                  <a:pt x="326484" y="3234296"/>
                </a:cubicBezTo>
                <a:close/>
                <a:moveTo>
                  <a:pt x="5888370" y="3224895"/>
                </a:moveTo>
                <a:lnTo>
                  <a:pt x="5878975" y="3234291"/>
                </a:lnTo>
                <a:lnTo>
                  <a:pt x="5888370" y="3238992"/>
                </a:lnTo>
                <a:close/>
                <a:moveTo>
                  <a:pt x="93965" y="3224895"/>
                </a:moveTo>
                <a:lnTo>
                  <a:pt x="117450" y="3236645"/>
                </a:lnTo>
                <a:cubicBezTo>
                  <a:pt x="117450" y="3236645"/>
                  <a:pt x="124492" y="3243694"/>
                  <a:pt x="126850" y="3246043"/>
                </a:cubicBezTo>
                <a:lnTo>
                  <a:pt x="124492" y="3274272"/>
                </a:lnTo>
                <a:cubicBezTo>
                  <a:pt x="122150" y="3276607"/>
                  <a:pt x="119791" y="3278939"/>
                  <a:pt x="117450" y="3278939"/>
                </a:cubicBezTo>
                <a:cubicBezTo>
                  <a:pt x="117450" y="3278939"/>
                  <a:pt x="115108" y="3276607"/>
                  <a:pt x="112749" y="3276607"/>
                </a:cubicBezTo>
                <a:lnTo>
                  <a:pt x="84564" y="3231944"/>
                </a:lnTo>
                <a:cubicBezTo>
                  <a:pt x="84564" y="3231944"/>
                  <a:pt x="91606" y="3227243"/>
                  <a:pt x="93965" y="3224895"/>
                </a:cubicBezTo>
                <a:close/>
                <a:moveTo>
                  <a:pt x="5345802" y="3224857"/>
                </a:moveTo>
                <a:lnTo>
                  <a:pt x="5348151" y="3224857"/>
                </a:lnTo>
                <a:lnTo>
                  <a:pt x="5348151" y="3227202"/>
                </a:lnTo>
                <a:lnTo>
                  <a:pt x="5345802" y="3227202"/>
                </a:lnTo>
                <a:close/>
                <a:moveTo>
                  <a:pt x="6006397" y="3224309"/>
                </a:moveTo>
                <a:cubicBezTo>
                  <a:pt x="6008745" y="3224309"/>
                  <a:pt x="6010507" y="3224895"/>
                  <a:pt x="6012855" y="3227241"/>
                </a:cubicBezTo>
                <a:lnTo>
                  <a:pt x="6005809" y="3234291"/>
                </a:lnTo>
                <a:lnTo>
                  <a:pt x="6001111" y="3230448"/>
                </a:lnTo>
                <a:lnTo>
                  <a:pt x="6001111" y="3224620"/>
                </a:lnTo>
                <a:close/>
                <a:moveTo>
                  <a:pt x="6001111" y="3222545"/>
                </a:moveTo>
                <a:lnTo>
                  <a:pt x="6001111" y="3224620"/>
                </a:lnTo>
                <a:lnTo>
                  <a:pt x="5998112" y="3224794"/>
                </a:lnTo>
                <a:close/>
                <a:moveTo>
                  <a:pt x="5984670" y="3222545"/>
                </a:moveTo>
                <a:lnTo>
                  <a:pt x="5991716" y="3229593"/>
                </a:lnTo>
                <a:lnTo>
                  <a:pt x="5993804" y="3228028"/>
                </a:lnTo>
                <a:lnTo>
                  <a:pt x="5999350" y="3229007"/>
                </a:lnTo>
                <a:lnTo>
                  <a:pt x="6001111" y="3230448"/>
                </a:lnTo>
                <a:lnTo>
                  <a:pt x="6001111" y="3231943"/>
                </a:lnTo>
                <a:lnTo>
                  <a:pt x="6010507" y="3238992"/>
                </a:lnTo>
                <a:lnTo>
                  <a:pt x="6003461" y="3253093"/>
                </a:lnTo>
                <a:lnTo>
                  <a:pt x="6003460" y="3253091"/>
                </a:lnTo>
                <a:lnTo>
                  <a:pt x="5996414" y="3253091"/>
                </a:lnTo>
                <a:lnTo>
                  <a:pt x="6001111" y="3246041"/>
                </a:lnTo>
                <a:lnTo>
                  <a:pt x="5984670" y="3246041"/>
                </a:lnTo>
                <a:cubicBezTo>
                  <a:pt x="5989368" y="3231943"/>
                  <a:pt x="5982321" y="3246041"/>
                  <a:pt x="5987019" y="3231943"/>
                </a:cubicBezTo>
                <a:lnTo>
                  <a:pt x="5982556" y="3227478"/>
                </a:lnTo>
                <a:lnTo>
                  <a:pt x="5982028" y="3226361"/>
                </a:lnTo>
                <a:close/>
                <a:moveTo>
                  <a:pt x="601293" y="3220195"/>
                </a:moveTo>
                <a:lnTo>
                  <a:pt x="643565" y="3220195"/>
                </a:lnTo>
                <a:cubicBezTo>
                  <a:pt x="643565" y="3220195"/>
                  <a:pt x="704633" y="3229594"/>
                  <a:pt x="737513" y="3241348"/>
                </a:cubicBezTo>
                <a:cubicBezTo>
                  <a:pt x="744560" y="3248400"/>
                  <a:pt x="749256" y="3253094"/>
                  <a:pt x="756304" y="3260144"/>
                </a:cubicBezTo>
                <a:lnTo>
                  <a:pt x="735164" y="3269573"/>
                </a:lnTo>
                <a:cubicBezTo>
                  <a:pt x="730468" y="3264858"/>
                  <a:pt x="728118" y="3257798"/>
                  <a:pt x="721076" y="3253094"/>
                </a:cubicBezTo>
                <a:cubicBezTo>
                  <a:pt x="716375" y="3250745"/>
                  <a:pt x="711676" y="3253094"/>
                  <a:pt x="706979" y="3253094"/>
                </a:cubicBezTo>
                <a:cubicBezTo>
                  <a:pt x="706979" y="3257798"/>
                  <a:pt x="706979" y="3260144"/>
                  <a:pt x="706979" y="3262504"/>
                </a:cubicBezTo>
                <a:cubicBezTo>
                  <a:pt x="704633" y="3267199"/>
                  <a:pt x="697583" y="3269573"/>
                  <a:pt x="692885" y="3267199"/>
                </a:cubicBezTo>
                <a:cubicBezTo>
                  <a:pt x="692885" y="3267199"/>
                  <a:pt x="690536" y="3257798"/>
                  <a:pt x="690536" y="3253094"/>
                </a:cubicBezTo>
                <a:lnTo>
                  <a:pt x="662355" y="3243694"/>
                </a:lnTo>
                <a:cubicBezTo>
                  <a:pt x="662355" y="3243694"/>
                  <a:pt x="660005" y="3241348"/>
                  <a:pt x="660005" y="3241348"/>
                </a:cubicBezTo>
                <a:cubicBezTo>
                  <a:pt x="643565" y="3236645"/>
                  <a:pt x="641221" y="3238993"/>
                  <a:pt x="634170" y="3250745"/>
                </a:cubicBezTo>
                <a:cubicBezTo>
                  <a:pt x="641221" y="3255453"/>
                  <a:pt x="645912" y="3257798"/>
                  <a:pt x="650613" y="3260144"/>
                </a:cubicBezTo>
                <a:cubicBezTo>
                  <a:pt x="641221" y="3267199"/>
                  <a:pt x="638870" y="3269573"/>
                  <a:pt x="627128" y="3267199"/>
                </a:cubicBezTo>
                <a:cubicBezTo>
                  <a:pt x="620080" y="3264858"/>
                  <a:pt x="615386" y="3260144"/>
                  <a:pt x="610685" y="3257798"/>
                </a:cubicBezTo>
                <a:cubicBezTo>
                  <a:pt x="613036" y="3253094"/>
                  <a:pt x="615386" y="3250745"/>
                  <a:pt x="617730" y="3248400"/>
                </a:cubicBezTo>
                <a:cubicBezTo>
                  <a:pt x="617730" y="3248400"/>
                  <a:pt x="608335" y="3236645"/>
                  <a:pt x="603643" y="3231944"/>
                </a:cubicBezTo>
                <a:close/>
                <a:moveTo>
                  <a:pt x="347620" y="3220195"/>
                </a:moveTo>
                <a:lnTo>
                  <a:pt x="342922" y="3227243"/>
                </a:lnTo>
                <a:lnTo>
                  <a:pt x="345271" y="3236645"/>
                </a:lnTo>
                <a:cubicBezTo>
                  <a:pt x="345271" y="3236645"/>
                  <a:pt x="347620" y="3238995"/>
                  <a:pt x="347620" y="3241348"/>
                </a:cubicBezTo>
                <a:lnTo>
                  <a:pt x="357014" y="3227243"/>
                </a:lnTo>
                <a:close/>
                <a:moveTo>
                  <a:pt x="220785" y="3220195"/>
                </a:moveTo>
                <a:cubicBezTo>
                  <a:pt x="220785" y="3220195"/>
                  <a:pt x="218435" y="3222544"/>
                  <a:pt x="218435" y="3224895"/>
                </a:cubicBezTo>
                <a:lnTo>
                  <a:pt x="213738" y="3231944"/>
                </a:lnTo>
                <a:lnTo>
                  <a:pt x="213738" y="3241348"/>
                </a:lnTo>
                <a:lnTo>
                  <a:pt x="220785" y="3250745"/>
                </a:lnTo>
                <a:lnTo>
                  <a:pt x="230182" y="3248400"/>
                </a:lnTo>
                <a:cubicBezTo>
                  <a:pt x="232530" y="3246043"/>
                  <a:pt x="232530" y="3246043"/>
                  <a:pt x="234879" y="3243694"/>
                </a:cubicBezTo>
                <a:cubicBezTo>
                  <a:pt x="234879" y="3243694"/>
                  <a:pt x="230182" y="3241348"/>
                  <a:pt x="225486" y="3234296"/>
                </a:cubicBezTo>
                <a:lnTo>
                  <a:pt x="225486" y="3224895"/>
                </a:lnTo>
                <a:cubicBezTo>
                  <a:pt x="223135" y="3222544"/>
                  <a:pt x="223135" y="3222544"/>
                  <a:pt x="220785" y="3220195"/>
                </a:cubicBezTo>
                <a:close/>
                <a:moveTo>
                  <a:pt x="5366941" y="3220153"/>
                </a:moveTo>
                <a:lnTo>
                  <a:pt x="5369290" y="3220153"/>
                </a:lnTo>
                <a:lnTo>
                  <a:pt x="5366941" y="3224850"/>
                </a:lnTo>
                <a:close/>
                <a:moveTo>
                  <a:pt x="5900114" y="3215498"/>
                </a:moveTo>
                <a:lnTo>
                  <a:pt x="5890719" y="3220192"/>
                </a:lnTo>
                <a:lnTo>
                  <a:pt x="5900114" y="3222545"/>
                </a:lnTo>
                <a:close/>
                <a:moveTo>
                  <a:pt x="958286" y="3215496"/>
                </a:moveTo>
                <a:lnTo>
                  <a:pt x="948890" y="3222544"/>
                </a:lnTo>
                <a:lnTo>
                  <a:pt x="958286" y="3224895"/>
                </a:lnTo>
                <a:lnTo>
                  <a:pt x="962983" y="3222544"/>
                </a:lnTo>
                <a:close/>
                <a:moveTo>
                  <a:pt x="5350500" y="3215461"/>
                </a:moveTo>
                <a:lnTo>
                  <a:pt x="5352849" y="3215461"/>
                </a:lnTo>
                <a:lnTo>
                  <a:pt x="5355197" y="3220157"/>
                </a:lnTo>
                <a:lnTo>
                  <a:pt x="5352849" y="3220157"/>
                </a:lnTo>
                <a:close/>
                <a:moveTo>
                  <a:pt x="5641749" y="3213146"/>
                </a:moveTo>
                <a:lnTo>
                  <a:pt x="5634708" y="3220186"/>
                </a:lnTo>
                <a:lnTo>
                  <a:pt x="5634714" y="3220192"/>
                </a:lnTo>
                <a:lnTo>
                  <a:pt x="5639387" y="3220192"/>
                </a:lnTo>
                <a:lnTo>
                  <a:pt x="5639399" y="3220183"/>
                </a:lnTo>
                <a:lnTo>
                  <a:pt x="5639399" y="3220192"/>
                </a:lnTo>
                <a:lnTo>
                  <a:pt x="5646446" y="3220192"/>
                </a:lnTo>
                <a:close/>
                <a:moveTo>
                  <a:pt x="5287083" y="3213129"/>
                </a:moveTo>
                <a:lnTo>
                  <a:pt x="5289432" y="3213129"/>
                </a:lnTo>
                <a:cubicBezTo>
                  <a:pt x="5294129" y="3213129"/>
                  <a:pt x="5294129" y="3215477"/>
                  <a:pt x="5294129" y="3217825"/>
                </a:cubicBezTo>
                <a:lnTo>
                  <a:pt x="5291780" y="3217825"/>
                </a:lnTo>
                <a:close/>
                <a:moveTo>
                  <a:pt x="913658" y="3210799"/>
                </a:moveTo>
                <a:lnTo>
                  <a:pt x="906612" y="3217847"/>
                </a:lnTo>
                <a:lnTo>
                  <a:pt x="913658" y="3224895"/>
                </a:lnTo>
                <a:lnTo>
                  <a:pt x="923055" y="3224895"/>
                </a:lnTo>
                <a:lnTo>
                  <a:pt x="932448" y="3222544"/>
                </a:lnTo>
                <a:cubicBezTo>
                  <a:pt x="932448" y="3220195"/>
                  <a:pt x="934798" y="3220195"/>
                  <a:pt x="934798" y="3217847"/>
                </a:cubicBezTo>
                <a:cubicBezTo>
                  <a:pt x="934798" y="3217847"/>
                  <a:pt x="932448" y="3215496"/>
                  <a:pt x="932448" y="3213146"/>
                </a:cubicBezTo>
                <a:lnTo>
                  <a:pt x="923055" y="3210799"/>
                </a:lnTo>
                <a:close/>
                <a:moveTo>
                  <a:pt x="5341104" y="3210769"/>
                </a:moveTo>
                <a:lnTo>
                  <a:pt x="5341104" y="3217819"/>
                </a:lnTo>
                <a:lnTo>
                  <a:pt x="5336407" y="3215466"/>
                </a:lnTo>
                <a:close/>
                <a:moveTo>
                  <a:pt x="5270641" y="3210769"/>
                </a:moveTo>
                <a:cubicBezTo>
                  <a:pt x="5272989" y="3210769"/>
                  <a:pt x="5270641" y="3208420"/>
                  <a:pt x="5272989" y="3210769"/>
                </a:cubicBezTo>
                <a:cubicBezTo>
                  <a:pt x="5265943" y="3213122"/>
                  <a:pt x="5270641" y="3213122"/>
                  <a:pt x="5268292" y="3213122"/>
                </a:cubicBezTo>
                <a:cubicBezTo>
                  <a:pt x="5268292" y="3213122"/>
                  <a:pt x="5268292" y="3210769"/>
                  <a:pt x="5270641" y="3210769"/>
                </a:cubicBezTo>
                <a:close/>
                <a:moveTo>
                  <a:pt x="5350499" y="3210766"/>
                </a:moveTo>
                <a:lnTo>
                  <a:pt x="5350499" y="3215463"/>
                </a:lnTo>
                <a:lnTo>
                  <a:pt x="5350499" y="3217814"/>
                </a:lnTo>
                <a:lnTo>
                  <a:pt x="5348151" y="3213113"/>
                </a:lnTo>
                <a:close/>
                <a:moveTo>
                  <a:pt x="871380" y="3208446"/>
                </a:moveTo>
                <a:lnTo>
                  <a:pt x="861985" y="3215496"/>
                </a:lnTo>
                <a:cubicBezTo>
                  <a:pt x="859637" y="3215496"/>
                  <a:pt x="859637" y="3217847"/>
                  <a:pt x="859637" y="3217847"/>
                </a:cubicBezTo>
                <a:cubicBezTo>
                  <a:pt x="859637" y="3217847"/>
                  <a:pt x="861985" y="3220195"/>
                  <a:pt x="861985" y="3220195"/>
                </a:cubicBezTo>
                <a:lnTo>
                  <a:pt x="871380" y="3224895"/>
                </a:lnTo>
                <a:lnTo>
                  <a:pt x="880777" y="3222544"/>
                </a:lnTo>
                <a:cubicBezTo>
                  <a:pt x="880777" y="3222544"/>
                  <a:pt x="883127" y="3220195"/>
                  <a:pt x="883127" y="3215496"/>
                </a:cubicBezTo>
                <a:lnTo>
                  <a:pt x="880777" y="3210799"/>
                </a:lnTo>
                <a:close/>
                <a:moveTo>
                  <a:pt x="5930648" y="3206104"/>
                </a:moveTo>
                <a:lnTo>
                  <a:pt x="5937694" y="3213146"/>
                </a:lnTo>
                <a:lnTo>
                  <a:pt x="5942392" y="3206104"/>
                </a:lnTo>
                <a:close/>
                <a:moveTo>
                  <a:pt x="5359895" y="3206080"/>
                </a:moveTo>
                <a:lnTo>
                  <a:pt x="5362243" y="3208432"/>
                </a:lnTo>
                <a:lnTo>
                  <a:pt x="5362243" y="3210777"/>
                </a:lnTo>
                <a:lnTo>
                  <a:pt x="5357546" y="3210777"/>
                </a:lnTo>
                <a:cubicBezTo>
                  <a:pt x="5357546" y="3208432"/>
                  <a:pt x="5357546" y="3208432"/>
                  <a:pt x="5359895" y="3206080"/>
                </a:cubicBezTo>
                <a:close/>
                <a:moveTo>
                  <a:pt x="6001111" y="3203752"/>
                </a:moveTo>
                <a:lnTo>
                  <a:pt x="5994065" y="3217847"/>
                </a:lnTo>
                <a:cubicBezTo>
                  <a:pt x="5996414" y="3217847"/>
                  <a:pt x="5998763" y="3222545"/>
                  <a:pt x="6001111" y="3203752"/>
                </a:cubicBezTo>
                <a:close/>
                <a:moveTo>
                  <a:pt x="5606517" y="3203752"/>
                </a:moveTo>
                <a:lnTo>
                  <a:pt x="5601819" y="3213146"/>
                </a:lnTo>
                <a:cubicBezTo>
                  <a:pt x="5604168" y="3217848"/>
                  <a:pt x="5605342" y="3218432"/>
                  <a:pt x="5605342" y="3219023"/>
                </a:cubicBezTo>
                <a:lnTo>
                  <a:pt x="5602574" y="3223635"/>
                </a:lnTo>
                <a:lnTo>
                  <a:pt x="5598213" y="3222763"/>
                </a:lnTo>
                <a:lnTo>
                  <a:pt x="5595360" y="3221076"/>
                </a:lnTo>
                <a:cubicBezTo>
                  <a:pt x="5595360" y="3220786"/>
                  <a:pt x="5597121" y="3220195"/>
                  <a:pt x="5599470" y="3215498"/>
                </a:cubicBezTo>
                <a:lnTo>
                  <a:pt x="5592424" y="3215498"/>
                </a:lnTo>
                <a:lnTo>
                  <a:pt x="5592424" y="3208446"/>
                </a:lnTo>
                <a:lnTo>
                  <a:pt x="5599470" y="3210801"/>
                </a:lnTo>
                <a:close/>
                <a:moveTo>
                  <a:pt x="1691104" y="3203751"/>
                </a:moveTo>
                <a:cubicBezTo>
                  <a:pt x="1662919" y="3203751"/>
                  <a:pt x="1634734" y="3210799"/>
                  <a:pt x="1606549" y="3220195"/>
                </a:cubicBezTo>
                <a:cubicBezTo>
                  <a:pt x="1543131" y="3241337"/>
                  <a:pt x="1406903" y="3307040"/>
                  <a:pt x="1366975" y="3473802"/>
                </a:cubicBezTo>
                <a:cubicBezTo>
                  <a:pt x="1348182" y="3553660"/>
                  <a:pt x="1352883" y="3642914"/>
                  <a:pt x="1392810" y="3734516"/>
                </a:cubicBezTo>
                <a:cubicBezTo>
                  <a:pt x="1392810" y="3736865"/>
                  <a:pt x="1395160" y="3736865"/>
                  <a:pt x="1395160" y="3739214"/>
                </a:cubicBezTo>
                <a:cubicBezTo>
                  <a:pt x="1411603" y="3727470"/>
                  <a:pt x="1428041" y="3715726"/>
                  <a:pt x="1446832" y="3703982"/>
                </a:cubicBezTo>
                <a:cubicBezTo>
                  <a:pt x="1418645" y="3633519"/>
                  <a:pt x="1420995" y="3551311"/>
                  <a:pt x="1439788" y="3494941"/>
                </a:cubicBezTo>
                <a:cubicBezTo>
                  <a:pt x="1484412" y="3370456"/>
                  <a:pt x="1590107" y="3339957"/>
                  <a:pt x="1632384" y="3347004"/>
                </a:cubicBezTo>
                <a:cubicBezTo>
                  <a:pt x="1733382" y="3351665"/>
                  <a:pt x="1761568" y="3403339"/>
                  <a:pt x="1770962" y="3445616"/>
                </a:cubicBezTo>
                <a:cubicBezTo>
                  <a:pt x="1770962" y="3452663"/>
                  <a:pt x="1773312" y="3459709"/>
                  <a:pt x="1773312" y="3466756"/>
                </a:cubicBezTo>
                <a:lnTo>
                  <a:pt x="1800581" y="3444536"/>
                </a:lnTo>
                <a:lnTo>
                  <a:pt x="1796359" y="3450387"/>
                </a:lnTo>
                <a:cubicBezTo>
                  <a:pt x="1801204" y="3449286"/>
                  <a:pt x="1833792" y="3425064"/>
                  <a:pt x="1874309" y="3391595"/>
                </a:cubicBezTo>
                <a:cubicBezTo>
                  <a:pt x="1895451" y="3375153"/>
                  <a:pt x="1916587" y="3354014"/>
                  <a:pt x="1937729" y="3335256"/>
                </a:cubicBezTo>
                <a:cubicBezTo>
                  <a:pt x="1918936" y="3307040"/>
                  <a:pt x="1895451" y="3278939"/>
                  <a:pt x="1867266" y="3257791"/>
                </a:cubicBezTo>
                <a:cubicBezTo>
                  <a:pt x="1857868" y="3260142"/>
                  <a:pt x="1850823" y="3264850"/>
                  <a:pt x="1841426" y="3267196"/>
                </a:cubicBezTo>
                <a:cubicBezTo>
                  <a:pt x="1824988" y="3271915"/>
                  <a:pt x="1806195" y="3274248"/>
                  <a:pt x="1789753" y="3271915"/>
                </a:cubicBezTo>
                <a:cubicBezTo>
                  <a:pt x="1756869" y="3269552"/>
                  <a:pt x="1728684" y="3250741"/>
                  <a:pt x="1712247" y="3234289"/>
                </a:cubicBezTo>
                <a:cubicBezTo>
                  <a:pt x="1702848" y="3222544"/>
                  <a:pt x="1695805" y="3213146"/>
                  <a:pt x="1691104" y="3203751"/>
                </a:cubicBezTo>
                <a:close/>
                <a:moveTo>
                  <a:pt x="5383383" y="3203741"/>
                </a:moveTo>
                <a:cubicBezTo>
                  <a:pt x="5385731" y="3206088"/>
                  <a:pt x="5383383" y="3208436"/>
                  <a:pt x="5385731" y="3208436"/>
                </a:cubicBezTo>
                <a:cubicBezTo>
                  <a:pt x="5385731" y="3210788"/>
                  <a:pt x="5383383" y="3208436"/>
                  <a:pt x="5385731" y="3210788"/>
                </a:cubicBezTo>
                <a:lnTo>
                  <a:pt x="5383383" y="3210788"/>
                </a:lnTo>
                <a:lnTo>
                  <a:pt x="5381034" y="3208436"/>
                </a:lnTo>
                <a:close/>
                <a:moveTo>
                  <a:pt x="5258897" y="3203728"/>
                </a:moveTo>
                <a:cubicBezTo>
                  <a:pt x="5263594" y="3206077"/>
                  <a:pt x="5261245" y="3203728"/>
                  <a:pt x="5263594" y="3208422"/>
                </a:cubicBezTo>
                <a:cubicBezTo>
                  <a:pt x="5263594" y="3208422"/>
                  <a:pt x="5261245" y="3208422"/>
                  <a:pt x="5261245" y="3208422"/>
                </a:cubicBezTo>
                <a:cubicBezTo>
                  <a:pt x="5258897" y="3208422"/>
                  <a:pt x="5258897" y="3206077"/>
                  <a:pt x="5258897" y="3203728"/>
                </a:cubicBezTo>
                <a:close/>
                <a:moveTo>
                  <a:pt x="5921253" y="3201403"/>
                </a:moveTo>
                <a:lnTo>
                  <a:pt x="5921253" y="3208446"/>
                </a:lnTo>
                <a:lnTo>
                  <a:pt x="5928299" y="3208446"/>
                </a:lnTo>
                <a:close/>
                <a:moveTo>
                  <a:pt x="5893068" y="3201403"/>
                </a:moveTo>
                <a:lnTo>
                  <a:pt x="5907160" y="3215498"/>
                </a:lnTo>
                <a:lnTo>
                  <a:pt x="5909509" y="3210801"/>
                </a:lnTo>
                <a:cubicBezTo>
                  <a:pt x="5904812" y="3201403"/>
                  <a:pt x="5907160" y="3201403"/>
                  <a:pt x="5893068" y="3201403"/>
                </a:cubicBezTo>
                <a:close/>
                <a:moveTo>
                  <a:pt x="4319385" y="3201403"/>
                </a:moveTo>
                <a:cubicBezTo>
                  <a:pt x="4309989" y="3220195"/>
                  <a:pt x="4319385" y="3231943"/>
                  <a:pt x="4319385" y="3248384"/>
                </a:cubicBezTo>
                <a:cubicBezTo>
                  <a:pt x="4328780" y="3229593"/>
                  <a:pt x="4347570" y="3243691"/>
                  <a:pt x="4352267" y="3222544"/>
                </a:cubicBezTo>
                <a:cubicBezTo>
                  <a:pt x="4345221" y="3203751"/>
                  <a:pt x="4326431" y="3220195"/>
                  <a:pt x="4319385" y="3201403"/>
                </a:cubicBezTo>
                <a:close/>
                <a:moveTo>
                  <a:pt x="1702848" y="3201403"/>
                </a:moveTo>
                <a:cubicBezTo>
                  <a:pt x="1707547" y="3206100"/>
                  <a:pt x="1712247" y="3213146"/>
                  <a:pt x="1716941" y="3217847"/>
                </a:cubicBezTo>
                <a:cubicBezTo>
                  <a:pt x="1733382" y="3234289"/>
                  <a:pt x="1749825" y="3246041"/>
                  <a:pt x="1768613" y="3253091"/>
                </a:cubicBezTo>
                <a:cubicBezTo>
                  <a:pt x="1773312" y="3248384"/>
                  <a:pt x="1754520" y="3234289"/>
                  <a:pt x="1749825" y="3224895"/>
                </a:cubicBezTo>
                <a:cubicBezTo>
                  <a:pt x="1747475" y="3220195"/>
                  <a:pt x="1749825" y="3220195"/>
                  <a:pt x="1756869" y="3220195"/>
                </a:cubicBezTo>
                <a:cubicBezTo>
                  <a:pt x="1763917" y="3222544"/>
                  <a:pt x="1780360" y="3227241"/>
                  <a:pt x="1806195" y="3222544"/>
                </a:cubicBezTo>
                <a:cubicBezTo>
                  <a:pt x="1787404" y="3224895"/>
                  <a:pt x="1768613" y="3220195"/>
                  <a:pt x="1754520" y="3210799"/>
                </a:cubicBezTo>
                <a:cubicBezTo>
                  <a:pt x="1752175" y="3210799"/>
                  <a:pt x="1749825" y="3208446"/>
                  <a:pt x="1747475" y="3206100"/>
                </a:cubicBezTo>
                <a:cubicBezTo>
                  <a:pt x="1733382" y="3203751"/>
                  <a:pt x="1721640" y="3203751"/>
                  <a:pt x="1702848" y="3201403"/>
                </a:cubicBezTo>
                <a:close/>
                <a:moveTo>
                  <a:pt x="5242456" y="3201382"/>
                </a:moveTo>
                <a:lnTo>
                  <a:pt x="5242456" y="3206080"/>
                </a:lnTo>
                <a:cubicBezTo>
                  <a:pt x="5242456" y="3208426"/>
                  <a:pt x="5242456" y="3206080"/>
                  <a:pt x="5240107" y="3208426"/>
                </a:cubicBezTo>
                <a:cubicBezTo>
                  <a:pt x="5237758" y="3199032"/>
                  <a:pt x="5240107" y="3203729"/>
                  <a:pt x="5242456" y="3201382"/>
                </a:cubicBezTo>
                <a:close/>
                <a:moveTo>
                  <a:pt x="5207224" y="3201377"/>
                </a:moveTo>
                <a:cubicBezTo>
                  <a:pt x="5204875" y="3206077"/>
                  <a:pt x="5209572" y="3206077"/>
                  <a:pt x="5204875" y="3208426"/>
                </a:cubicBezTo>
                <a:lnTo>
                  <a:pt x="5204875" y="3203728"/>
                </a:lnTo>
                <a:lnTo>
                  <a:pt x="5202526" y="3203728"/>
                </a:lnTo>
                <a:cubicBezTo>
                  <a:pt x="5202526" y="3201377"/>
                  <a:pt x="5202526" y="3201377"/>
                  <a:pt x="5207224" y="3201377"/>
                </a:cubicBezTo>
                <a:close/>
                <a:moveTo>
                  <a:pt x="5383089" y="3200804"/>
                </a:moveTo>
                <a:cubicBezTo>
                  <a:pt x="5382796" y="3200804"/>
                  <a:pt x="5382209" y="3201391"/>
                  <a:pt x="5383383" y="3203741"/>
                </a:cubicBezTo>
                <a:cubicBezTo>
                  <a:pt x="5381034" y="3203741"/>
                  <a:pt x="5381034" y="3203741"/>
                  <a:pt x="5378685" y="3203741"/>
                </a:cubicBezTo>
                <a:cubicBezTo>
                  <a:pt x="5378685" y="3203741"/>
                  <a:pt x="5378685" y="3201390"/>
                  <a:pt x="5381034" y="3201390"/>
                </a:cubicBezTo>
                <a:cubicBezTo>
                  <a:pt x="5383383" y="3201390"/>
                  <a:pt x="5383383" y="3200804"/>
                  <a:pt x="5383089" y="3200804"/>
                </a:cubicBezTo>
                <a:close/>
                <a:moveTo>
                  <a:pt x="5288844" y="3199622"/>
                </a:moveTo>
                <a:cubicBezTo>
                  <a:pt x="5288844" y="3199622"/>
                  <a:pt x="5288257" y="3200210"/>
                  <a:pt x="5289431" y="3201386"/>
                </a:cubicBezTo>
                <a:lnTo>
                  <a:pt x="5289431" y="3203732"/>
                </a:lnTo>
                <a:cubicBezTo>
                  <a:pt x="5284733" y="3203732"/>
                  <a:pt x="5284733" y="3203732"/>
                  <a:pt x="5282385" y="3201386"/>
                </a:cubicBezTo>
                <a:cubicBezTo>
                  <a:pt x="5284733" y="3201386"/>
                  <a:pt x="5282385" y="3201386"/>
                  <a:pt x="5284733" y="3201386"/>
                </a:cubicBezTo>
                <a:cubicBezTo>
                  <a:pt x="5288257" y="3200210"/>
                  <a:pt x="5288844" y="3199622"/>
                  <a:pt x="5288844" y="3199622"/>
                </a:cubicBezTo>
                <a:close/>
                <a:moveTo>
                  <a:pt x="103349" y="3199057"/>
                </a:moveTo>
                <a:cubicBezTo>
                  <a:pt x="105707" y="3203753"/>
                  <a:pt x="108049" y="3208452"/>
                  <a:pt x="110391" y="3213150"/>
                </a:cubicBezTo>
                <a:cubicBezTo>
                  <a:pt x="110391" y="3213150"/>
                  <a:pt x="117450" y="3215498"/>
                  <a:pt x="119791" y="3215498"/>
                </a:cubicBezTo>
                <a:cubicBezTo>
                  <a:pt x="115091" y="3215498"/>
                  <a:pt x="112749" y="3217847"/>
                  <a:pt x="110391" y="3217847"/>
                </a:cubicBezTo>
                <a:cubicBezTo>
                  <a:pt x="103349" y="3217847"/>
                  <a:pt x="96307" y="3213150"/>
                  <a:pt x="96307" y="3206104"/>
                </a:cubicBezTo>
                <a:cubicBezTo>
                  <a:pt x="96307" y="3203753"/>
                  <a:pt x="101007" y="3201406"/>
                  <a:pt x="103349" y="3199057"/>
                </a:cubicBezTo>
                <a:close/>
                <a:moveTo>
                  <a:pt x="5200178" y="3199032"/>
                </a:moveTo>
                <a:cubicBezTo>
                  <a:pt x="5200178" y="3206080"/>
                  <a:pt x="5200178" y="3201384"/>
                  <a:pt x="5197829" y="3206080"/>
                </a:cubicBezTo>
                <a:close/>
                <a:moveTo>
                  <a:pt x="1991749" y="3196705"/>
                </a:moveTo>
                <a:cubicBezTo>
                  <a:pt x="1989399" y="3203751"/>
                  <a:pt x="1987051" y="3210799"/>
                  <a:pt x="1984702" y="3217847"/>
                </a:cubicBezTo>
                <a:lnTo>
                  <a:pt x="2008038" y="3262205"/>
                </a:lnTo>
                <a:lnTo>
                  <a:pt x="2005841" y="3264850"/>
                </a:lnTo>
                <a:cubicBezTo>
                  <a:pt x="2008192" y="3264850"/>
                  <a:pt x="2008192" y="3267196"/>
                  <a:pt x="2008192" y="3267196"/>
                </a:cubicBezTo>
                <a:cubicBezTo>
                  <a:pt x="2010542" y="3262494"/>
                  <a:pt x="2015236" y="3260142"/>
                  <a:pt x="2017585" y="3257791"/>
                </a:cubicBezTo>
                <a:cubicBezTo>
                  <a:pt x="2019934" y="3257791"/>
                  <a:pt x="2022284" y="3255436"/>
                  <a:pt x="2019934" y="3255436"/>
                </a:cubicBezTo>
                <a:lnTo>
                  <a:pt x="2017732" y="3251034"/>
                </a:lnTo>
                <a:lnTo>
                  <a:pt x="2019934" y="3248384"/>
                </a:lnTo>
                <a:cubicBezTo>
                  <a:pt x="2010542" y="3231943"/>
                  <a:pt x="2001143" y="3213146"/>
                  <a:pt x="1991749" y="3196705"/>
                </a:cubicBezTo>
                <a:close/>
                <a:moveTo>
                  <a:pt x="5294129" y="3196653"/>
                </a:moveTo>
                <a:lnTo>
                  <a:pt x="5296477" y="3199003"/>
                </a:lnTo>
                <a:lnTo>
                  <a:pt x="5294129" y="3199003"/>
                </a:lnTo>
                <a:close/>
                <a:moveTo>
                  <a:pt x="5181387" y="3194332"/>
                </a:moveTo>
                <a:cubicBezTo>
                  <a:pt x="5179038" y="3199029"/>
                  <a:pt x="5181387" y="3191982"/>
                  <a:pt x="5181387" y="3196679"/>
                </a:cubicBezTo>
                <a:lnTo>
                  <a:pt x="5179038" y="3196679"/>
                </a:lnTo>
                <a:lnTo>
                  <a:pt x="5176690" y="3196679"/>
                </a:lnTo>
                <a:cubicBezTo>
                  <a:pt x="5176690" y="3194332"/>
                  <a:pt x="5176690" y="3194332"/>
                  <a:pt x="5181387" y="3194332"/>
                </a:cubicBezTo>
                <a:close/>
                <a:moveTo>
                  <a:pt x="5395127" y="3194316"/>
                </a:moveTo>
                <a:lnTo>
                  <a:pt x="5397475" y="3194316"/>
                </a:lnTo>
                <a:lnTo>
                  <a:pt x="5399824" y="3194316"/>
                </a:lnTo>
                <a:lnTo>
                  <a:pt x="5397475" y="3196664"/>
                </a:lnTo>
                <a:close/>
                <a:moveTo>
                  <a:pt x="5611214" y="3192007"/>
                </a:moveTo>
                <a:lnTo>
                  <a:pt x="5615832" y="3193302"/>
                </a:lnTo>
                <a:lnTo>
                  <a:pt x="5613829" y="3196307"/>
                </a:lnTo>
                <a:close/>
                <a:moveTo>
                  <a:pt x="5153202" y="3192003"/>
                </a:moveTo>
                <a:cubicBezTo>
                  <a:pt x="5155551" y="3194350"/>
                  <a:pt x="5155551" y="3194350"/>
                  <a:pt x="5157900" y="3196697"/>
                </a:cubicBezTo>
                <a:lnTo>
                  <a:pt x="5153202" y="3196697"/>
                </a:lnTo>
                <a:close/>
                <a:moveTo>
                  <a:pt x="5881324" y="3189661"/>
                </a:moveTo>
                <a:lnTo>
                  <a:pt x="5888370" y="3196705"/>
                </a:lnTo>
                <a:lnTo>
                  <a:pt x="5888370" y="3189661"/>
                </a:lnTo>
                <a:close/>
                <a:moveTo>
                  <a:pt x="5237758" y="3189645"/>
                </a:moveTo>
                <a:lnTo>
                  <a:pt x="5237758" y="3194341"/>
                </a:lnTo>
                <a:lnTo>
                  <a:pt x="5240107" y="3196687"/>
                </a:lnTo>
                <a:lnTo>
                  <a:pt x="5235410" y="3199038"/>
                </a:lnTo>
                <a:lnTo>
                  <a:pt x="5233061" y="3199038"/>
                </a:lnTo>
                <a:lnTo>
                  <a:pt x="5235410" y="3196687"/>
                </a:lnTo>
                <a:lnTo>
                  <a:pt x="5233061" y="3194341"/>
                </a:lnTo>
                <a:cubicBezTo>
                  <a:pt x="5233061" y="3191990"/>
                  <a:pt x="5233061" y="3194341"/>
                  <a:pt x="5233061" y="3191990"/>
                </a:cubicBezTo>
                <a:close/>
                <a:moveTo>
                  <a:pt x="5287082" y="3189636"/>
                </a:moveTo>
                <a:lnTo>
                  <a:pt x="5291780" y="3189636"/>
                </a:lnTo>
                <a:cubicBezTo>
                  <a:pt x="5289431" y="3194333"/>
                  <a:pt x="5294128" y="3191986"/>
                  <a:pt x="5289431" y="3194333"/>
                </a:cubicBezTo>
                <a:cubicBezTo>
                  <a:pt x="5284733" y="3191986"/>
                  <a:pt x="5287082" y="3194333"/>
                  <a:pt x="5287082" y="3189636"/>
                </a:cubicBezTo>
                <a:close/>
                <a:moveTo>
                  <a:pt x="5204875" y="3189608"/>
                </a:moveTo>
                <a:lnTo>
                  <a:pt x="5207224" y="3189608"/>
                </a:lnTo>
                <a:lnTo>
                  <a:pt x="5204875" y="3191956"/>
                </a:lnTo>
                <a:close/>
                <a:moveTo>
                  <a:pt x="5280036" y="3187295"/>
                </a:moveTo>
                <a:lnTo>
                  <a:pt x="5282385" y="3187295"/>
                </a:lnTo>
                <a:lnTo>
                  <a:pt x="5282385" y="3196691"/>
                </a:lnTo>
                <a:cubicBezTo>
                  <a:pt x="5280036" y="3194341"/>
                  <a:pt x="5277688" y="3191993"/>
                  <a:pt x="5277688" y="3189645"/>
                </a:cubicBezTo>
                <a:close/>
                <a:moveTo>
                  <a:pt x="5216619" y="3187275"/>
                </a:moveTo>
                <a:lnTo>
                  <a:pt x="5221316" y="3187275"/>
                </a:lnTo>
                <a:lnTo>
                  <a:pt x="5221316" y="3189627"/>
                </a:lnTo>
                <a:lnTo>
                  <a:pt x="5216619" y="3189627"/>
                </a:lnTo>
                <a:close/>
                <a:moveTo>
                  <a:pt x="5256548" y="3187259"/>
                </a:moveTo>
                <a:lnTo>
                  <a:pt x="5261245" y="3187259"/>
                </a:lnTo>
                <a:lnTo>
                  <a:pt x="5258897" y="3189605"/>
                </a:lnTo>
                <a:close/>
                <a:moveTo>
                  <a:pt x="5242456" y="3184937"/>
                </a:moveTo>
                <a:lnTo>
                  <a:pt x="5242456" y="3189635"/>
                </a:lnTo>
                <a:lnTo>
                  <a:pt x="5237758" y="3189635"/>
                </a:lnTo>
                <a:close/>
                <a:moveTo>
                  <a:pt x="542573" y="3180274"/>
                </a:moveTo>
                <a:cubicBezTo>
                  <a:pt x="547267" y="3180274"/>
                  <a:pt x="549615" y="3184971"/>
                  <a:pt x="551965" y="3184971"/>
                </a:cubicBezTo>
                <a:cubicBezTo>
                  <a:pt x="551965" y="3184971"/>
                  <a:pt x="559011" y="3182622"/>
                  <a:pt x="561358" y="3182622"/>
                </a:cubicBezTo>
                <a:lnTo>
                  <a:pt x="603643" y="3192015"/>
                </a:lnTo>
                <a:cubicBezTo>
                  <a:pt x="603643" y="3194367"/>
                  <a:pt x="605988" y="3194367"/>
                  <a:pt x="605988" y="3196710"/>
                </a:cubicBezTo>
                <a:cubicBezTo>
                  <a:pt x="605988" y="3199057"/>
                  <a:pt x="603643" y="3203754"/>
                  <a:pt x="601293" y="3203754"/>
                </a:cubicBezTo>
                <a:cubicBezTo>
                  <a:pt x="598943" y="3206104"/>
                  <a:pt x="594244" y="3203754"/>
                  <a:pt x="584850" y="3196710"/>
                </a:cubicBezTo>
                <a:cubicBezTo>
                  <a:pt x="584850" y="3196710"/>
                  <a:pt x="580152" y="3192015"/>
                  <a:pt x="566057" y="3192015"/>
                </a:cubicBezTo>
                <a:lnTo>
                  <a:pt x="540222" y="3194367"/>
                </a:lnTo>
                <a:cubicBezTo>
                  <a:pt x="537872" y="3192015"/>
                  <a:pt x="535524" y="3189667"/>
                  <a:pt x="533175" y="3187318"/>
                </a:cubicBezTo>
                <a:cubicBezTo>
                  <a:pt x="537872" y="3184971"/>
                  <a:pt x="540222" y="3180274"/>
                  <a:pt x="542573" y="3180274"/>
                </a:cubicBezTo>
                <a:close/>
                <a:moveTo>
                  <a:pt x="441569" y="3180272"/>
                </a:moveTo>
                <a:lnTo>
                  <a:pt x="450967" y="3182620"/>
                </a:lnTo>
                <a:lnTo>
                  <a:pt x="455662" y="3187317"/>
                </a:lnTo>
                <a:lnTo>
                  <a:pt x="448616" y="3189667"/>
                </a:lnTo>
                <a:lnTo>
                  <a:pt x="441569" y="3189667"/>
                </a:lnTo>
                <a:lnTo>
                  <a:pt x="436874" y="3187317"/>
                </a:lnTo>
                <a:close/>
                <a:moveTo>
                  <a:pt x="5975275" y="3180267"/>
                </a:moveTo>
                <a:lnTo>
                  <a:pt x="5975275" y="3189661"/>
                </a:lnTo>
                <a:cubicBezTo>
                  <a:pt x="5975275" y="3194359"/>
                  <a:pt x="5975275" y="3194359"/>
                  <a:pt x="5972926" y="3199052"/>
                </a:cubicBezTo>
                <a:lnTo>
                  <a:pt x="5979973" y="3206104"/>
                </a:lnTo>
                <a:lnTo>
                  <a:pt x="5984670" y="3203752"/>
                </a:lnTo>
                <a:lnTo>
                  <a:pt x="5982321" y="3210801"/>
                </a:lnTo>
                <a:lnTo>
                  <a:pt x="5975275" y="3210801"/>
                </a:lnTo>
                <a:lnTo>
                  <a:pt x="5979973" y="3217847"/>
                </a:lnTo>
                <a:lnTo>
                  <a:pt x="5989368" y="3210801"/>
                </a:lnTo>
                <a:lnTo>
                  <a:pt x="5982321" y="3194359"/>
                </a:lnTo>
                <a:cubicBezTo>
                  <a:pt x="5996414" y="3196705"/>
                  <a:pt x="5989368" y="3194359"/>
                  <a:pt x="5998763" y="3201403"/>
                </a:cubicBezTo>
                <a:lnTo>
                  <a:pt x="5996414" y="3187311"/>
                </a:lnTo>
                <a:cubicBezTo>
                  <a:pt x="5989368" y="3189661"/>
                  <a:pt x="5998763" y="3189661"/>
                  <a:pt x="5987019" y="3189661"/>
                </a:cubicBezTo>
                <a:lnTo>
                  <a:pt x="5977624" y="3189661"/>
                </a:lnTo>
                <a:lnTo>
                  <a:pt x="5977624" y="3180267"/>
                </a:lnTo>
                <a:close/>
                <a:moveTo>
                  <a:pt x="5524309" y="3180249"/>
                </a:moveTo>
                <a:lnTo>
                  <a:pt x="5526658" y="3180249"/>
                </a:lnTo>
                <a:cubicBezTo>
                  <a:pt x="5526658" y="3182599"/>
                  <a:pt x="5529007" y="3180249"/>
                  <a:pt x="5526658" y="3182599"/>
                </a:cubicBezTo>
                <a:cubicBezTo>
                  <a:pt x="5524309" y="3182599"/>
                  <a:pt x="5526658" y="3180249"/>
                  <a:pt x="5524309" y="3182599"/>
                </a:cubicBezTo>
                <a:close/>
                <a:moveTo>
                  <a:pt x="500295" y="3177922"/>
                </a:moveTo>
                <a:cubicBezTo>
                  <a:pt x="500295" y="3177922"/>
                  <a:pt x="502639" y="3177922"/>
                  <a:pt x="504987" y="3177922"/>
                </a:cubicBezTo>
                <a:lnTo>
                  <a:pt x="509687" y="3187317"/>
                </a:lnTo>
                <a:lnTo>
                  <a:pt x="502639" y="3192013"/>
                </a:lnTo>
                <a:lnTo>
                  <a:pt x="493244" y="3194362"/>
                </a:lnTo>
                <a:lnTo>
                  <a:pt x="488547" y="3187317"/>
                </a:lnTo>
                <a:lnTo>
                  <a:pt x="493244" y="3182622"/>
                </a:lnTo>
                <a:close/>
                <a:moveTo>
                  <a:pt x="5902463" y="3177912"/>
                </a:moveTo>
                <a:cubicBezTo>
                  <a:pt x="5893068" y="3184961"/>
                  <a:pt x="5893068" y="3182612"/>
                  <a:pt x="5893068" y="3194359"/>
                </a:cubicBezTo>
                <a:cubicBezTo>
                  <a:pt x="5897765" y="3192007"/>
                  <a:pt x="5902463" y="3184961"/>
                  <a:pt x="5902463" y="3177912"/>
                </a:cubicBezTo>
                <a:close/>
                <a:moveTo>
                  <a:pt x="5247153" y="3177894"/>
                </a:moveTo>
                <a:lnTo>
                  <a:pt x="5249501" y="3180243"/>
                </a:lnTo>
                <a:lnTo>
                  <a:pt x="5244804" y="3180243"/>
                </a:lnTo>
                <a:close/>
                <a:moveTo>
                  <a:pt x="5265944" y="3177874"/>
                </a:moveTo>
                <a:lnTo>
                  <a:pt x="5265944" y="3180223"/>
                </a:lnTo>
                <a:lnTo>
                  <a:pt x="5261246" y="3180223"/>
                </a:lnTo>
                <a:close/>
                <a:moveTo>
                  <a:pt x="5237758" y="3177857"/>
                </a:moveTo>
                <a:lnTo>
                  <a:pt x="5240107" y="3180205"/>
                </a:lnTo>
                <a:lnTo>
                  <a:pt x="5237758" y="3180205"/>
                </a:lnTo>
                <a:close/>
                <a:moveTo>
                  <a:pt x="5282385" y="3175519"/>
                </a:moveTo>
                <a:lnTo>
                  <a:pt x="5284733" y="3177868"/>
                </a:lnTo>
                <a:lnTo>
                  <a:pt x="5282385" y="3180218"/>
                </a:lnTo>
                <a:lnTo>
                  <a:pt x="5282385" y="3177868"/>
                </a:lnTo>
                <a:close/>
                <a:moveTo>
                  <a:pt x="3828564" y="3173475"/>
                </a:moveTo>
                <a:cubicBezTo>
                  <a:pt x="3821151" y="3176150"/>
                  <a:pt x="3814397" y="3186722"/>
                  <a:pt x="3812048" y="3210799"/>
                </a:cubicBezTo>
                <a:cubicBezTo>
                  <a:pt x="3878989" y="3228416"/>
                  <a:pt x="3850804" y="3165435"/>
                  <a:pt x="3828564" y="3173475"/>
                </a:cubicBezTo>
                <a:close/>
                <a:moveTo>
                  <a:pt x="5589994" y="3173301"/>
                </a:moveTo>
                <a:lnTo>
                  <a:pt x="5592424" y="3177912"/>
                </a:lnTo>
                <a:lnTo>
                  <a:pt x="5591250" y="3177912"/>
                </a:lnTo>
                <a:lnTo>
                  <a:pt x="5587727" y="3175561"/>
                </a:lnTo>
                <a:close/>
                <a:moveTo>
                  <a:pt x="789174" y="3173219"/>
                </a:moveTo>
                <a:lnTo>
                  <a:pt x="786824" y="3175561"/>
                </a:lnTo>
                <a:lnTo>
                  <a:pt x="782129" y="3184961"/>
                </a:lnTo>
                <a:lnTo>
                  <a:pt x="789174" y="3189660"/>
                </a:lnTo>
                <a:close/>
                <a:moveTo>
                  <a:pt x="5291780" y="3173176"/>
                </a:moveTo>
                <a:lnTo>
                  <a:pt x="5294129" y="3177873"/>
                </a:lnTo>
                <a:lnTo>
                  <a:pt x="5289432" y="3175524"/>
                </a:lnTo>
                <a:close/>
                <a:moveTo>
                  <a:pt x="5366941" y="3173172"/>
                </a:moveTo>
                <a:lnTo>
                  <a:pt x="5369290" y="3175522"/>
                </a:lnTo>
                <a:lnTo>
                  <a:pt x="5366941" y="3177869"/>
                </a:lnTo>
                <a:lnTo>
                  <a:pt x="5366941" y="3175522"/>
                </a:lnTo>
                <a:close/>
                <a:moveTo>
                  <a:pt x="6146734" y="3170882"/>
                </a:moveTo>
                <a:lnTo>
                  <a:pt x="6139274" y="3181659"/>
                </a:lnTo>
                <a:lnTo>
                  <a:pt x="6138221" y="3182332"/>
                </a:lnTo>
                <a:cubicBezTo>
                  <a:pt x="6133229" y="3187318"/>
                  <a:pt x="6129119" y="3192015"/>
                  <a:pt x="6125596" y="3192015"/>
                </a:cubicBezTo>
                <a:cubicBezTo>
                  <a:pt x="6131468" y="3188495"/>
                  <a:pt x="6135578" y="3185558"/>
                  <a:pt x="6138808" y="3182332"/>
                </a:cubicBezTo>
                <a:lnTo>
                  <a:pt x="6139274" y="3181659"/>
                </a:lnTo>
                <a:lnTo>
                  <a:pt x="6156129" y="3170882"/>
                </a:lnTo>
                <a:cubicBezTo>
                  <a:pt x="6149083" y="3187318"/>
                  <a:pt x="6130293" y="3196710"/>
                  <a:pt x="6120898" y="3210801"/>
                </a:cubicBezTo>
                <a:cubicBezTo>
                  <a:pt x="6139688" y="3203754"/>
                  <a:pt x="6153781" y="3189668"/>
                  <a:pt x="6167873" y="3177926"/>
                </a:cubicBezTo>
                <a:cubicBezTo>
                  <a:pt x="6172571" y="3192015"/>
                  <a:pt x="6151432" y="3201407"/>
                  <a:pt x="6139688" y="3208452"/>
                </a:cubicBezTo>
                <a:cubicBezTo>
                  <a:pt x="6144386" y="3215500"/>
                  <a:pt x="6156129" y="3208452"/>
                  <a:pt x="6163176" y="3208452"/>
                </a:cubicBezTo>
                <a:cubicBezTo>
                  <a:pt x="6156129" y="3215500"/>
                  <a:pt x="6139688" y="3215500"/>
                  <a:pt x="6123247" y="3217848"/>
                </a:cubicBezTo>
                <a:cubicBezTo>
                  <a:pt x="6134991" y="3227243"/>
                  <a:pt x="6151432" y="3227243"/>
                  <a:pt x="6170222" y="3227243"/>
                </a:cubicBezTo>
                <a:cubicBezTo>
                  <a:pt x="6160827" y="3241348"/>
                  <a:pt x="6113852" y="3229596"/>
                  <a:pt x="6116200" y="3217848"/>
                </a:cubicBezTo>
                <a:cubicBezTo>
                  <a:pt x="6113852" y="3210801"/>
                  <a:pt x="6113852" y="3227243"/>
                  <a:pt x="6104456" y="3222545"/>
                </a:cubicBezTo>
                <a:cubicBezTo>
                  <a:pt x="6125596" y="3243694"/>
                  <a:pt x="6167873" y="3246044"/>
                  <a:pt x="6184315" y="3271915"/>
                </a:cubicBezTo>
                <a:cubicBezTo>
                  <a:pt x="6149083" y="3262505"/>
                  <a:pt x="6125596" y="3241348"/>
                  <a:pt x="6095061" y="3227243"/>
                </a:cubicBezTo>
                <a:cubicBezTo>
                  <a:pt x="6106805" y="3220199"/>
                  <a:pt x="6116200" y="3213150"/>
                  <a:pt x="6120898" y="3199057"/>
                </a:cubicBezTo>
                <a:cubicBezTo>
                  <a:pt x="6111503" y="3210801"/>
                  <a:pt x="6097410" y="3217848"/>
                  <a:pt x="6088015" y="3229596"/>
                </a:cubicBezTo>
                <a:cubicBezTo>
                  <a:pt x="6127944" y="3250745"/>
                  <a:pt x="6156129" y="3285961"/>
                  <a:pt x="6193710" y="3309400"/>
                </a:cubicBezTo>
                <a:cubicBezTo>
                  <a:pt x="6151432" y="3297674"/>
                  <a:pt x="6111503" y="3260144"/>
                  <a:pt x="6078620" y="3229596"/>
                </a:cubicBezTo>
                <a:cubicBezTo>
                  <a:pt x="6102108" y="3210801"/>
                  <a:pt x="6113852" y="3180274"/>
                  <a:pt x="6146734" y="3170882"/>
                </a:cubicBezTo>
                <a:close/>
                <a:moveTo>
                  <a:pt x="5085086" y="3170868"/>
                </a:moveTo>
                <a:cubicBezTo>
                  <a:pt x="5075691" y="3168520"/>
                  <a:pt x="5068645" y="3170868"/>
                  <a:pt x="5063947" y="3175561"/>
                </a:cubicBezTo>
                <a:cubicBezTo>
                  <a:pt x="5073342" y="3177914"/>
                  <a:pt x="5082738" y="3184961"/>
                  <a:pt x="5085086" y="3170868"/>
                </a:cubicBezTo>
                <a:close/>
                <a:moveTo>
                  <a:pt x="5186085" y="3170861"/>
                </a:moveTo>
                <a:lnTo>
                  <a:pt x="5188434" y="3173209"/>
                </a:lnTo>
                <a:lnTo>
                  <a:pt x="5188434" y="3180254"/>
                </a:lnTo>
                <a:lnTo>
                  <a:pt x="5186085" y="3180254"/>
                </a:lnTo>
                <a:lnTo>
                  <a:pt x="5186085" y="3177906"/>
                </a:lnTo>
                <a:lnTo>
                  <a:pt x="5181388" y="3177906"/>
                </a:lnTo>
                <a:cubicBezTo>
                  <a:pt x="5181388" y="3173209"/>
                  <a:pt x="5183737" y="3175553"/>
                  <a:pt x="5186085" y="3170861"/>
                </a:cubicBezTo>
                <a:close/>
                <a:moveTo>
                  <a:pt x="5510217" y="3170842"/>
                </a:moveTo>
                <a:lnTo>
                  <a:pt x="5512566" y="3170842"/>
                </a:lnTo>
                <a:lnTo>
                  <a:pt x="5512566" y="3173191"/>
                </a:lnTo>
                <a:lnTo>
                  <a:pt x="5510217" y="3173191"/>
                </a:lnTo>
                <a:close/>
                <a:moveTo>
                  <a:pt x="5218968" y="3168501"/>
                </a:moveTo>
                <a:lnTo>
                  <a:pt x="5221316" y="3170850"/>
                </a:lnTo>
                <a:cubicBezTo>
                  <a:pt x="5221316" y="3173198"/>
                  <a:pt x="5221316" y="3170850"/>
                  <a:pt x="5221316" y="3173198"/>
                </a:cubicBezTo>
                <a:lnTo>
                  <a:pt x="5216619" y="3175546"/>
                </a:lnTo>
                <a:cubicBezTo>
                  <a:pt x="5216619" y="3170850"/>
                  <a:pt x="5218968" y="3175546"/>
                  <a:pt x="5216619" y="3170850"/>
                </a:cubicBezTo>
                <a:close/>
                <a:moveTo>
                  <a:pt x="5301175" y="3168493"/>
                </a:moveTo>
                <a:lnTo>
                  <a:pt x="5303523" y="3173191"/>
                </a:lnTo>
                <a:lnTo>
                  <a:pt x="5298826" y="3173191"/>
                </a:lnTo>
                <a:cubicBezTo>
                  <a:pt x="5301175" y="3170841"/>
                  <a:pt x="5301175" y="3173191"/>
                  <a:pt x="5298826" y="3170841"/>
                </a:cubicBezTo>
                <a:close/>
                <a:moveTo>
                  <a:pt x="357014" y="3166181"/>
                </a:moveTo>
                <a:lnTo>
                  <a:pt x="358031" y="3169393"/>
                </a:lnTo>
                <a:lnTo>
                  <a:pt x="357014" y="3170882"/>
                </a:lnTo>
                <a:lnTo>
                  <a:pt x="356344" y="3167101"/>
                </a:lnTo>
                <a:close/>
                <a:moveTo>
                  <a:pt x="5277688" y="3166153"/>
                </a:moveTo>
                <a:cubicBezTo>
                  <a:pt x="5282385" y="3166153"/>
                  <a:pt x="5284734" y="3168503"/>
                  <a:pt x="5287083" y="3170852"/>
                </a:cubicBezTo>
                <a:lnTo>
                  <a:pt x="5284734" y="3170852"/>
                </a:lnTo>
                <a:cubicBezTo>
                  <a:pt x="5282385" y="3170852"/>
                  <a:pt x="5280036" y="3168503"/>
                  <a:pt x="5277688" y="3166153"/>
                </a:cubicBezTo>
                <a:close/>
                <a:moveTo>
                  <a:pt x="5237758" y="3166115"/>
                </a:moveTo>
                <a:lnTo>
                  <a:pt x="5240107" y="3166115"/>
                </a:lnTo>
                <a:lnTo>
                  <a:pt x="5237758" y="3168461"/>
                </a:lnTo>
                <a:close/>
                <a:moveTo>
                  <a:pt x="5261245" y="3163812"/>
                </a:moveTo>
                <a:lnTo>
                  <a:pt x="5263594" y="3166162"/>
                </a:lnTo>
                <a:lnTo>
                  <a:pt x="5265943" y="3166162"/>
                </a:lnTo>
                <a:lnTo>
                  <a:pt x="5268292" y="3168512"/>
                </a:lnTo>
                <a:cubicBezTo>
                  <a:pt x="5265943" y="3170861"/>
                  <a:pt x="5268292" y="3168512"/>
                  <a:pt x="5268292" y="3170861"/>
                </a:cubicBezTo>
                <a:cubicBezTo>
                  <a:pt x="5261245" y="3170861"/>
                  <a:pt x="5265943" y="3170861"/>
                  <a:pt x="5263594" y="3170861"/>
                </a:cubicBezTo>
                <a:cubicBezTo>
                  <a:pt x="5263594" y="3173211"/>
                  <a:pt x="5263594" y="3173211"/>
                  <a:pt x="5265943" y="3175555"/>
                </a:cubicBezTo>
                <a:cubicBezTo>
                  <a:pt x="5265943" y="3175555"/>
                  <a:pt x="5263594" y="3175555"/>
                  <a:pt x="5263594" y="3175555"/>
                </a:cubicBezTo>
                <a:cubicBezTo>
                  <a:pt x="5261245" y="3175555"/>
                  <a:pt x="5261245" y="3175555"/>
                  <a:pt x="5258897" y="3173211"/>
                </a:cubicBezTo>
                <a:lnTo>
                  <a:pt x="5258897" y="3168512"/>
                </a:lnTo>
                <a:close/>
                <a:moveTo>
                  <a:pt x="5296478" y="3163767"/>
                </a:moveTo>
                <a:lnTo>
                  <a:pt x="5301176" y="3163767"/>
                </a:lnTo>
                <a:lnTo>
                  <a:pt x="5298827" y="3166117"/>
                </a:lnTo>
                <a:close/>
                <a:moveTo>
                  <a:pt x="6118550" y="3161471"/>
                </a:moveTo>
                <a:cubicBezTo>
                  <a:pt x="6116201" y="3170870"/>
                  <a:pt x="6111503" y="3177914"/>
                  <a:pt x="6106806" y="3184961"/>
                </a:cubicBezTo>
                <a:cubicBezTo>
                  <a:pt x="6106806" y="3184961"/>
                  <a:pt x="6104457" y="3184961"/>
                  <a:pt x="6104457" y="3184961"/>
                </a:cubicBezTo>
                <a:cubicBezTo>
                  <a:pt x="6104457" y="3184961"/>
                  <a:pt x="6104457" y="3187313"/>
                  <a:pt x="6104457" y="3189661"/>
                </a:cubicBezTo>
                <a:cubicBezTo>
                  <a:pt x="6095062" y="3201403"/>
                  <a:pt x="6078621" y="3213146"/>
                  <a:pt x="6064528" y="3222545"/>
                </a:cubicBezTo>
                <a:cubicBezTo>
                  <a:pt x="6104457" y="3267196"/>
                  <a:pt x="6146735" y="3307040"/>
                  <a:pt x="6184316" y="3354014"/>
                </a:cubicBezTo>
                <a:cubicBezTo>
                  <a:pt x="6163176" y="3347004"/>
                  <a:pt x="6153781" y="3328206"/>
                  <a:pt x="6134991" y="3318807"/>
                </a:cubicBezTo>
                <a:cubicBezTo>
                  <a:pt x="6151432" y="3339957"/>
                  <a:pt x="6165525" y="3361060"/>
                  <a:pt x="6184316" y="3379851"/>
                </a:cubicBezTo>
                <a:cubicBezTo>
                  <a:pt x="6179618" y="3379851"/>
                  <a:pt x="6174920" y="3377502"/>
                  <a:pt x="6172572" y="3375153"/>
                </a:cubicBezTo>
                <a:cubicBezTo>
                  <a:pt x="6172572" y="3372804"/>
                  <a:pt x="6170223" y="3370455"/>
                  <a:pt x="6167874" y="3368107"/>
                </a:cubicBezTo>
                <a:cubicBezTo>
                  <a:pt x="6165525" y="3370455"/>
                  <a:pt x="6165525" y="3370455"/>
                  <a:pt x="6165525" y="3372804"/>
                </a:cubicBezTo>
                <a:cubicBezTo>
                  <a:pt x="6132642" y="3351665"/>
                  <a:pt x="6109155" y="3307040"/>
                  <a:pt x="6076272" y="3283629"/>
                </a:cubicBezTo>
                <a:cubicBezTo>
                  <a:pt x="6090365" y="3321157"/>
                  <a:pt x="6132642" y="3356363"/>
                  <a:pt x="6153781" y="3393943"/>
                </a:cubicBezTo>
                <a:cubicBezTo>
                  <a:pt x="6146735" y="3389246"/>
                  <a:pt x="6127945" y="3372804"/>
                  <a:pt x="6116201" y="3363409"/>
                </a:cubicBezTo>
                <a:cubicBezTo>
                  <a:pt x="6132642" y="3389246"/>
                  <a:pt x="6146735" y="3424477"/>
                  <a:pt x="6163176" y="3455011"/>
                </a:cubicBezTo>
                <a:cubicBezTo>
                  <a:pt x="6160828" y="3462058"/>
                  <a:pt x="6160828" y="3466755"/>
                  <a:pt x="6158479" y="3473802"/>
                </a:cubicBezTo>
                <a:cubicBezTo>
                  <a:pt x="6158479" y="3473802"/>
                  <a:pt x="6158479" y="3473802"/>
                  <a:pt x="6156130" y="3473802"/>
                </a:cubicBezTo>
                <a:cubicBezTo>
                  <a:pt x="6153781" y="3478499"/>
                  <a:pt x="6153781" y="3480848"/>
                  <a:pt x="6156130" y="3485546"/>
                </a:cubicBezTo>
                <a:cubicBezTo>
                  <a:pt x="6156130" y="3487894"/>
                  <a:pt x="6156130" y="3487894"/>
                  <a:pt x="6156130" y="3490243"/>
                </a:cubicBezTo>
                <a:cubicBezTo>
                  <a:pt x="6156130" y="3490243"/>
                  <a:pt x="6153781" y="3490243"/>
                  <a:pt x="6151432" y="3490243"/>
                </a:cubicBezTo>
                <a:cubicBezTo>
                  <a:pt x="6144386" y="3490243"/>
                  <a:pt x="6151432" y="3499638"/>
                  <a:pt x="6153781" y="3499638"/>
                </a:cubicBezTo>
                <a:cubicBezTo>
                  <a:pt x="6137340" y="3494941"/>
                  <a:pt x="6123247" y="3464406"/>
                  <a:pt x="6106806" y="3450314"/>
                </a:cubicBezTo>
                <a:cubicBezTo>
                  <a:pt x="6109155" y="3462058"/>
                  <a:pt x="6116201" y="3473802"/>
                  <a:pt x="6123247" y="3483197"/>
                </a:cubicBezTo>
                <a:cubicBezTo>
                  <a:pt x="6118550" y="3483197"/>
                  <a:pt x="6116201" y="3483197"/>
                  <a:pt x="6111503" y="3485546"/>
                </a:cubicBezTo>
                <a:cubicBezTo>
                  <a:pt x="6099760" y="3469104"/>
                  <a:pt x="6088016" y="3450314"/>
                  <a:pt x="6069225" y="3440919"/>
                </a:cubicBezTo>
                <a:cubicBezTo>
                  <a:pt x="6064528" y="3438570"/>
                  <a:pt x="6062179" y="3445616"/>
                  <a:pt x="6066877" y="3445616"/>
                </a:cubicBezTo>
                <a:cubicBezTo>
                  <a:pt x="6057481" y="3443268"/>
                  <a:pt x="6038691" y="3431524"/>
                  <a:pt x="6019901" y="3431524"/>
                </a:cubicBezTo>
                <a:cubicBezTo>
                  <a:pt x="6045737" y="3452662"/>
                  <a:pt x="6069225" y="3473802"/>
                  <a:pt x="6092713" y="3497289"/>
                </a:cubicBezTo>
                <a:cubicBezTo>
                  <a:pt x="6088016" y="3499638"/>
                  <a:pt x="6085667" y="3501987"/>
                  <a:pt x="6080969" y="3504336"/>
                </a:cubicBezTo>
                <a:cubicBezTo>
                  <a:pt x="6080969" y="3504336"/>
                  <a:pt x="6080969" y="3506684"/>
                  <a:pt x="6080969" y="3506684"/>
                </a:cubicBezTo>
                <a:cubicBezTo>
                  <a:pt x="6064528" y="3487894"/>
                  <a:pt x="6045737" y="3469104"/>
                  <a:pt x="6026947" y="3452662"/>
                </a:cubicBezTo>
                <a:cubicBezTo>
                  <a:pt x="6031645" y="3462058"/>
                  <a:pt x="6036342" y="3469104"/>
                  <a:pt x="6041040" y="3478499"/>
                </a:cubicBezTo>
                <a:cubicBezTo>
                  <a:pt x="6055133" y="3490243"/>
                  <a:pt x="6069225" y="3504336"/>
                  <a:pt x="6083318" y="3516079"/>
                </a:cubicBezTo>
                <a:cubicBezTo>
                  <a:pt x="6085667" y="3520777"/>
                  <a:pt x="6085667" y="3525475"/>
                  <a:pt x="6085667" y="3532521"/>
                </a:cubicBezTo>
                <a:cubicBezTo>
                  <a:pt x="6076272" y="3523126"/>
                  <a:pt x="6066877" y="3513731"/>
                  <a:pt x="6057481" y="3504336"/>
                </a:cubicBezTo>
                <a:cubicBezTo>
                  <a:pt x="6059830" y="3511382"/>
                  <a:pt x="6064528" y="3518428"/>
                  <a:pt x="6066877" y="3525475"/>
                </a:cubicBezTo>
                <a:cubicBezTo>
                  <a:pt x="6078621" y="3534870"/>
                  <a:pt x="6088016" y="3544265"/>
                  <a:pt x="6097411" y="3553660"/>
                </a:cubicBezTo>
                <a:cubicBezTo>
                  <a:pt x="6097411" y="3553660"/>
                  <a:pt x="6099760" y="3556009"/>
                  <a:pt x="6099760" y="3556009"/>
                </a:cubicBezTo>
                <a:cubicBezTo>
                  <a:pt x="6099760" y="3553660"/>
                  <a:pt x="6102109" y="3553660"/>
                  <a:pt x="6102109" y="3553660"/>
                </a:cubicBezTo>
                <a:cubicBezTo>
                  <a:pt x="6104457" y="3553660"/>
                  <a:pt x="6104457" y="3556009"/>
                  <a:pt x="6104457" y="3558358"/>
                </a:cubicBezTo>
                <a:cubicBezTo>
                  <a:pt x="6111503" y="3565404"/>
                  <a:pt x="6116201" y="3570101"/>
                  <a:pt x="6123247" y="3577148"/>
                </a:cubicBezTo>
                <a:cubicBezTo>
                  <a:pt x="6125596" y="3607682"/>
                  <a:pt x="6130293" y="3635867"/>
                  <a:pt x="6134991" y="3666402"/>
                </a:cubicBezTo>
                <a:cubicBezTo>
                  <a:pt x="6132642" y="3649960"/>
                  <a:pt x="6139688" y="3617077"/>
                  <a:pt x="6139688" y="3593589"/>
                </a:cubicBezTo>
                <a:cubicBezTo>
                  <a:pt x="6137340" y="3591241"/>
                  <a:pt x="6137340" y="3591241"/>
                  <a:pt x="6137340" y="3591241"/>
                </a:cubicBezTo>
                <a:cubicBezTo>
                  <a:pt x="6137340" y="3586543"/>
                  <a:pt x="6137340" y="3581845"/>
                  <a:pt x="6134991" y="3577148"/>
                </a:cubicBezTo>
                <a:cubicBezTo>
                  <a:pt x="6132642" y="3577148"/>
                  <a:pt x="6132642" y="3579497"/>
                  <a:pt x="6132642" y="3579497"/>
                </a:cubicBezTo>
                <a:cubicBezTo>
                  <a:pt x="6125596" y="3574799"/>
                  <a:pt x="6127945" y="3567753"/>
                  <a:pt x="6118550" y="3565404"/>
                </a:cubicBezTo>
                <a:cubicBezTo>
                  <a:pt x="6118550" y="3567753"/>
                  <a:pt x="6118550" y="3567753"/>
                  <a:pt x="6118550" y="3570101"/>
                </a:cubicBezTo>
                <a:cubicBezTo>
                  <a:pt x="6111503" y="3560706"/>
                  <a:pt x="6104457" y="3553660"/>
                  <a:pt x="6097411" y="3544265"/>
                </a:cubicBezTo>
                <a:cubicBezTo>
                  <a:pt x="6092713" y="3539567"/>
                  <a:pt x="6090365" y="3537219"/>
                  <a:pt x="6085667" y="3532521"/>
                </a:cubicBezTo>
                <a:cubicBezTo>
                  <a:pt x="6095062" y="3537219"/>
                  <a:pt x="6102109" y="3539567"/>
                  <a:pt x="6109155" y="3539567"/>
                </a:cubicBezTo>
                <a:lnTo>
                  <a:pt x="6110329" y="3540742"/>
                </a:lnTo>
                <a:lnTo>
                  <a:pt x="6109155" y="3541916"/>
                </a:lnTo>
                <a:cubicBezTo>
                  <a:pt x="6118550" y="3551311"/>
                  <a:pt x="6125596" y="3560706"/>
                  <a:pt x="6134991" y="3570101"/>
                </a:cubicBezTo>
                <a:cubicBezTo>
                  <a:pt x="6139688" y="3574799"/>
                  <a:pt x="6144386" y="3579497"/>
                  <a:pt x="6149084" y="3584194"/>
                </a:cubicBezTo>
                <a:cubicBezTo>
                  <a:pt x="6144386" y="3579497"/>
                  <a:pt x="6139688" y="3572450"/>
                  <a:pt x="6137340" y="3567753"/>
                </a:cubicBezTo>
                <a:lnTo>
                  <a:pt x="6110329" y="3540742"/>
                </a:lnTo>
                <a:lnTo>
                  <a:pt x="6120898" y="3530172"/>
                </a:lnTo>
                <a:cubicBezTo>
                  <a:pt x="6130293" y="3539567"/>
                  <a:pt x="6137340" y="3548963"/>
                  <a:pt x="6146735" y="3558358"/>
                </a:cubicBezTo>
                <a:cubicBezTo>
                  <a:pt x="6146735" y="3560706"/>
                  <a:pt x="6146735" y="3563055"/>
                  <a:pt x="6146735" y="3570101"/>
                </a:cubicBezTo>
                <a:cubicBezTo>
                  <a:pt x="6149084" y="3588892"/>
                  <a:pt x="6146735" y="3565404"/>
                  <a:pt x="6146735" y="3558358"/>
                </a:cubicBezTo>
                <a:cubicBezTo>
                  <a:pt x="6151432" y="3565404"/>
                  <a:pt x="6158479" y="3570101"/>
                  <a:pt x="6163176" y="3577148"/>
                </a:cubicBezTo>
                <a:cubicBezTo>
                  <a:pt x="6165525" y="3577148"/>
                  <a:pt x="6167874" y="3574799"/>
                  <a:pt x="6170223" y="3574799"/>
                </a:cubicBezTo>
                <a:cubicBezTo>
                  <a:pt x="6170223" y="3579497"/>
                  <a:pt x="6167874" y="3581845"/>
                  <a:pt x="6167874" y="3584194"/>
                </a:cubicBezTo>
                <a:cubicBezTo>
                  <a:pt x="6172572" y="3588892"/>
                  <a:pt x="6177269" y="3593589"/>
                  <a:pt x="6181967" y="3598287"/>
                </a:cubicBezTo>
                <a:cubicBezTo>
                  <a:pt x="6189013" y="3591241"/>
                  <a:pt x="6198408" y="3586543"/>
                  <a:pt x="6207804" y="3584194"/>
                </a:cubicBezTo>
                <a:cubicBezTo>
                  <a:pt x="6205455" y="3593589"/>
                  <a:pt x="6198408" y="3600636"/>
                  <a:pt x="6191362" y="3607682"/>
                </a:cubicBezTo>
                <a:cubicBezTo>
                  <a:pt x="6193711" y="3610031"/>
                  <a:pt x="6196060" y="3614728"/>
                  <a:pt x="6198408" y="3617077"/>
                </a:cubicBezTo>
                <a:cubicBezTo>
                  <a:pt x="6207804" y="3612380"/>
                  <a:pt x="6214850" y="3607682"/>
                  <a:pt x="6224245" y="3602985"/>
                </a:cubicBezTo>
                <a:cubicBezTo>
                  <a:pt x="6219547" y="3612380"/>
                  <a:pt x="6212501" y="3619426"/>
                  <a:pt x="6205455" y="3626472"/>
                </a:cubicBezTo>
                <a:cubicBezTo>
                  <a:pt x="6207804" y="3631170"/>
                  <a:pt x="6212501" y="3633518"/>
                  <a:pt x="6214850" y="3638216"/>
                </a:cubicBezTo>
                <a:cubicBezTo>
                  <a:pt x="6233640" y="3626472"/>
                  <a:pt x="6252430" y="3612380"/>
                  <a:pt x="6273569" y="3600636"/>
                </a:cubicBezTo>
                <a:cubicBezTo>
                  <a:pt x="6278267" y="3593589"/>
                  <a:pt x="6278267" y="3605333"/>
                  <a:pt x="6285313" y="3602985"/>
                </a:cubicBezTo>
                <a:cubicBezTo>
                  <a:pt x="6297057" y="3593589"/>
                  <a:pt x="6313499" y="3588892"/>
                  <a:pt x="6322894" y="3577148"/>
                </a:cubicBezTo>
                <a:cubicBezTo>
                  <a:pt x="6309976" y="3591241"/>
                  <a:pt x="6294708" y="3604746"/>
                  <a:pt x="6278267" y="3617958"/>
                </a:cubicBezTo>
                <a:lnTo>
                  <a:pt x="6229706" y="3654654"/>
                </a:lnTo>
                <a:lnTo>
                  <a:pt x="6225125" y="3649666"/>
                </a:lnTo>
                <a:cubicBezTo>
                  <a:pt x="6218960" y="3647024"/>
                  <a:pt x="6210152" y="3647611"/>
                  <a:pt x="6217199" y="3659355"/>
                </a:cubicBezTo>
                <a:lnTo>
                  <a:pt x="6228446" y="3655606"/>
                </a:lnTo>
                <a:lnTo>
                  <a:pt x="6226593" y="3657006"/>
                </a:lnTo>
                <a:cubicBezTo>
                  <a:pt x="6226593" y="3659355"/>
                  <a:pt x="6228942" y="3659355"/>
                  <a:pt x="6228942" y="3661704"/>
                </a:cubicBezTo>
                <a:cubicBezTo>
                  <a:pt x="6231291" y="3664053"/>
                  <a:pt x="6231291" y="3666402"/>
                  <a:pt x="6233640" y="3668750"/>
                </a:cubicBezTo>
                <a:cubicBezTo>
                  <a:pt x="6240686" y="3661704"/>
                  <a:pt x="6250081" y="3657006"/>
                  <a:pt x="6259476" y="3652309"/>
                </a:cubicBezTo>
                <a:cubicBezTo>
                  <a:pt x="6259476" y="3659355"/>
                  <a:pt x="6254779" y="3666402"/>
                  <a:pt x="6252430" y="3671099"/>
                </a:cubicBezTo>
                <a:cubicBezTo>
                  <a:pt x="6275918" y="3678145"/>
                  <a:pt x="6271220" y="3661704"/>
                  <a:pt x="6268871" y="3647611"/>
                </a:cubicBezTo>
                <a:cubicBezTo>
                  <a:pt x="6285313" y="3638216"/>
                  <a:pt x="6301755" y="3631170"/>
                  <a:pt x="6318196" y="3621774"/>
                </a:cubicBezTo>
                <a:cubicBezTo>
                  <a:pt x="6325242" y="3621774"/>
                  <a:pt x="6315847" y="3626472"/>
                  <a:pt x="6318196" y="3631170"/>
                </a:cubicBezTo>
                <a:cubicBezTo>
                  <a:pt x="6329940" y="3626472"/>
                  <a:pt x="6339335" y="3619426"/>
                  <a:pt x="6353427" y="3617077"/>
                </a:cubicBezTo>
                <a:cubicBezTo>
                  <a:pt x="6318196" y="3640565"/>
                  <a:pt x="6282964" y="3666402"/>
                  <a:pt x="6247732" y="3689889"/>
                </a:cubicBezTo>
                <a:cubicBezTo>
                  <a:pt x="6247732" y="3692238"/>
                  <a:pt x="6250081" y="3692238"/>
                  <a:pt x="6250081" y="3694587"/>
                </a:cubicBezTo>
                <a:cubicBezTo>
                  <a:pt x="6287662" y="3673448"/>
                  <a:pt x="6332289" y="3654658"/>
                  <a:pt x="6367520" y="3635867"/>
                </a:cubicBezTo>
                <a:cubicBezTo>
                  <a:pt x="6336986" y="3664053"/>
                  <a:pt x="6297057" y="3682843"/>
                  <a:pt x="6259476" y="3703982"/>
                </a:cubicBezTo>
                <a:cubicBezTo>
                  <a:pt x="6261825" y="3706331"/>
                  <a:pt x="6261825" y="3708680"/>
                  <a:pt x="6264174" y="3711028"/>
                </a:cubicBezTo>
                <a:cubicBezTo>
                  <a:pt x="6294708" y="3694587"/>
                  <a:pt x="6327591" y="3678145"/>
                  <a:pt x="6365171" y="3668750"/>
                </a:cubicBezTo>
                <a:cubicBezTo>
                  <a:pt x="6334637" y="3687540"/>
                  <a:pt x="6304103" y="3703982"/>
                  <a:pt x="6271220" y="3720423"/>
                </a:cubicBezTo>
                <a:cubicBezTo>
                  <a:pt x="6271220" y="3720423"/>
                  <a:pt x="6273569" y="3722772"/>
                  <a:pt x="6273569" y="3722772"/>
                </a:cubicBezTo>
                <a:cubicBezTo>
                  <a:pt x="6275918" y="3725121"/>
                  <a:pt x="6275918" y="3727470"/>
                  <a:pt x="6278267" y="3729818"/>
                </a:cubicBezTo>
                <a:cubicBezTo>
                  <a:pt x="6304103" y="3720423"/>
                  <a:pt x="6325242" y="3708680"/>
                  <a:pt x="6358125" y="3708680"/>
                </a:cubicBezTo>
                <a:cubicBezTo>
                  <a:pt x="6336986" y="3722772"/>
                  <a:pt x="6306452" y="3722772"/>
                  <a:pt x="6282964" y="3734516"/>
                </a:cubicBezTo>
                <a:cubicBezTo>
                  <a:pt x="6285313" y="3736865"/>
                  <a:pt x="6285313" y="3739213"/>
                  <a:pt x="6287662" y="3741562"/>
                </a:cubicBezTo>
                <a:cubicBezTo>
                  <a:pt x="6320545" y="3774445"/>
                  <a:pt x="6369869" y="3790887"/>
                  <a:pt x="6388659" y="3837862"/>
                </a:cubicBezTo>
                <a:cubicBezTo>
                  <a:pt x="6379264" y="3837862"/>
                  <a:pt x="6374566" y="3828467"/>
                  <a:pt x="6365171" y="3826119"/>
                </a:cubicBezTo>
                <a:cubicBezTo>
                  <a:pt x="6362822" y="3826119"/>
                  <a:pt x="6362822" y="3833165"/>
                  <a:pt x="6365171" y="3833165"/>
                </a:cubicBezTo>
                <a:lnTo>
                  <a:pt x="6334818" y="3820156"/>
                </a:lnTo>
                <a:lnTo>
                  <a:pt x="6322894" y="3800282"/>
                </a:lnTo>
                <a:cubicBezTo>
                  <a:pt x="6301755" y="3783840"/>
                  <a:pt x="6282964" y="3762701"/>
                  <a:pt x="6264174" y="3743911"/>
                </a:cubicBezTo>
                <a:lnTo>
                  <a:pt x="6271572" y="3756595"/>
                </a:lnTo>
                <a:lnTo>
                  <a:pt x="6254779" y="3732167"/>
                </a:lnTo>
                <a:cubicBezTo>
                  <a:pt x="6254779" y="3732167"/>
                  <a:pt x="6252430" y="3729818"/>
                  <a:pt x="6250081" y="3727470"/>
                </a:cubicBezTo>
                <a:cubicBezTo>
                  <a:pt x="6247732" y="3727470"/>
                  <a:pt x="6247732" y="3727470"/>
                  <a:pt x="6245383" y="3727470"/>
                </a:cubicBezTo>
                <a:cubicBezTo>
                  <a:pt x="6247732" y="3729818"/>
                  <a:pt x="6250081" y="3732167"/>
                  <a:pt x="6252430" y="3734516"/>
                </a:cubicBezTo>
                <a:lnTo>
                  <a:pt x="6275556" y="3763425"/>
                </a:lnTo>
                <a:lnTo>
                  <a:pt x="6280615" y="3772097"/>
                </a:lnTo>
                <a:lnTo>
                  <a:pt x="6332717" y="3819857"/>
                </a:lnTo>
                <a:lnTo>
                  <a:pt x="6346381" y="3844908"/>
                </a:lnTo>
                <a:cubicBezTo>
                  <a:pt x="6372218" y="3873094"/>
                  <a:pt x="6398054" y="3901279"/>
                  <a:pt x="6419194" y="3934162"/>
                </a:cubicBezTo>
                <a:cubicBezTo>
                  <a:pt x="6400403" y="3917721"/>
                  <a:pt x="6383962" y="3903628"/>
                  <a:pt x="6365171" y="3887187"/>
                </a:cubicBezTo>
                <a:cubicBezTo>
                  <a:pt x="6369869" y="3896582"/>
                  <a:pt x="6374566" y="3908326"/>
                  <a:pt x="6379264" y="3917721"/>
                </a:cubicBezTo>
                <a:cubicBezTo>
                  <a:pt x="6372218" y="3905977"/>
                  <a:pt x="6365171" y="3894233"/>
                  <a:pt x="6358125" y="3882489"/>
                </a:cubicBezTo>
                <a:cubicBezTo>
                  <a:pt x="6344032" y="3870745"/>
                  <a:pt x="6329940" y="3856652"/>
                  <a:pt x="6315847" y="3844908"/>
                </a:cubicBezTo>
                <a:lnTo>
                  <a:pt x="6318196" y="3847257"/>
                </a:lnTo>
                <a:lnTo>
                  <a:pt x="6332289" y="3870745"/>
                </a:lnTo>
                <a:cubicBezTo>
                  <a:pt x="6351078" y="3903628"/>
                  <a:pt x="6372218" y="3934162"/>
                  <a:pt x="6388659" y="3967045"/>
                </a:cubicBezTo>
                <a:cubicBezTo>
                  <a:pt x="6391008" y="3971743"/>
                  <a:pt x="6391008" y="3974091"/>
                  <a:pt x="6393357" y="3978789"/>
                </a:cubicBezTo>
                <a:cubicBezTo>
                  <a:pt x="6383962" y="3964696"/>
                  <a:pt x="6374566" y="3955301"/>
                  <a:pt x="6367520" y="3948255"/>
                </a:cubicBezTo>
                <a:cubicBezTo>
                  <a:pt x="6367520" y="3948255"/>
                  <a:pt x="6365171" y="3945906"/>
                  <a:pt x="6365171" y="3945906"/>
                </a:cubicBezTo>
                <a:cubicBezTo>
                  <a:pt x="6376915" y="3964696"/>
                  <a:pt x="6376915" y="3971743"/>
                  <a:pt x="6374566" y="3969394"/>
                </a:cubicBezTo>
                <a:cubicBezTo>
                  <a:pt x="6369869" y="3969394"/>
                  <a:pt x="6362822" y="3959999"/>
                  <a:pt x="6355776" y="3950604"/>
                </a:cubicBezTo>
                <a:cubicBezTo>
                  <a:pt x="6348730" y="3941209"/>
                  <a:pt x="6341683" y="3931814"/>
                  <a:pt x="6341683" y="3927116"/>
                </a:cubicBezTo>
                <a:cubicBezTo>
                  <a:pt x="6332289" y="3920070"/>
                  <a:pt x="6325242" y="3913023"/>
                  <a:pt x="6315847" y="3905977"/>
                </a:cubicBezTo>
                <a:cubicBezTo>
                  <a:pt x="6320545" y="3917721"/>
                  <a:pt x="6332289" y="3922418"/>
                  <a:pt x="6332289" y="3938860"/>
                </a:cubicBezTo>
                <a:cubicBezTo>
                  <a:pt x="6327591" y="3938860"/>
                  <a:pt x="6318196" y="3931814"/>
                  <a:pt x="6320545" y="3943557"/>
                </a:cubicBezTo>
                <a:cubicBezTo>
                  <a:pt x="6315847" y="3938860"/>
                  <a:pt x="6308801" y="3934162"/>
                  <a:pt x="6304103" y="3929465"/>
                </a:cubicBezTo>
                <a:cubicBezTo>
                  <a:pt x="6315847" y="3950604"/>
                  <a:pt x="6325242" y="3969394"/>
                  <a:pt x="6336986" y="3988184"/>
                </a:cubicBezTo>
                <a:cubicBezTo>
                  <a:pt x="6360474" y="4039857"/>
                  <a:pt x="6383962" y="4082135"/>
                  <a:pt x="6395706" y="4115018"/>
                </a:cubicBezTo>
                <a:cubicBezTo>
                  <a:pt x="6400403" y="4131460"/>
                  <a:pt x="6407450" y="4143204"/>
                  <a:pt x="6409798" y="4152599"/>
                </a:cubicBezTo>
                <a:cubicBezTo>
                  <a:pt x="6412147" y="4161994"/>
                  <a:pt x="6414496" y="4166691"/>
                  <a:pt x="6414496" y="4166691"/>
                </a:cubicBezTo>
                <a:cubicBezTo>
                  <a:pt x="6412147" y="4171389"/>
                  <a:pt x="6402752" y="4152599"/>
                  <a:pt x="6388659" y="4119716"/>
                </a:cubicBezTo>
                <a:cubicBezTo>
                  <a:pt x="6374566" y="4086833"/>
                  <a:pt x="6351078" y="4044555"/>
                  <a:pt x="6327591" y="4002277"/>
                </a:cubicBezTo>
                <a:cubicBezTo>
                  <a:pt x="6304103" y="3962347"/>
                  <a:pt x="6278267" y="3922418"/>
                  <a:pt x="6259476" y="3891884"/>
                </a:cubicBezTo>
                <a:cubicBezTo>
                  <a:pt x="6252430" y="3884838"/>
                  <a:pt x="6245383" y="3877792"/>
                  <a:pt x="6238337" y="3870745"/>
                </a:cubicBezTo>
                <a:cubicBezTo>
                  <a:pt x="6245383" y="3882489"/>
                  <a:pt x="6252430" y="3894233"/>
                  <a:pt x="6257127" y="3905977"/>
                </a:cubicBezTo>
                <a:cubicBezTo>
                  <a:pt x="6245383" y="3889535"/>
                  <a:pt x="6228942" y="3873094"/>
                  <a:pt x="6217199" y="3859001"/>
                </a:cubicBezTo>
                <a:cubicBezTo>
                  <a:pt x="6210152" y="3849606"/>
                  <a:pt x="6203106" y="3837862"/>
                  <a:pt x="6196060" y="3828467"/>
                </a:cubicBezTo>
                <a:cubicBezTo>
                  <a:pt x="6191362" y="3823770"/>
                  <a:pt x="6186664" y="3819072"/>
                  <a:pt x="6181967" y="3814375"/>
                </a:cubicBezTo>
                <a:cubicBezTo>
                  <a:pt x="6205455" y="3851955"/>
                  <a:pt x="6240686" y="3901279"/>
                  <a:pt x="6278267" y="3934162"/>
                </a:cubicBezTo>
                <a:cubicBezTo>
                  <a:pt x="6278267" y="3941209"/>
                  <a:pt x="6278267" y="3948255"/>
                  <a:pt x="6278267" y="3955301"/>
                </a:cubicBezTo>
                <a:cubicBezTo>
                  <a:pt x="6271220" y="3945906"/>
                  <a:pt x="6264174" y="3938860"/>
                  <a:pt x="6257127" y="3931814"/>
                </a:cubicBezTo>
                <a:cubicBezTo>
                  <a:pt x="6266523" y="3943557"/>
                  <a:pt x="6273569" y="3952952"/>
                  <a:pt x="6280615" y="3964696"/>
                </a:cubicBezTo>
                <a:cubicBezTo>
                  <a:pt x="6285313" y="3969394"/>
                  <a:pt x="6287662" y="3971743"/>
                  <a:pt x="6290011" y="3976440"/>
                </a:cubicBezTo>
                <a:cubicBezTo>
                  <a:pt x="6297057" y="3988184"/>
                  <a:pt x="6306452" y="3999928"/>
                  <a:pt x="6313499" y="4011672"/>
                </a:cubicBezTo>
                <a:lnTo>
                  <a:pt x="6318196" y="4016369"/>
                </a:lnTo>
                <a:cubicBezTo>
                  <a:pt x="6381613" y="4143204"/>
                  <a:pt x="6430938" y="4277084"/>
                  <a:pt x="6463820" y="4413313"/>
                </a:cubicBezTo>
                <a:cubicBezTo>
                  <a:pt x="6496703" y="4549542"/>
                  <a:pt x="6513145" y="4688120"/>
                  <a:pt x="6508447" y="4826698"/>
                </a:cubicBezTo>
                <a:cubicBezTo>
                  <a:pt x="6506098" y="4836093"/>
                  <a:pt x="6503749" y="4833744"/>
                  <a:pt x="6503749" y="4826698"/>
                </a:cubicBezTo>
                <a:cubicBezTo>
                  <a:pt x="6502575" y="4764456"/>
                  <a:pt x="6497290" y="4699864"/>
                  <a:pt x="6488482" y="4634979"/>
                </a:cubicBezTo>
                <a:lnTo>
                  <a:pt x="6480257" y="4591265"/>
                </a:lnTo>
                <a:lnTo>
                  <a:pt x="6480005" y="4588628"/>
                </a:lnTo>
                <a:lnTo>
                  <a:pt x="6478876" y="4583926"/>
                </a:lnTo>
                <a:lnTo>
                  <a:pt x="6452076" y="4441498"/>
                </a:lnTo>
                <a:cubicBezTo>
                  <a:pt x="6421542" y="4312316"/>
                  <a:pt x="6372218" y="4192528"/>
                  <a:pt x="6313499" y="4089182"/>
                </a:cubicBezTo>
                <a:lnTo>
                  <a:pt x="6273569" y="4025765"/>
                </a:lnTo>
                <a:cubicBezTo>
                  <a:pt x="6261825" y="4004625"/>
                  <a:pt x="6245383" y="3985835"/>
                  <a:pt x="6231291" y="3964696"/>
                </a:cubicBezTo>
                <a:cubicBezTo>
                  <a:pt x="6226593" y="3957650"/>
                  <a:pt x="6221896" y="3952952"/>
                  <a:pt x="6219547" y="3945906"/>
                </a:cubicBezTo>
                <a:cubicBezTo>
                  <a:pt x="6219547" y="3945906"/>
                  <a:pt x="6219547" y="3943557"/>
                  <a:pt x="6217199" y="3943557"/>
                </a:cubicBezTo>
                <a:lnTo>
                  <a:pt x="6231291" y="3964696"/>
                </a:lnTo>
                <a:cubicBezTo>
                  <a:pt x="6273569" y="4025764"/>
                  <a:pt x="6311149" y="4090649"/>
                  <a:pt x="6343849" y="4158287"/>
                </a:cubicBezTo>
                <a:lnTo>
                  <a:pt x="6367244" y="4217315"/>
                </a:lnTo>
                <a:lnTo>
                  <a:pt x="6355189" y="4212493"/>
                </a:lnTo>
                <a:cubicBezTo>
                  <a:pt x="6350492" y="4210732"/>
                  <a:pt x="6346381" y="4210144"/>
                  <a:pt x="6344032" y="4213667"/>
                </a:cubicBezTo>
                <a:cubicBezTo>
                  <a:pt x="6362822" y="4213667"/>
                  <a:pt x="6353427" y="4251247"/>
                  <a:pt x="6367520" y="4237155"/>
                </a:cubicBezTo>
                <a:cubicBezTo>
                  <a:pt x="6365171" y="4235981"/>
                  <a:pt x="6364584" y="4233045"/>
                  <a:pt x="6365171" y="4229522"/>
                </a:cubicBezTo>
                <a:lnTo>
                  <a:pt x="6368731" y="4221068"/>
                </a:lnTo>
                <a:lnTo>
                  <a:pt x="6427121" y="4368393"/>
                </a:lnTo>
                <a:lnTo>
                  <a:pt x="6478876" y="4583926"/>
                </a:lnTo>
                <a:lnTo>
                  <a:pt x="6480257" y="4591265"/>
                </a:lnTo>
                <a:lnTo>
                  <a:pt x="6489287" y="4685794"/>
                </a:lnTo>
                <a:lnTo>
                  <a:pt x="6473215" y="4584774"/>
                </a:lnTo>
                <a:cubicBezTo>
                  <a:pt x="6466169" y="4551891"/>
                  <a:pt x="6456773" y="4519008"/>
                  <a:pt x="6449727" y="4488474"/>
                </a:cubicBezTo>
                <a:cubicBezTo>
                  <a:pt x="6440332" y="4457940"/>
                  <a:pt x="6428589" y="4429755"/>
                  <a:pt x="6419194" y="4401569"/>
                </a:cubicBezTo>
                <a:cubicBezTo>
                  <a:pt x="6430938" y="4439150"/>
                  <a:pt x="6442681" y="4474381"/>
                  <a:pt x="6449727" y="4507264"/>
                </a:cubicBezTo>
                <a:cubicBezTo>
                  <a:pt x="6452076" y="4523706"/>
                  <a:pt x="6456773" y="4542496"/>
                  <a:pt x="6461471" y="4558937"/>
                </a:cubicBezTo>
                <a:cubicBezTo>
                  <a:pt x="6463820" y="4565984"/>
                  <a:pt x="6466169" y="4575379"/>
                  <a:pt x="6468517" y="4584774"/>
                </a:cubicBezTo>
                <a:cubicBezTo>
                  <a:pt x="6470866" y="4594169"/>
                  <a:pt x="6470866" y="4603564"/>
                  <a:pt x="6473215" y="4612959"/>
                </a:cubicBezTo>
                <a:cubicBezTo>
                  <a:pt x="6473215" y="4612959"/>
                  <a:pt x="6473215" y="4615308"/>
                  <a:pt x="6470866" y="4608262"/>
                </a:cubicBezTo>
                <a:cubicBezTo>
                  <a:pt x="6475564" y="4631749"/>
                  <a:pt x="6480261" y="4659935"/>
                  <a:pt x="6484959" y="4688120"/>
                </a:cubicBezTo>
                <a:lnTo>
                  <a:pt x="6489858" y="4733436"/>
                </a:lnTo>
                <a:lnTo>
                  <a:pt x="6499052" y="4800862"/>
                </a:lnTo>
                <a:cubicBezTo>
                  <a:pt x="6503749" y="4836094"/>
                  <a:pt x="6506098" y="4871326"/>
                  <a:pt x="6508447" y="4906557"/>
                </a:cubicBezTo>
                <a:cubicBezTo>
                  <a:pt x="6508447" y="4899511"/>
                  <a:pt x="6506098" y="4892465"/>
                  <a:pt x="6506098" y="4885418"/>
                </a:cubicBezTo>
                <a:cubicBezTo>
                  <a:pt x="6501401" y="4854884"/>
                  <a:pt x="6501401" y="4826699"/>
                  <a:pt x="6496703" y="4798513"/>
                </a:cubicBezTo>
                <a:cubicBezTo>
                  <a:pt x="6492006" y="4770328"/>
                  <a:pt x="6487308" y="4744491"/>
                  <a:pt x="6482611" y="4718655"/>
                </a:cubicBezTo>
                <a:lnTo>
                  <a:pt x="6483463" y="4720572"/>
                </a:lnTo>
                <a:lnTo>
                  <a:pt x="6482610" y="4716306"/>
                </a:lnTo>
                <a:cubicBezTo>
                  <a:pt x="6477913" y="4685771"/>
                  <a:pt x="6468517" y="4643493"/>
                  <a:pt x="6459122" y="4601216"/>
                </a:cubicBezTo>
                <a:lnTo>
                  <a:pt x="6442742" y="4537878"/>
                </a:lnTo>
                <a:lnTo>
                  <a:pt x="6435634" y="4514310"/>
                </a:lnTo>
                <a:lnTo>
                  <a:pt x="6440632" y="4529721"/>
                </a:lnTo>
                <a:lnTo>
                  <a:pt x="6423891" y="4464986"/>
                </a:lnTo>
                <a:cubicBezTo>
                  <a:pt x="6416845" y="4443847"/>
                  <a:pt x="6409798" y="4420359"/>
                  <a:pt x="6402752" y="4399220"/>
                </a:cubicBezTo>
                <a:cubicBezTo>
                  <a:pt x="6395706" y="4378082"/>
                  <a:pt x="6388659" y="4356942"/>
                  <a:pt x="6379264" y="4335803"/>
                </a:cubicBezTo>
                <a:cubicBezTo>
                  <a:pt x="6362822" y="4293525"/>
                  <a:pt x="6346381" y="4251247"/>
                  <a:pt x="6325242" y="4211318"/>
                </a:cubicBezTo>
                <a:cubicBezTo>
                  <a:pt x="6315847" y="4190179"/>
                  <a:pt x="6304103" y="4171389"/>
                  <a:pt x="6294708" y="4150250"/>
                </a:cubicBezTo>
                <a:cubicBezTo>
                  <a:pt x="6282964" y="4131460"/>
                  <a:pt x="6271220" y="4110321"/>
                  <a:pt x="6259476" y="4091530"/>
                </a:cubicBezTo>
                <a:cubicBezTo>
                  <a:pt x="6235988" y="4049252"/>
                  <a:pt x="6210152" y="4009323"/>
                  <a:pt x="6184316" y="3969394"/>
                </a:cubicBezTo>
                <a:cubicBezTo>
                  <a:pt x="6167874" y="3959999"/>
                  <a:pt x="6151432" y="3948255"/>
                  <a:pt x="6134991" y="3934162"/>
                </a:cubicBezTo>
                <a:cubicBezTo>
                  <a:pt x="6165525" y="3974091"/>
                  <a:pt x="6193711" y="4016369"/>
                  <a:pt x="6221896" y="4058647"/>
                </a:cubicBezTo>
                <a:cubicBezTo>
                  <a:pt x="6205455" y="4035160"/>
                  <a:pt x="6186664" y="4014021"/>
                  <a:pt x="6170223" y="3990533"/>
                </a:cubicBezTo>
                <a:cubicBezTo>
                  <a:pt x="6134991" y="3945906"/>
                  <a:pt x="6097411" y="3903628"/>
                  <a:pt x="6057481" y="3863699"/>
                </a:cubicBezTo>
                <a:cubicBezTo>
                  <a:pt x="6083318" y="3903628"/>
                  <a:pt x="6116201" y="3934162"/>
                  <a:pt x="6142037" y="3974091"/>
                </a:cubicBezTo>
                <a:cubicBezTo>
                  <a:pt x="6149084" y="3976440"/>
                  <a:pt x="6156130" y="3978789"/>
                  <a:pt x="6160828" y="3981138"/>
                </a:cubicBezTo>
                <a:cubicBezTo>
                  <a:pt x="6160828" y="3992882"/>
                  <a:pt x="6167874" y="3995231"/>
                  <a:pt x="6165525" y="4006974"/>
                </a:cubicBezTo>
                <a:cubicBezTo>
                  <a:pt x="6095062" y="3955301"/>
                  <a:pt x="6048086" y="3882489"/>
                  <a:pt x="5989367" y="3819072"/>
                </a:cubicBezTo>
                <a:cubicBezTo>
                  <a:pt x="6017552" y="3891884"/>
                  <a:pt x="6076272" y="3936511"/>
                  <a:pt x="6109155" y="4006974"/>
                </a:cubicBezTo>
                <a:cubicBezTo>
                  <a:pt x="6099760" y="4018718"/>
                  <a:pt x="6104457" y="4025765"/>
                  <a:pt x="6106806" y="4042206"/>
                </a:cubicBezTo>
                <a:cubicBezTo>
                  <a:pt x="6099760" y="4032811"/>
                  <a:pt x="6095062" y="4023416"/>
                  <a:pt x="6088016" y="4016369"/>
                </a:cubicBezTo>
                <a:cubicBezTo>
                  <a:pt x="6083318" y="4030462"/>
                  <a:pt x="6102109" y="4039857"/>
                  <a:pt x="6104457" y="4053950"/>
                </a:cubicBezTo>
                <a:cubicBezTo>
                  <a:pt x="6109155" y="4056299"/>
                  <a:pt x="6109155" y="4051601"/>
                  <a:pt x="6109155" y="4049252"/>
                </a:cubicBezTo>
                <a:cubicBezTo>
                  <a:pt x="6116201" y="4072740"/>
                  <a:pt x="6125596" y="4089182"/>
                  <a:pt x="6132642" y="4110321"/>
                </a:cubicBezTo>
                <a:cubicBezTo>
                  <a:pt x="6118550" y="4103274"/>
                  <a:pt x="6104457" y="4072740"/>
                  <a:pt x="6097411" y="4051601"/>
                </a:cubicBezTo>
                <a:cubicBezTo>
                  <a:pt x="6043389" y="4004625"/>
                  <a:pt x="6005808" y="3943557"/>
                  <a:pt x="5958833" y="3889535"/>
                </a:cubicBezTo>
                <a:cubicBezTo>
                  <a:pt x="5954135" y="3898930"/>
                  <a:pt x="5963530" y="3913023"/>
                  <a:pt x="5975274" y="3913023"/>
                </a:cubicBezTo>
                <a:cubicBezTo>
                  <a:pt x="5989367" y="3945906"/>
                  <a:pt x="6008157" y="3974091"/>
                  <a:pt x="6026947" y="4002277"/>
                </a:cubicBezTo>
                <a:cubicBezTo>
                  <a:pt x="6019901" y="4002277"/>
                  <a:pt x="6005808" y="4011672"/>
                  <a:pt x="6019901" y="4018718"/>
                </a:cubicBezTo>
                <a:cubicBezTo>
                  <a:pt x="6026947" y="4014021"/>
                  <a:pt x="6029296" y="4009323"/>
                  <a:pt x="6031645" y="4006974"/>
                </a:cubicBezTo>
                <a:cubicBezTo>
                  <a:pt x="6057481" y="4046904"/>
                  <a:pt x="6083318" y="4086833"/>
                  <a:pt x="6104457" y="4131460"/>
                </a:cubicBezTo>
                <a:cubicBezTo>
                  <a:pt x="6036342" y="4053950"/>
                  <a:pt x="5977623" y="3962347"/>
                  <a:pt x="5914206" y="3877792"/>
                </a:cubicBezTo>
                <a:cubicBezTo>
                  <a:pt x="5921252" y="3894233"/>
                  <a:pt x="5930647" y="3908326"/>
                  <a:pt x="5940043" y="3924767"/>
                </a:cubicBezTo>
                <a:cubicBezTo>
                  <a:pt x="5928299" y="3922418"/>
                  <a:pt x="5916555" y="3917721"/>
                  <a:pt x="5909508" y="3924767"/>
                </a:cubicBezTo>
                <a:cubicBezTo>
                  <a:pt x="5918903" y="3931814"/>
                  <a:pt x="5902462" y="3952952"/>
                  <a:pt x="5914206" y="3959999"/>
                </a:cubicBezTo>
                <a:cubicBezTo>
                  <a:pt x="5916555" y="3952952"/>
                  <a:pt x="5925950" y="3957650"/>
                  <a:pt x="5930647" y="3952952"/>
                </a:cubicBezTo>
                <a:cubicBezTo>
                  <a:pt x="5923601" y="3948255"/>
                  <a:pt x="5921252" y="3941209"/>
                  <a:pt x="5925950" y="3931814"/>
                </a:cubicBezTo>
                <a:cubicBezTo>
                  <a:pt x="5930647" y="3934162"/>
                  <a:pt x="5935345" y="3929465"/>
                  <a:pt x="5940043" y="3927116"/>
                </a:cubicBezTo>
                <a:lnTo>
                  <a:pt x="5979070" y="3980180"/>
                </a:lnTo>
                <a:lnTo>
                  <a:pt x="5974687" y="3979376"/>
                </a:lnTo>
                <a:cubicBezTo>
                  <a:pt x="5968228" y="3979376"/>
                  <a:pt x="5961181" y="3981138"/>
                  <a:pt x="5963530" y="3983487"/>
                </a:cubicBezTo>
                <a:cubicBezTo>
                  <a:pt x="5965879" y="3990533"/>
                  <a:pt x="5979972" y="3988184"/>
                  <a:pt x="5982321" y="3985835"/>
                </a:cubicBezTo>
                <a:lnTo>
                  <a:pt x="5982403" y="3984712"/>
                </a:lnTo>
                <a:lnTo>
                  <a:pt x="6006982" y="4018131"/>
                </a:lnTo>
                <a:cubicBezTo>
                  <a:pt x="6029883" y="4048078"/>
                  <a:pt x="6051609" y="4078612"/>
                  <a:pt x="6066877" y="4112669"/>
                </a:cubicBezTo>
                <a:cubicBezTo>
                  <a:pt x="6066877" y="4115018"/>
                  <a:pt x="6069225" y="4119716"/>
                  <a:pt x="6069225" y="4119716"/>
                </a:cubicBezTo>
                <a:cubicBezTo>
                  <a:pt x="6071574" y="4124413"/>
                  <a:pt x="6071574" y="4131460"/>
                  <a:pt x="6073923" y="4136157"/>
                </a:cubicBezTo>
                <a:cubicBezTo>
                  <a:pt x="6066877" y="4138506"/>
                  <a:pt x="6057481" y="4145552"/>
                  <a:pt x="6071574" y="4140855"/>
                </a:cubicBezTo>
                <a:cubicBezTo>
                  <a:pt x="6071574" y="4138506"/>
                  <a:pt x="6073923" y="4138506"/>
                  <a:pt x="6073923" y="4138506"/>
                </a:cubicBezTo>
                <a:cubicBezTo>
                  <a:pt x="6080969" y="4173738"/>
                  <a:pt x="6085667" y="4208969"/>
                  <a:pt x="6102109" y="4237155"/>
                </a:cubicBezTo>
                <a:cubicBezTo>
                  <a:pt x="6085667" y="4208969"/>
                  <a:pt x="6066877" y="4180784"/>
                  <a:pt x="6045737" y="4157296"/>
                </a:cubicBezTo>
                <a:cubicBezTo>
                  <a:pt x="6045737" y="4154948"/>
                  <a:pt x="6045737" y="4150250"/>
                  <a:pt x="6048086" y="4145552"/>
                </a:cubicBezTo>
                <a:cubicBezTo>
                  <a:pt x="6045737" y="4147901"/>
                  <a:pt x="6043389" y="4150250"/>
                  <a:pt x="6041040" y="4150250"/>
                </a:cubicBezTo>
                <a:cubicBezTo>
                  <a:pt x="6041040" y="4147901"/>
                  <a:pt x="6038691" y="4147901"/>
                  <a:pt x="6038691" y="4145552"/>
                </a:cubicBezTo>
                <a:cubicBezTo>
                  <a:pt x="6041040" y="4138506"/>
                  <a:pt x="6043389" y="4129111"/>
                  <a:pt x="6031645" y="4122064"/>
                </a:cubicBezTo>
                <a:cubicBezTo>
                  <a:pt x="6033993" y="4126762"/>
                  <a:pt x="6033993" y="4133808"/>
                  <a:pt x="6033993" y="4138506"/>
                </a:cubicBezTo>
                <a:cubicBezTo>
                  <a:pt x="5991716" y="4091530"/>
                  <a:pt x="5944740" y="4049252"/>
                  <a:pt x="5911857" y="3990533"/>
                </a:cubicBezTo>
                <a:cubicBezTo>
                  <a:pt x="5911857" y="3988184"/>
                  <a:pt x="5909508" y="3988184"/>
                  <a:pt x="5909508" y="3988184"/>
                </a:cubicBezTo>
                <a:cubicBezTo>
                  <a:pt x="5883672" y="3978789"/>
                  <a:pt x="5869579" y="3955301"/>
                  <a:pt x="5850788" y="3938860"/>
                </a:cubicBezTo>
                <a:cubicBezTo>
                  <a:pt x="5850788" y="3934162"/>
                  <a:pt x="5848439" y="3931814"/>
                  <a:pt x="5841393" y="3927116"/>
                </a:cubicBezTo>
                <a:cubicBezTo>
                  <a:pt x="5841393" y="3927116"/>
                  <a:pt x="5839044" y="3929465"/>
                  <a:pt x="5839044" y="3929465"/>
                </a:cubicBezTo>
                <a:cubicBezTo>
                  <a:pt x="5834347" y="3924767"/>
                  <a:pt x="5829649" y="3922418"/>
                  <a:pt x="5822603" y="3920070"/>
                </a:cubicBezTo>
                <a:cubicBezTo>
                  <a:pt x="5824951" y="3927116"/>
                  <a:pt x="5829649" y="3931814"/>
                  <a:pt x="5831998" y="3938860"/>
                </a:cubicBezTo>
                <a:cubicBezTo>
                  <a:pt x="5822603" y="3950604"/>
                  <a:pt x="5815556" y="3962347"/>
                  <a:pt x="5810859" y="3974091"/>
                </a:cubicBezTo>
                <a:cubicBezTo>
                  <a:pt x="5803812" y="3971743"/>
                  <a:pt x="5796766" y="3967045"/>
                  <a:pt x="5787371" y="3967045"/>
                </a:cubicBezTo>
                <a:cubicBezTo>
                  <a:pt x="5794417" y="3976440"/>
                  <a:pt x="5799115" y="3988184"/>
                  <a:pt x="5806161" y="3997579"/>
                </a:cubicBezTo>
                <a:cubicBezTo>
                  <a:pt x="5806161" y="4006974"/>
                  <a:pt x="5808510" y="4018718"/>
                  <a:pt x="5815556" y="4028113"/>
                </a:cubicBezTo>
                <a:cubicBezTo>
                  <a:pt x="5817905" y="4023416"/>
                  <a:pt x="5817905" y="4018718"/>
                  <a:pt x="5817905" y="4014021"/>
                </a:cubicBezTo>
                <a:cubicBezTo>
                  <a:pt x="5855485" y="4072740"/>
                  <a:pt x="5900113" y="4126762"/>
                  <a:pt x="5928299" y="4197225"/>
                </a:cubicBezTo>
                <a:cubicBezTo>
                  <a:pt x="5925950" y="4204272"/>
                  <a:pt x="5923601" y="4187830"/>
                  <a:pt x="5918903" y="4187830"/>
                </a:cubicBezTo>
                <a:cubicBezTo>
                  <a:pt x="5921252" y="4208969"/>
                  <a:pt x="5930647" y="4232457"/>
                  <a:pt x="5937694" y="4255945"/>
                </a:cubicBezTo>
                <a:cubicBezTo>
                  <a:pt x="5935345" y="4255945"/>
                  <a:pt x="5932996" y="4255945"/>
                  <a:pt x="5930647" y="4258294"/>
                </a:cubicBezTo>
                <a:cubicBezTo>
                  <a:pt x="5935345" y="4265340"/>
                  <a:pt x="5932996" y="4277084"/>
                  <a:pt x="5935345" y="4284130"/>
                </a:cubicBezTo>
                <a:cubicBezTo>
                  <a:pt x="5935345" y="4284130"/>
                  <a:pt x="5935345" y="4286479"/>
                  <a:pt x="5935345" y="4286479"/>
                </a:cubicBezTo>
                <a:cubicBezTo>
                  <a:pt x="5907159" y="4185481"/>
                  <a:pt x="5839044" y="4122064"/>
                  <a:pt x="5782673" y="4046904"/>
                </a:cubicBezTo>
                <a:cubicBezTo>
                  <a:pt x="5803812" y="4119716"/>
                  <a:pt x="5881323" y="4159645"/>
                  <a:pt x="5907159" y="4234806"/>
                </a:cubicBezTo>
                <a:cubicBezTo>
                  <a:pt x="5888370" y="4227759"/>
                  <a:pt x="5876626" y="4194877"/>
                  <a:pt x="5853137" y="4185481"/>
                </a:cubicBezTo>
                <a:cubicBezTo>
                  <a:pt x="5857834" y="4201923"/>
                  <a:pt x="5864882" y="4216016"/>
                  <a:pt x="5874277" y="4227759"/>
                </a:cubicBezTo>
                <a:cubicBezTo>
                  <a:pt x="5848439" y="4206621"/>
                  <a:pt x="5846090" y="4169040"/>
                  <a:pt x="5820254" y="4145552"/>
                </a:cubicBezTo>
                <a:cubicBezTo>
                  <a:pt x="5799115" y="4126762"/>
                  <a:pt x="5770930" y="4112669"/>
                  <a:pt x="5747442" y="4091530"/>
                </a:cubicBezTo>
                <a:cubicBezTo>
                  <a:pt x="5731000" y="4077438"/>
                  <a:pt x="5716908" y="4058647"/>
                  <a:pt x="5700466" y="4042206"/>
                </a:cubicBezTo>
                <a:cubicBezTo>
                  <a:pt x="5698117" y="4044555"/>
                  <a:pt x="5695768" y="4044555"/>
                  <a:pt x="5693420" y="4044555"/>
                </a:cubicBezTo>
                <a:cubicBezTo>
                  <a:pt x="5695768" y="4030462"/>
                  <a:pt x="5700466" y="4021067"/>
                  <a:pt x="5705164" y="4014021"/>
                </a:cubicBezTo>
                <a:cubicBezTo>
                  <a:pt x="5667583" y="3974091"/>
                  <a:pt x="5684025" y="3903628"/>
                  <a:pt x="5705164" y="3863699"/>
                </a:cubicBezTo>
                <a:cubicBezTo>
                  <a:pt x="5695768" y="3859001"/>
                  <a:pt x="5669932" y="3868396"/>
                  <a:pt x="5669932" y="3849606"/>
                </a:cubicBezTo>
                <a:cubicBezTo>
                  <a:pt x="5674630" y="3835513"/>
                  <a:pt x="5672281" y="3809677"/>
                  <a:pt x="5674630" y="3781492"/>
                </a:cubicBezTo>
                <a:cubicBezTo>
                  <a:pt x="5676978" y="3781492"/>
                  <a:pt x="5679327" y="3781492"/>
                  <a:pt x="5681676" y="3781492"/>
                </a:cubicBezTo>
                <a:cubicBezTo>
                  <a:pt x="5686373" y="3781492"/>
                  <a:pt x="5691071" y="3779143"/>
                  <a:pt x="5688722" y="3769748"/>
                </a:cubicBezTo>
                <a:cubicBezTo>
                  <a:pt x="5721605" y="3765050"/>
                  <a:pt x="5759186" y="3732167"/>
                  <a:pt x="5770930" y="3746260"/>
                </a:cubicBezTo>
                <a:cubicBezTo>
                  <a:pt x="5775627" y="3743911"/>
                  <a:pt x="5777976" y="3741562"/>
                  <a:pt x="5782673" y="3739213"/>
                </a:cubicBezTo>
                <a:cubicBezTo>
                  <a:pt x="5780325" y="3746260"/>
                  <a:pt x="5787371" y="3758004"/>
                  <a:pt x="5789720" y="3767399"/>
                </a:cubicBezTo>
                <a:cubicBezTo>
                  <a:pt x="5789720" y="3755655"/>
                  <a:pt x="5796766" y="3743911"/>
                  <a:pt x="5789720" y="3734516"/>
                </a:cubicBezTo>
                <a:cubicBezTo>
                  <a:pt x="5810859" y="3720423"/>
                  <a:pt x="5822603" y="3696936"/>
                  <a:pt x="5839044" y="3675796"/>
                </a:cubicBezTo>
                <a:cubicBezTo>
                  <a:pt x="5843742" y="3675796"/>
                  <a:pt x="5846090" y="3678145"/>
                  <a:pt x="5848439" y="3678145"/>
                </a:cubicBezTo>
                <a:cubicBezTo>
                  <a:pt x="5834347" y="3668750"/>
                  <a:pt x="5822603" y="3661704"/>
                  <a:pt x="5808510" y="3652309"/>
                </a:cubicBezTo>
                <a:cubicBezTo>
                  <a:pt x="5810859" y="3640565"/>
                  <a:pt x="5815556" y="3626472"/>
                  <a:pt x="5820254" y="3614728"/>
                </a:cubicBezTo>
                <a:cubicBezTo>
                  <a:pt x="5839044" y="3628821"/>
                  <a:pt x="5857834" y="3642914"/>
                  <a:pt x="5876626" y="3657006"/>
                </a:cubicBezTo>
                <a:cubicBezTo>
                  <a:pt x="5883672" y="3649960"/>
                  <a:pt x="5893067" y="3645262"/>
                  <a:pt x="5907159" y="3652309"/>
                </a:cubicBezTo>
                <a:cubicBezTo>
                  <a:pt x="5881323" y="3631170"/>
                  <a:pt x="5855485" y="3610031"/>
                  <a:pt x="5829649" y="3591241"/>
                </a:cubicBezTo>
                <a:cubicBezTo>
                  <a:pt x="5829649" y="3591241"/>
                  <a:pt x="5829649" y="3588892"/>
                  <a:pt x="5829649" y="3588892"/>
                </a:cubicBezTo>
                <a:cubicBezTo>
                  <a:pt x="5860183" y="3595938"/>
                  <a:pt x="5860183" y="3577148"/>
                  <a:pt x="5864882" y="3565404"/>
                </a:cubicBezTo>
                <a:cubicBezTo>
                  <a:pt x="5871928" y="3567753"/>
                  <a:pt x="5876626" y="3572450"/>
                  <a:pt x="5881323" y="3577148"/>
                </a:cubicBezTo>
                <a:cubicBezTo>
                  <a:pt x="5881323" y="3581845"/>
                  <a:pt x="5883672" y="3586543"/>
                  <a:pt x="5888370" y="3584194"/>
                </a:cubicBezTo>
                <a:cubicBezTo>
                  <a:pt x="5900113" y="3595938"/>
                  <a:pt x="5914206" y="3605333"/>
                  <a:pt x="5925950" y="3617077"/>
                </a:cubicBezTo>
                <a:cubicBezTo>
                  <a:pt x="5928299" y="3617077"/>
                  <a:pt x="5928299" y="3614728"/>
                  <a:pt x="5928299" y="3614728"/>
                </a:cubicBezTo>
                <a:cubicBezTo>
                  <a:pt x="5916555" y="3605333"/>
                  <a:pt x="5902462" y="3593589"/>
                  <a:pt x="5890718" y="3584194"/>
                </a:cubicBezTo>
                <a:cubicBezTo>
                  <a:pt x="5893067" y="3584194"/>
                  <a:pt x="5893067" y="3584194"/>
                  <a:pt x="5895416" y="3581845"/>
                </a:cubicBezTo>
                <a:cubicBezTo>
                  <a:pt x="5895416" y="3572450"/>
                  <a:pt x="5893067" y="3563055"/>
                  <a:pt x="5893067" y="3553660"/>
                </a:cubicBezTo>
                <a:cubicBezTo>
                  <a:pt x="5902462" y="3560706"/>
                  <a:pt x="5911857" y="3565404"/>
                  <a:pt x="5921252" y="3572450"/>
                </a:cubicBezTo>
                <a:cubicBezTo>
                  <a:pt x="5923601" y="3581845"/>
                  <a:pt x="5928299" y="3591241"/>
                  <a:pt x="5937694" y="3598287"/>
                </a:cubicBezTo>
                <a:cubicBezTo>
                  <a:pt x="5940043" y="3591241"/>
                  <a:pt x="5942391" y="3588892"/>
                  <a:pt x="5944740" y="3586543"/>
                </a:cubicBezTo>
                <a:cubicBezTo>
                  <a:pt x="5947089" y="3586543"/>
                  <a:pt x="5947089" y="3586543"/>
                  <a:pt x="5949438" y="3588892"/>
                </a:cubicBezTo>
                <a:cubicBezTo>
                  <a:pt x="5951786" y="3586543"/>
                  <a:pt x="5951786" y="3586543"/>
                  <a:pt x="5954135" y="3586543"/>
                </a:cubicBezTo>
                <a:cubicBezTo>
                  <a:pt x="5954135" y="3588892"/>
                  <a:pt x="5956484" y="3591241"/>
                  <a:pt x="5956484" y="3593589"/>
                </a:cubicBezTo>
                <a:cubicBezTo>
                  <a:pt x="5956484" y="3598287"/>
                  <a:pt x="5958833" y="3602985"/>
                  <a:pt x="5958833" y="3605333"/>
                </a:cubicBezTo>
                <a:cubicBezTo>
                  <a:pt x="5961181" y="3602985"/>
                  <a:pt x="5963530" y="3600636"/>
                  <a:pt x="5963530" y="3598287"/>
                </a:cubicBezTo>
                <a:cubicBezTo>
                  <a:pt x="5965879" y="3600636"/>
                  <a:pt x="5968228" y="3600636"/>
                  <a:pt x="5970577" y="3602985"/>
                </a:cubicBezTo>
                <a:cubicBezTo>
                  <a:pt x="5970577" y="3607682"/>
                  <a:pt x="5975274" y="3610031"/>
                  <a:pt x="5982321" y="3612380"/>
                </a:cubicBezTo>
                <a:cubicBezTo>
                  <a:pt x="5977623" y="3591241"/>
                  <a:pt x="5989367" y="3588892"/>
                  <a:pt x="5982321" y="3565404"/>
                </a:cubicBezTo>
                <a:cubicBezTo>
                  <a:pt x="5991716" y="3567753"/>
                  <a:pt x="5991716" y="3579497"/>
                  <a:pt x="5998762" y="3572450"/>
                </a:cubicBezTo>
                <a:cubicBezTo>
                  <a:pt x="5984669" y="3570101"/>
                  <a:pt x="6001111" y="3553660"/>
                  <a:pt x="5989367" y="3548963"/>
                </a:cubicBezTo>
                <a:cubicBezTo>
                  <a:pt x="5979972" y="3553660"/>
                  <a:pt x="5972925" y="3570101"/>
                  <a:pt x="5961181" y="3570101"/>
                </a:cubicBezTo>
                <a:cubicBezTo>
                  <a:pt x="5956484" y="3560706"/>
                  <a:pt x="5970577" y="3541916"/>
                  <a:pt x="5956484" y="3534870"/>
                </a:cubicBezTo>
                <a:cubicBezTo>
                  <a:pt x="5942391" y="3553660"/>
                  <a:pt x="5963530" y="3558358"/>
                  <a:pt x="5954135" y="3574799"/>
                </a:cubicBezTo>
                <a:cubicBezTo>
                  <a:pt x="5940043" y="3551311"/>
                  <a:pt x="5928299" y="3537219"/>
                  <a:pt x="5951786" y="3532521"/>
                </a:cubicBezTo>
                <a:cubicBezTo>
                  <a:pt x="5942391" y="3532521"/>
                  <a:pt x="5937694" y="3527823"/>
                  <a:pt x="5935345" y="3523126"/>
                </a:cubicBezTo>
                <a:lnTo>
                  <a:pt x="5940043" y="3516079"/>
                </a:lnTo>
                <a:lnTo>
                  <a:pt x="5925950" y="3509033"/>
                </a:lnTo>
                <a:cubicBezTo>
                  <a:pt x="5921252" y="3506684"/>
                  <a:pt x="5918903" y="3504336"/>
                  <a:pt x="5916555" y="3501987"/>
                </a:cubicBezTo>
                <a:cubicBezTo>
                  <a:pt x="5923601" y="3480848"/>
                  <a:pt x="5940043" y="3457360"/>
                  <a:pt x="5909508" y="3462058"/>
                </a:cubicBezTo>
                <a:cubicBezTo>
                  <a:pt x="5932996" y="3478499"/>
                  <a:pt x="5907159" y="3471453"/>
                  <a:pt x="5904811" y="3473802"/>
                </a:cubicBezTo>
                <a:cubicBezTo>
                  <a:pt x="5904811" y="3478499"/>
                  <a:pt x="5904811" y="3485546"/>
                  <a:pt x="5904811" y="3492592"/>
                </a:cubicBezTo>
                <a:cubicBezTo>
                  <a:pt x="5890718" y="3480848"/>
                  <a:pt x="5878974" y="3471453"/>
                  <a:pt x="5867230" y="3459709"/>
                </a:cubicBezTo>
                <a:cubicBezTo>
                  <a:pt x="5860183" y="3452662"/>
                  <a:pt x="5855485" y="3447965"/>
                  <a:pt x="5848439" y="3440919"/>
                </a:cubicBezTo>
                <a:cubicBezTo>
                  <a:pt x="5853137" y="3440919"/>
                  <a:pt x="5857834" y="3440919"/>
                  <a:pt x="5862532" y="3443268"/>
                </a:cubicBezTo>
                <a:cubicBezTo>
                  <a:pt x="5857834" y="3419780"/>
                  <a:pt x="5862532" y="3398641"/>
                  <a:pt x="5871928" y="3375153"/>
                </a:cubicBezTo>
                <a:cubicBezTo>
                  <a:pt x="5886021" y="3384548"/>
                  <a:pt x="5902462" y="3393943"/>
                  <a:pt x="5916555" y="3405687"/>
                </a:cubicBezTo>
                <a:lnTo>
                  <a:pt x="5975274" y="3447965"/>
                </a:lnTo>
                <a:cubicBezTo>
                  <a:pt x="5996413" y="3462058"/>
                  <a:pt x="6012855" y="3478499"/>
                  <a:pt x="6031645" y="3487894"/>
                </a:cubicBezTo>
                <a:cubicBezTo>
                  <a:pt x="6036342" y="3492592"/>
                  <a:pt x="6043389" y="3497289"/>
                  <a:pt x="6048086" y="3501987"/>
                </a:cubicBezTo>
                <a:cubicBezTo>
                  <a:pt x="6038691" y="3487894"/>
                  <a:pt x="6029296" y="3473802"/>
                  <a:pt x="6019901" y="3462058"/>
                </a:cubicBezTo>
                <a:cubicBezTo>
                  <a:pt x="6003460" y="3447965"/>
                  <a:pt x="5987018" y="3431524"/>
                  <a:pt x="5968228" y="3419780"/>
                </a:cubicBezTo>
                <a:cubicBezTo>
                  <a:pt x="5958833" y="3412733"/>
                  <a:pt x="5951786" y="3405687"/>
                  <a:pt x="5942391" y="3400989"/>
                </a:cubicBezTo>
                <a:cubicBezTo>
                  <a:pt x="5944740" y="3400989"/>
                  <a:pt x="5944740" y="3400989"/>
                  <a:pt x="5947089" y="3400989"/>
                </a:cubicBezTo>
                <a:cubicBezTo>
                  <a:pt x="5942391" y="3386897"/>
                  <a:pt x="5937694" y="3356363"/>
                  <a:pt x="5947089" y="3344658"/>
                </a:cubicBezTo>
                <a:cubicBezTo>
                  <a:pt x="5949438" y="3347004"/>
                  <a:pt x="5951786" y="3349336"/>
                  <a:pt x="5954135" y="3351665"/>
                </a:cubicBezTo>
                <a:cubicBezTo>
                  <a:pt x="5954135" y="3361060"/>
                  <a:pt x="5947089" y="3372804"/>
                  <a:pt x="5956484" y="3377502"/>
                </a:cubicBezTo>
                <a:cubicBezTo>
                  <a:pt x="5958833" y="3372804"/>
                  <a:pt x="5961181" y="3365758"/>
                  <a:pt x="5963530" y="3358711"/>
                </a:cubicBezTo>
                <a:cubicBezTo>
                  <a:pt x="5968228" y="3363409"/>
                  <a:pt x="5975274" y="3368107"/>
                  <a:pt x="5979972" y="3372804"/>
                </a:cubicBezTo>
                <a:cubicBezTo>
                  <a:pt x="5979972" y="3386897"/>
                  <a:pt x="5975274" y="3403338"/>
                  <a:pt x="5982321" y="3415082"/>
                </a:cubicBezTo>
                <a:cubicBezTo>
                  <a:pt x="5991716" y="3398641"/>
                  <a:pt x="5987018" y="3389246"/>
                  <a:pt x="5987018" y="3377502"/>
                </a:cubicBezTo>
                <a:cubicBezTo>
                  <a:pt x="6003460" y="3389246"/>
                  <a:pt x="6019901" y="3400989"/>
                  <a:pt x="6033993" y="3412733"/>
                </a:cubicBezTo>
                <a:cubicBezTo>
                  <a:pt x="6022249" y="3410384"/>
                  <a:pt x="6010506" y="3393943"/>
                  <a:pt x="5998762" y="3398641"/>
                </a:cubicBezTo>
                <a:cubicBezTo>
                  <a:pt x="6019901" y="3417431"/>
                  <a:pt x="6045737" y="3417431"/>
                  <a:pt x="6071574" y="3431524"/>
                </a:cubicBezTo>
                <a:cubicBezTo>
                  <a:pt x="6064527" y="3417431"/>
                  <a:pt x="6055719" y="3403926"/>
                  <a:pt x="6045737" y="3391301"/>
                </a:cubicBezTo>
                <a:lnTo>
                  <a:pt x="6025038" y="3369308"/>
                </a:lnTo>
                <a:lnTo>
                  <a:pt x="6031278" y="3365905"/>
                </a:lnTo>
                <a:cubicBezTo>
                  <a:pt x="6032819" y="3363262"/>
                  <a:pt x="6032819" y="3359299"/>
                  <a:pt x="6029296" y="3354014"/>
                </a:cubicBezTo>
                <a:lnTo>
                  <a:pt x="6020537" y="3364525"/>
                </a:lnTo>
                <a:lnTo>
                  <a:pt x="6012855" y="3356363"/>
                </a:lnTo>
                <a:cubicBezTo>
                  <a:pt x="6010506" y="3351665"/>
                  <a:pt x="6010506" y="3344658"/>
                  <a:pt x="6015203" y="3335256"/>
                </a:cubicBezTo>
                <a:cubicBezTo>
                  <a:pt x="6019901" y="3347004"/>
                  <a:pt x="6026947" y="3349336"/>
                  <a:pt x="6033993" y="3337608"/>
                </a:cubicBezTo>
                <a:cubicBezTo>
                  <a:pt x="6041040" y="3309400"/>
                  <a:pt x="6045737" y="3281270"/>
                  <a:pt x="6048086" y="3250742"/>
                </a:cubicBezTo>
                <a:cubicBezTo>
                  <a:pt x="6055133" y="3257792"/>
                  <a:pt x="6062179" y="3264856"/>
                  <a:pt x="6071574" y="3269553"/>
                </a:cubicBezTo>
                <a:cubicBezTo>
                  <a:pt x="6062179" y="3260142"/>
                  <a:pt x="6055133" y="3248386"/>
                  <a:pt x="6048086" y="3238992"/>
                </a:cubicBezTo>
                <a:cubicBezTo>
                  <a:pt x="6048086" y="3229594"/>
                  <a:pt x="6050435" y="3222545"/>
                  <a:pt x="6050435" y="3215498"/>
                </a:cubicBezTo>
                <a:cubicBezTo>
                  <a:pt x="6069225" y="3203752"/>
                  <a:pt x="6076272" y="3184961"/>
                  <a:pt x="6095062" y="3173221"/>
                </a:cubicBezTo>
                <a:cubicBezTo>
                  <a:pt x="6095062" y="3175564"/>
                  <a:pt x="6095062" y="3177914"/>
                  <a:pt x="6095062" y="3180267"/>
                </a:cubicBezTo>
                <a:cubicBezTo>
                  <a:pt x="6083318" y="3194359"/>
                  <a:pt x="6071574" y="3208452"/>
                  <a:pt x="6057481" y="3220195"/>
                </a:cubicBezTo>
                <a:cubicBezTo>
                  <a:pt x="6069225" y="3213146"/>
                  <a:pt x="6083318" y="3201403"/>
                  <a:pt x="6097411" y="3187313"/>
                </a:cubicBezTo>
                <a:cubicBezTo>
                  <a:pt x="6099760" y="3184961"/>
                  <a:pt x="6109155" y="3177914"/>
                  <a:pt x="6111503" y="3170870"/>
                </a:cubicBezTo>
                <a:cubicBezTo>
                  <a:pt x="6113852" y="3168520"/>
                  <a:pt x="6116201" y="3163820"/>
                  <a:pt x="6118550" y="3161471"/>
                </a:cubicBezTo>
                <a:close/>
                <a:moveTo>
                  <a:pt x="5334058" y="3161439"/>
                </a:moveTo>
                <a:lnTo>
                  <a:pt x="5336407" y="3161439"/>
                </a:lnTo>
                <a:lnTo>
                  <a:pt x="5336407" y="3163787"/>
                </a:lnTo>
                <a:lnTo>
                  <a:pt x="5338755" y="3163787"/>
                </a:lnTo>
                <a:lnTo>
                  <a:pt x="5334058" y="3166138"/>
                </a:lnTo>
                <a:close/>
                <a:moveTo>
                  <a:pt x="6090365" y="3159125"/>
                </a:moveTo>
                <a:cubicBezTo>
                  <a:pt x="6085667" y="3175564"/>
                  <a:pt x="6069225" y="3192009"/>
                  <a:pt x="6052784" y="3208452"/>
                </a:cubicBezTo>
                <a:cubicBezTo>
                  <a:pt x="6052784" y="3199053"/>
                  <a:pt x="6052784" y="3189661"/>
                  <a:pt x="6055133" y="3182614"/>
                </a:cubicBezTo>
                <a:cubicBezTo>
                  <a:pt x="6055133" y="3180267"/>
                  <a:pt x="6057481" y="3177914"/>
                  <a:pt x="6057481" y="3177914"/>
                </a:cubicBezTo>
                <a:cubicBezTo>
                  <a:pt x="6064528" y="3177914"/>
                  <a:pt x="6052784" y="3184962"/>
                  <a:pt x="6055133" y="3189661"/>
                </a:cubicBezTo>
                <a:cubicBezTo>
                  <a:pt x="6071574" y="3182614"/>
                  <a:pt x="6080969" y="3170871"/>
                  <a:pt x="6090365" y="3159125"/>
                </a:cubicBezTo>
                <a:close/>
                <a:moveTo>
                  <a:pt x="5218968" y="3159096"/>
                </a:moveTo>
                <a:cubicBezTo>
                  <a:pt x="5223665" y="3161445"/>
                  <a:pt x="5223665" y="3161445"/>
                  <a:pt x="5223665" y="3163793"/>
                </a:cubicBezTo>
                <a:lnTo>
                  <a:pt x="5221316" y="3163793"/>
                </a:lnTo>
                <a:cubicBezTo>
                  <a:pt x="5221316" y="3163793"/>
                  <a:pt x="5218968" y="3161445"/>
                  <a:pt x="5218968" y="3159096"/>
                </a:cubicBezTo>
                <a:close/>
                <a:moveTo>
                  <a:pt x="5568936" y="3159076"/>
                </a:moveTo>
                <a:lnTo>
                  <a:pt x="5568936" y="3161428"/>
                </a:lnTo>
                <a:lnTo>
                  <a:pt x="5566587" y="3163774"/>
                </a:lnTo>
                <a:lnTo>
                  <a:pt x="5566587" y="3161428"/>
                </a:lnTo>
                <a:close/>
                <a:moveTo>
                  <a:pt x="5289432" y="3156750"/>
                </a:moveTo>
                <a:cubicBezTo>
                  <a:pt x="5294129" y="3159098"/>
                  <a:pt x="5291780" y="3159098"/>
                  <a:pt x="5291780" y="3163796"/>
                </a:cubicBezTo>
                <a:lnTo>
                  <a:pt x="5287083" y="3161448"/>
                </a:lnTo>
                <a:lnTo>
                  <a:pt x="5289432" y="3159098"/>
                </a:lnTo>
                <a:cubicBezTo>
                  <a:pt x="5287083" y="3154401"/>
                  <a:pt x="5289432" y="3161448"/>
                  <a:pt x="5289432" y="3156750"/>
                </a:cubicBezTo>
                <a:close/>
                <a:moveTo>
                  <a:pt x="5935346" y="3154423"/>
                </a:moveTo>
                <a:cubicBezTo>
                  <a:pt x="5930648" y="3156772"/>
                  <a:pt x="5925951" y="3156772"/>
                  <a:pt x="5925951" y="3166171"/>
                </a:cubicBezTo>
                <a:lnTo>
                  <a:pt x="5932214" y="3174521"/>
                </a:lnTo>
                <a:lnTo>
                  <a:pt x="5930648" y="3175561"/>
                </a:lnTo>
                <a:lnTo>
                  <a:pt x="5931465" y="3176791"/>
                </a:lnTo>
                <a:lnTo>
                  <a:pt x="5921253" y="3184961"/>
                </a:lnTo>
                <a:lnTo>
                  <a:pt x="5914207" y="3184961"/>
                </a:lnTo>
                <a:lnTo>
                  <a:pt x="5904812" y="3184961"/>
                </a:lnTo>
                <a:lnTo>
                  <a:pt x="5904812" y="3187311"/>
                </a:lnTo>
                <a:lnTo>
                  <a:pt x="5914207" y="3187311"/>
                </a:lnTo>
                <a:lnTo>
                  <a:pt x="5914207" y="3194359"/>
                </a:lnTo>
                <a:lnTo>
                  <a:pt x="5923602" y="3192007"/>
                </a:lnTo>
                <a:lnTo>
                  <a:pt x="5932997" y="3196705"/>
                </a:lnTo>
                <a:lnTo>
                  <a:pt x="5930648" y="3189661"/>
                </a:lnTo>
                <a:lnTo>
                  <a:pt x="5940043" y="3189661"/>
                </a:lnTo>
                <a:lnTo>
                  <a:pt x="5931465" y="3176791"/>
                </a:lnTo>
                <a:lnTo>
                  <a:pt x="5932997" y="3175561"/>
                </a:lnTo>
                <a:lnTo>
                  <a:pt x="5932214" y="3174521"/>
                </a:lnTo>
                <a:lnTo>
                  <a:pt x="5937694" y="3170868"/>
                </a:lnTo>
                <a:lnTo>
                  <a:pt x="5949438" y="3184961"/>
                </a:lnTo>
                <a:lnTo>
                  <a:pt x="5963531" y="3182612"/>
                </a:lnTo>
                <a:lnTo>
                  <a:pt x="5963531" y="3180267"/>
                </a:lnTo>
                <a:lnTo>
                  <a:pt x="5949438" y="3177912"/>
                </a:lnTo>
                <a:lnTo>
                  <a:pt x="5951787" y="3170868"/>
                </a:lnTo>
                <a:lnTo>
                  <a:pt x="5958834" y="3175561"/>
                </a:lnTo>
                <a:cubicBezTo>
                  <a:pt x="5963531" y="3161471"/>
                  <a:pt x="5956485" y="3175561"/>
                  <a:pt x="5961182" y="3161471"/>
                </a:cubicBezTo>
                <a:lnTo>
                  <a:pt x="5951787" y="3161471"/>
                </a:lnTo>
                <a:lnTo>
                  <a:pt x="5956485" y="3168520"/>
                </a:lnTo>
                <a:lnTo>
                  <a:pt x="5951787" y="3170868"/>
                </a:lnTo>
                <a:lnTo>
                  <a:pt x="5944741" y="3163818"/>
                </a:lnTo>
                <a:lnTo>
                  <a:pt x="5935346" y="3170868"/>
                </a:lnTo>
                <a:lnTo>
                  <a:pt x="5932997" y="3166171"/>
                </a:lnTo>
                <a:lnTo>
                  <a:pt x="5940043" y="3156772"/>
                </a:lnTo>
                <a:close/>
                <a:moveTo>
                  <a:pt x="5848441" y="3154423"/>
                </a:moveTo>
                <a:lnTo>
                  <a:pt x="5848441" y="3161471"/>
                </a:lnTo>
                <a:lnTo>
                  <a:pt x="5855487" y="3161471"/>
                </a:lnTo>
                <a:close/>
                <a:moveTo>
                  <a:pt x="5559541" y="3154402"/>
                </a:moveTo>
                <a:lnTo>
                  <a:pt x="5559541" y="3161450"/>
                </a:lnTo>
                <a:lnTo>
                  <a:pt x="5554843" y="3159101"/>
                </a:lnTo>
                <a:close/>
                <a:moveTo>
                  <a:pt x="5263595" y="3154399"/>
                </a:moveTo>
                <a:cubicBezTo>
                  <a:pt x="5265944" y="3156747"/>
                  <a:pt x="5265944" y="3156747"/>
                  <a:pt x="5268292" y="3159096"/>
                </a:cubicBezTo>
                <a:cubicBezTo>
                  <a:pt x="5265944" y="3159096"/>
                  <a:pt x="5263595" y="3159096"/>
                  <a:pt x="5263595" y="3156747"/>
                </a:cubicBezTo>
                <a:cubicBezTo>
                  <a:pt x="5263595" y="3154399"/>
                  <a:pt x="5263595" y="3156747"/>
                  <a:pt x="5263595" y="3154399"/>
                </a:cubicBezTo>
                <a:close/>
                <a:moveTo>
                  <a:pt x="5216619" y="3154371"/>
                </a:moveTo>
                <a:lnTo>
                  <a:pt x="5218968" y="3156720"/>
                </a:lnTo>
                <a:lnTo>
                  <a:pt x="5216619" y="3156720"/>
                </a:lnTo>
                <a:close/>
                <a:moveTo>
                  <a:pt x="5282385" y="3154370"/>
                </a:moveTo>
                <a:lnTo>
                  <a:pt x="5282385" y="3156717"/>
                </a:lnTo>
                <a:lnTo>
                  <a:pt x="5280036" y="3156717"/>
                </a:lnTo>
                <a:close/>
                <a:moveTo>
                  <a:pt x="5561890" y="3152079"/>
                </a:moveTo>
                <a:lnTo>
                  <a:pt x="5568936" y="3152079"/>
                </a:lnTo>
                <a:cubicBezTo>
                  <a:pt x="5566587" y="3166171"/>
                  <a:pt x="5561890" y="3161471"/>
                  <a:pt x="5561890" y="3161471"/>
                </a:cubicBezTo>
                <a:close/>
                <a:moveTo>
                  <a:pt x="5918904" y="3149728"/>
                </a:moveTo>
                <a:cubicBezTo>
                  <a:pt x="5916556" y="3152079"/>
                  <a:pt x="5914207" y="3154423"/>
                  <a:pt x="5914207" y="3154423"/>
                </a:cubicBezTo>
                <a:cubicBezTo>
                  <a:pt x="5914207" y="3154423"/>
                  <a:pt x="5916556" y="3154423"/>
                  <a:pt x="5911858" y="3163818"/>
                </a:cubicBezTo>
                <a:lnTo>
                  <a:pt x="5921253" y="3163818"/>
                </a:lnTo>
                <a:cubicBezTo>
                  <a:pt x="5916556" y="3149728"/>
                  <a:pt x="5923602" y="3163818"/>
                  <a:pt x="5918904" y="3149728"/>
                </a:cubicBezTo>
                <a:close/>
                <a:moveTo>
                  <a:pt x="4380453" y="3149725"/>
                </a:moveTo>
                <a:cubicBezTo>
                  <a:pt x="4378104" y="3154423"/>
                  <a:pt x="4375755" y="3161469"/>
                  <a:pt x="4373407" y="3166171"/>
                </a:cubicBezTo>
                <a:cubicBezTo>
                  <a:pt x="4378104" y="3168520"/>
                  <a:pt x="4380453" y="3168520"/>
                  <a:pt x="4385151" y="3170868"/>
                </a:cubicBezTo>
                <a:cubicBezTo>
                  <a:pt x="4389848" y="3163819"/>
                  <a:pt x="4396894" y="3166171"/>
                  <a:pt x="4399243" y="3156772"/>
                </a:cubicBezTo>
                <a:cubicBezTo>
                  <a:pt x="4392197" y="3154423"/>
                  <a:pt x="4387499" y="3152079"/>
                  <a:pt x="4380453" y="3149725"/>
                </a:cubicBezTo>
                <a:close/>
                <a:moveTo>
                  <a:pt x="5350499" y="3149718"/>
                </a:moveTo>
                <a:cubicBezTo>
                  <a:pt x="5350499" y="3149718"/>
                  <a:pt x="5350499" y="3149718"/>
                  <a:pt x="5350499" y="3152069"/>
                </a:cubicBezTo>
                <a:lnTo>
                  <a:pt x="5350499" y="3156764"/>
                </a:lnTo>
                <a:cubicBezTo>
                  <a:pt x="5350499" y="3159115"/>
                  <a:pt x="5350499" y="3161460"/>
                  <a:pt x="5352848" y="3161460"/>
                </a:cubicBezTo>
                <a:cubicBezTo>
                  <a:pt x="5350499" y="3163811"/>
                  <a:pt x="5352848" y="3161460"/>
                  <a:pt x="5352848" y="3163811"/>
                </a:cubicBezTo>
                <a:lnTo>
                  <a:pt x="5350499" y="3163811"/>
                </a:lnTo>
                <a:lnTo>
                  <a:pt x="5350499" y="3161460"/>
                </a:lnTo>
                <a:lnTo>
                  <a:pt x="5348151" y="3161460"/>
                </a:lnTo>
                <a:lnTo>
                  <a:pt x="5345802" y="3159115"/>
                </a:lnTo>
                <a:cubicBezTo>
                  <a:pt x="5343453" y="3161460"/>
                  <a:pt x="5345802" y="3161460"/>
                  <a:pt x="5343453" y="3159115"/>
                </a:cubicBezTo>
                <a:cubicBezTo>
                  <a:pt x="5348151" y="3156764"/>
                  <a:pt x="5348151" y="3156764"/>
                  <a:pt x="5348151" y="3154413"/>
                </a:cubicBezTo>
                <a:cubicBezTo>
                  <a:pt x="5348151" y="3149718"/>
                  <a:pt x="5348151" y="3152069"/>
                  <a:pt x="5350499" y="3149718"/>
                </a:cubicBezTo>
                <a:close/>
                <a:moveTo>
                  <a:pt x="5211921" y="3149715"/>
                </a:moveTo>
                <a:lnTo>
                  <a:pt x="5214270" y="3152063"/>
                </a:lnTo>
                <a:lnTo>
                  <a:pt x="5211921" y="3154410"/>
                </a:lnTo>
                <a:cubicBezTo>
                  <a:pt x="5214270" y="3156761"/>
                  <a:pt x="5211921" y="3156761"/>
                  <a:pt x="5211921" y="3159109"/>
                </a:cubicBezTo>
                <a:cubicBezTo>
                  <a:pt x="5209572" y="3159109"/>
                  <a:pt x="5211921" y="3156761"/>
                  <a:pt x="5207224" y="3159109"/>
                </a:cubicBezTo>
                <a:cubicBezTo>
                  <a:pt x="5207224" y="3154410"/>
                  <a:pt x="5209572" y="3154410"/>
                  <a:pt x="5211921" y="3152063"/>
                </a:cubicBezTo>
                <a:cubicBezTo>
                  <a:pt x="5209572" y="3147364"/>
                  <a:pt x="5211921" y="3154410"/>
                  <a:pt x="5211921" y="3149715"/>
                </a:cubicBezTo>
                <a:close/>
                <a:moveTo>
                  <a:pt x="5193131" y="3149713"/>
                </a:moveTo>
                <a:lnTo>
                  <a:pt x="5195480" y="3152063"/>
                </a:lnTo>
                <a:lnTo>
                  <a:pt x="5195480" y="3156759"/>
                </a:lnTo>
                <a:cubicBezTo>
                  <a:pt x="5193131" y="3154407"/>
                  <a:pt x="5193131" y="3154407"/>
                  <a:pt x="5190782" y="3154407"/>
                </a:cubicBezTo>
                <a:lnTo>
                  <a:pt x="5188434" y="3152063"/>
                </a:lnTo>
                <a:cubicBezTo>
                  <a:pt x="5190782" y="3149713"/>
                  <a:pt x="5188434" y="3149713"/>
                  <a:pt x="5193131" y="3149713"/>
                </a:cubicBezTo>
                <a:close/>
                <a:moveTo>
                  <a:pt x="5357546" y="3149697"/>
                </a:moveTo>
                <a:lnTo>
                  <a:pt x="5359895" y="3152047"/>
                </a:lnTo>
                <a:cubicBezTo>
                  <a:pt x="5359895" y="3154393"/>
                  <a:pt x="5359895" y="3154393"/>
                  <a:pt x="5357546" y="3154393"/>
                </a:cubicBezTo>
                <a:close/>
                <a:moveTo>
                  <a:pt x="5275339" y="3149685"/>
                </a:moveTo>
                <a:lnTo>
                  <a:pt x="5275339" y="3152033"/>
                </a:lnTo>
                <a:lnTo>
                  <a:pt x="5275339" y="3154381"/>
                </a:lnTo>
                <a:lnTo>
                  <a:pt x="5272990" y="3152033"/>
                </a:lnTo>
                <a:close/>
                <a:moveTo>
                  <a:pt x="5176690" y="3149671"/>
                </a:moveTo>
                <a:lnTo>
                  <a:pt x="5179038" y="3152020"/>
                </a:lnTo>
                <a:lnTo>
                  <a:pt x="5176690" y="3152020"/>
                </a:lnTo>
                <a:close/>
                <a:moveTo>
                  <a:pt x="4124437" y="3147378"/>
                </a:moveTo>
                <a:cubicBezTo>
                  <a:pt x="4089204" y="3170868"/>
                  <a:pt x="4075111" y="3173219"/>
                  <a:pt x="4068066" y="3220195"/>
                </a:cubicBezTo>
                <a:cubicBezTo>
                  <a:pt x="4082158" y="3236641"/>
                  <a:pt x="4103297" y="3243691"/>
                  <a:pt x="4117390" y="3253091"/>
                </a:cubicBezTo>
                <a:cubicBezTo>
                  <a:pt x="4115041" y="3255436"/>
                  <a:pt x="4115041" y="3260142"/>
                  <a:pt x="4119738" y="3260142"/>
                </a:cubicBezTo>
                <a:cubicBezTo>
                  <a:pt x="4136180" y="3243691"/>
                  <a:pt x="4157319" y="3236641"/>
                  <a:pt x="4176109" y="3222544"/>
                </a:cubicBezTo>
                <a:cubicBezTo>
                  <a:pt x="4171412" y="3238992"/>
                  <a:pt x="4227782" y="3260142"/>
                  <a:pt x="4241875" y="3243691"/>
                </a:cubicBezTo>
                <a:cubicBezTo>
                  <a:pt x="4218387" y="3243691"/>
                  <a:pt x="4180806" y="3229593"/>
                  <a:pt x="4173760" y="3208446"/>
                </a:cubicBezTo>
                <a:cubicBezTo>
                  <a:pt x="4187853" y="3206100"/>
                  <a:pt x="4159668" y="3182612"/>
                  <a:pt x="4171412" y="3166171"/>
                </a:cubicBezTo>
                <a:cubicBezTo>
                  <a:pt x="4145575" y="3152079"/>
                  <a:pt x="4138529" y="3161469"/>
                  <a:pt x="4124437" y="3147378"/>
                </a:cubicBezTo>
                <a:close/>
                <a:moveTo>
                  <a:pt x="1808545" y="3147378"/>
                </a:moveTo>
                <a:cubicBezTo>
                  <a:pt x="1801497" y="3149725"/>
                  <a:pt x="1789753" y="3159122"/>
                  <a:pt x="1801497" y="3152079"/>
                </a:cubicBezTo>
                <a:cubicBezTo>
                  <a:pt x="1803846" y="3149725"/>
                  <a:pt x="1806195" y="3147378"/>
                  <a:pt x="1808545" y="3147378"/>
                </a:cubicBezTo>
                <a:close/>
                <a:moveTo>
                  <a:pt x="5343453" y="3147349"/>
                </a:moveTo>
                <a:lnTo>
                  <a:pt x="5345802" y="3147349"/>
                </a:lnTo>
                <a:cubicBezTo>
                  <a:pt x="5345802" y="3152047"/>
                  <a:pt x="5348151" y="3149697"/>
                  <a:pt x="5343453" y="3152047"/>
                </a:cubicBezTo>
                <a:close/>
                <a:moveTo>
                  <a:pt x="5298826" y="3147328"/>
                </a:moveTo>
                <a:lnTo>
                  <a:pt x="5303523" y="3147328"/>
                </a:lnTo>
                <a:lnTo>
                  <a:pt x="5301175" y="3149676"/>
                </a:lnTo>
                <a:close/>
                <a:moveTo>
                  <a:pt x="51679" y="3145044"/>
                </a:moveTo>
                <a:cubicBezTo>
                  <a:pt x="61088" y="3147389"/>
                  <a:pt x="61088" y="3163831"/>
                  <a:pt x="65788" y="3170878"/>
                </a:cubicBezTo>
                <a:cubicBezTo>
                  <a:pt x="70489" y="3177922"/>
                  <a:pt x="79864" y="3180270"/>
                  <a:pt x="84564" y="3187317"/>
                </a:cubicBezTo>
                <a:cubicBezTo>
                  <a:pt x="86906" y="3189663"/>
                  <a:pt x="86906" y="3194362"/>
                  <a:pt x="86906" y="3196708"/>
                </a:cubicBezTo>
                <a:cubicBezTo>
                  <a:pt x="84564" y="3199057"/>
                  <a:pt x="79864" y="3206104"/>
                  <a:pt x="79864" y="3206104"/>
                </a:cubicBezTo>
                <a:cubicBezTo>
                  <a:pt x="75163" y="3206104"/>
                  <a:pt x="70489" y="3201406"/>
                  <a:pt x="68121" y="3203754"/>
                </a:cubicBezTo>
                <a:cubicBezTo>
                  <a:pt x="65788" y="3206104"/>
                  <a:pt x="65788" y="3210801"/>
                  <a:pt x="65788" y="3213150"/>
                </a:cubicBezTo>
                <a:cubicBezTo>
                  <a:pt x="65788" y="3213150"/>
                  <a:pt x="65788" y="3220195"/>
                  <a:pt x="65788" y="3222545"/>
                </a:cubicBezTo>
                <a:lnTo>
                  <a:pt x="54046" y="3255449"/>
                </a:lnTo>
                <a:cubicBezTo>
                  <a:pt x="54046" y="3260144"/>
                  <a:pt x="54046" y="3262502"/>
                  <a:pt x="54046" y="3264857"/>
                </a:cubicBezTo>
                <a:cubicBezTo>
                  <a:pt x="54046" y="3267197"/>
                  <a:pt x="42286" y="3276607"/>
                  <a:pt x="44645" y="3278939"/>
                </a:cubicBezTo>
                <a:cubicBezTo>
                  <a:pt x="42286" y="3278939"/>
                  <a:pt x="37586" y="3276607"/>
                  <a:pt x="37586" y="3274271"/>
                </a:cubicBezTo>
                <a:cubicBezTo>
                  <a:pt x="35244" y="3264857"/>
                  <a:pt x="49346" y="3257798"/>
                  <a:pt x="51679" y="3248399"/>
                </a:cubicBezTo>
                <a:cubicBezTo>
                  <a:pt x="51679" y="3246042"/>
                  <a:pt x="51679" y="3238993"/>
                  <a:pt x="37586" y="3224895"/>
                </a:cubicBezTo>
                <a:cubicBezTo>
                  <a:pt x="32903" y="3222545"/>
                  <a:pt x="28202" y="3208452"/>
                  <a:pt x="30536" y="3206104"/>
                </a:cubicBezTo>
                <a:cubicBezTo>
                  <a:pt x="32903" y="3203754"/>
                  <a:pt x="35244" y="3203754"/>
                  <a:pt x="37586" y="3201406"/>
                </a:cubicBezTo>
                <a:cubicBezTo>
                  <a:pt x="39945" y="3199057"/>
                  <a:pt x="42286" y="3199057"/>
                  <a:pt x="42286" y="3196708"/>
                </a:cubicBezTo>
                <a:cubicBezTo>
                  <a:pt x="42286" y="3192013"/>
                  <a:pt x="37586" y="3189663"/>
                  <a:pt x="35244" y="3187317"/>
                </a:cubicBezTo>
                <a:cubicBezTo>
                  <a:pt x="30536" y="3180270"/>
                  <a:pt x="23502" y="3170878"/>
                  <a:pt x="21143" y="3161480"/>
                </a:cubicBezTo>
                <a:cubicBezTo>
                  <a:pt x="18802" y="3149742"/>
                  <a:pt x="44645" y="3142693"/>
                  <a:pt x="51679" y="3145044"/>
                </a:cubicBezTo>
                <a:close/>
                <a:moveTo>
                  <a:pt x="5176690" y="3144980"/>
                </a:moveTo>
                <a:lnTo>
                  <a:pt x="5179038" y="3144980"/>
                </a:lnTo>
                <a:lnTo>
                  <a:pt x="5176690" y="3147329"/>
                </a:lnTo>
                <a:close/>
                <a:moveTo>
                  <a:pt x="5272990" y="3142671"/>
                </a:moveTo>
                <a:cubicBezTo>
                  <a:pt x="5272990" y="3142671"/>
                  <a:pt x="5275339" y="3142671"/>
                  <a:pt x="5275339" y="3145022"/>
                </a:cubicBezTo>
                <a:cubicBezTo>
                  <a:pt x="5275339" y="3149718"/>
                  <a:pt x="5272990" y="3147368"/>
                  <a:pt x="5270641" y="3149718"/>
                </a:cubicBezTo>
                <a:lnTo>
                  <a:pt x="5268292" y="3147368"/>
                </a:lnTo>
                <a:lnTo>
                  <a:pt x="5263595" y="3147368"/>
                </a:lnTo>
                <a:cubicBezTo>
                  <a:pt x="5265944" y="3145022"/>
                  <a:pt x="5263595" y="3147368"/>
                  <a:pt x="5263595" y="3145022"/>
                </a:cubicBezTo>
                <a:lnTo>
                  <a:pt x="5265944" y="3145022"/>
                </a:lnTo>
                <a:close/>
                <a:moveTo>
                  <a:pt x="5291780" y="3142668"/>
                </a:moveTo>
                <a:lnTo>
                  <a:pt x="5294129" y="3145018"/>
                </a:lnTo>
                <a:cubicBezTo>
                  <a:pt x="5298827" y="3145018"/>
                  <a:pt x="5296478" y="3145018"/>
                  <a:pt x="5298827" y="3147364"/>
                </a:cubicBezTo>
                <a:lnTo>
                  <a:pt x="5291780" y="3147364"/>
                </a:lnTo>
                <a:cubicBezTo>
                  <a:pt x="5291780" y="3142668"/>
                  <a:pt x="5289432" y="3147364"/>
                  <a:pt x="5291780" y="3142668"/>
                </a:cubicBezTo>
                <a:close/>
                <a:moveTo>
                  <a:pt x="169110" y="3140344"/>
                </a:moveTo>
                <a:cubicBezTo>
                  <a:pt x="171459" y="3140344"/>
                  <a:pt x="173809" y="3140344"/>
                  <a:pt x="176157" y="3140344"/>
                </a:cubicBezTo>
                <a:cubicBezTo>
                  <a:pt x="178507" y="3140344"/>
                  <a:pt x="178507" y="3145044"/>
                  <a:pt x="180858" y="3145044"/>
                </a:cubicBezTo>
                <a:cubicBezTo>
                  <a:pt x="185553" y="3147391"/>
                  <a:pt x="192600" y="3137998"/>
                  <a:pt x="197300" y="3140344"/>
                </a:cubicBezTo>
                <a:cubicBezTo>
                  <a:pt x="204342" y="3142693"/>
                  <a:pt x="211393" y="3147391"/>
                  <a:pt x="213738" y="3154434"/>
                </a:cubicBezTo>
                <a:cubicBezTo>
                  <a:pt x="213738" y="3154434"/>
                  <a:pt x="211393" y="3166179"/>
                  <a:pt x="197300" y="3173226"/>
                </a:cubicBezTo>
                <a:lnTo>
                  <a:pt x="169110" y="3173226"/>
                </a:lnTo>
                <a:cubicBezTo>
                  <a:pt x="159715" y="3168529"/>
                  <a:pt x="157366" y="3168529"/>
                  <a:pt x="159715" y="3166179"/>
                </a:cubicBezTo>
                <a:cubicBezTo>
                  <a:pt x="159715" y="3166179"/>
                  <a:pt x="162065" y="3159132"/>
                  <a:pt x="162065" y="3156786"/>
                </a:cubicBezTo>
                <a:close/>
                <a:moveTo>
                  <a:pt x="5289432" y="3140317"/>
                </a:moveTo>
                <a:lnTo>
                  <a:pt x="5294129" y="3140317"/>
                </a:lnTo>
                <a:lnTo>
                  <a:pt x="5291780" y="3142668"/>
                </a:lnTo>
                <a:close/>
                <a:moveTo>
                  <a:pt x="5188434" y="3140304"/>
                </a:moveTo>
                <a:cubicBezTo>
                  <a:pt x="5193131" y="3142652"/>
                  <a:pt x="5188434" y="3140304"/>
                  <a:pt x="5193131" y="3142652"/>
                </a:cubicBezTo>
                <a:cubicBezTo>
                  <a:pt x="5190782" y="3147350"/>
                  <a:pt x="5193131" y="3145002"/>
                  <a:pt x="5188434" y="3145002"/>
                </a:cubicBezTo>
                <a:close/>
                <a:moveTo>
                  <a:pt x="5568936" y="3137982"/>
                </a:moveTo>
                <a:lnTo>
                  <a:pt x="5571285" y="3140332"/>
                </a:lnTo>
                <a:lnTo>
                  <a:pt x="5568936" y="3142680"/>
                </a:lnTo>
                <a:close/>
                <a:moveTo>
                  <a:pt x="5221317" y="3137968"/>
                </a:moveTo>
                <a:cubicBezTo>
                  <a:pt x="5221317" y="3140315"/>
                  <a:pt x="5223666" y="3140315"/>
                  <a:pt x="5223666" y="3142667"/>
                </a:cubicBezTo>
                <a:lnTo>
                  <a:pt x="5223666" y="3145014"/>
                </a:lnTo>
                <a:cubicBezTo>
                  <a:pt x="5223666" y="3147363"/>
                  <a:pt x="5223666" y="3147363"/>
                  <a:pt x="5221317" y="3147363"/>
                </a:cubicBezTo>
                <a:close/>
                <a:moveTo>
                  <a:pt x="5254200" y="3137962"/>
                </a:moveTo>
                <a:lnTo>
                  <a:pt x="5256548" y="3145008"/>
                </a:lnTo>
                <a:cubicBezTo>
                  <a:pt x="5254200" y="3145008"/>
                  <a:pt x="5251851" y="3145008"/>
                  <a:pt x="5254200" y="3140309"/>
                </a:cubicBezTo>
                <a:close/>
                <a:moveTo>
                  <a:pt x="1961214" y="3135632"/>
                </a:moveTo>
                <a:cubicBezTo>
                  <a:pt x="1961214" y="3137983"/>
                  <a:pt x="1961214" y="3137983"/>
                  <a:pt x="1961214" y="3137983"/>
                </a:cubicBezTo>
                <a:cubicBezTo>
                  <a:pt x="1965914" y="3161469"/>
                  <a:pt x="1972958" y="3187311"/>
                  <a:pt x="1982356" y="3210799"/>
                </a:cubicBezTo>
                <a:cubicBezTo>
                  <a:pt x="1982356" y="3203751"/>
                  <a:pt x="1984702" y="3194356"/>
                  <a:pt x="1987051" y="3187311"/>
                </a:cubicBezTo>
                <a:cubicBezTo>
                  <a:pt x="1977656" y="3170868"/>
                  <a:pt x="1968264" y="3152079"/>
                  <a:pt x="1961214" y="3135632"/>
                </a:cubicBezTo>
                <a:close/>
                <a:moveTo>
                  <a:pt x="5467938" y="3133271"/>
                </a:moveTo>
                <a:cubicBezTo>
                  <a:pt x="5465590" y="3137971"/>
                  <a:pt x="5467938" y="3130922"/>
                  <a:pt x="5467938" y="3135619"/>
                </a:cubicBezTo>
                <a:lnTo>
                  <a:pt x="5467938" y="3137971"/>
                </a:lnTo>
                <a:lnTo>
                  <a:pt x="5465590" y="3137971"/>
                </a:lnTo>
                <a:cubicBezTo>
                  <a:pt x="5460892" y="3137971"/>
                  <a:pt x="5465590" y="3135619"/>
                  <a:pt x="5463241" y="3137971"/>
                </a:cubicBezTo>
                <a:cubicBezTo>
                  <a:pt x="5458543" y="3137971"/>
                  <a:pt x="5463241" y="3140319"/>
                  <a:pt x="5458543" y="3137971"/>
                </a:cubicBezTo>
                <a:lnTo>
                  <a:pt x="5456194" y="3140319"/>
                </a:lnTo>
                <a:lnTo>
                  <a:pt x="5456194" y="3142668"/>
                </a:lnTo>
                <a:cubicBezTo>
                  <a:pt x="5451497" y="3140319"/>
                  <a:pt x="5456194" y="3142668"/>
                  <a:pt x="5453846" y="3137971"/>
                </a:cubicBezTo>
                <a:cubicBezTo>
                  <a:pt x="5456194" y="3135619"/>
                  <a:pt x="5456194" y="3135619"/>
                  <a:pt x="5458543" y="3135619"/>
                </a:cubicBezTo>
                <a:lnTo>
                  <a:pt x="5460892" y="3135619"/>
                </a:lnTo>
                <a:cubicBezTo>
                  <a:pt x="5465590" y="3135619"/>
                  <a:pt x="5460892" y="3133271"/>
                  <a:pt x="5467938" y="3133271"/>
                </a:cubicBezTo>
                <a:close/>
                <a:moveTo>
                  <a:pt x="5345802" y="3133262"/>
                </a:moveTo>
                <a:lnTo>
                  <a:pt x="5348151" y="3133262"/>
                </a:lnTo>
                <a:lnTo>
                  <a:pt x="5350499" y="3133262"/>
                </a:lnTo>
                <a:lnTo>
                  <a:pt x="5348151" y="3135612"/>
                </a:lnTo>
                <a:lnTo>
                  <a:pt x="5350499" y="3137961"/>
                </a:lnTo>
                <a:lnTo>
                  <a:pt x="5345807" y="3140308"/>
                </a:lnTo>
                <a:lnTo>
                  <a:pt x="5348151" y="3144998"/>
                </a:lnTo>
                <a:cubicBezTo>
                  <a:pt x="5348151" y="3147345"/>
                  <a:pt x="5350499" y="3144998"/>
                  <a:pt x="5345802" y="3147345"/>
                </a:cubicBezTo>
                <a:lnTo>
                  <a:pt x="5345802" y="3140310"/>
                </a:lnTo>
                <a:lnTo>
                  <a:pt x="5345802" y="3140300"/>
                </a:lnTo>
                <a:close/>
                <a:moveTo>
                  <a:pt x="5277688" y="3133257"/>
                </a:moveTo>
                <a:lnTo>
                  <a:pt x="5280036" y="3137954"/>
                </a:lnTo>
                <a:lnTo>
                  <a:pt x="5277688" y="3137954"/>
                </a:lnTo>
                <a:lnTo>
                  <a:pt x="5275339" y="3135606"/>
                </a:lnTo>
                <a:close/>
                <a:moveTo>
                  <a:pt x="5376336" y="3128568"/>
                </a:moveTo>
                <a:cubicBezTo>
                  <a:pt x="5376336" y="3130918"/>
                  <a:pt x="5373987" y="3128568"/>
                  <a:pt x="5378684" y="3130918"/>
                </a:cubicBezTo>
                <a:lnTo>
                  <a:pt x="5376336" y="3137965"/>
                </a:lnTo>
                <a:lnTo>
                  <a:pt x="5373987" y="3137965"/>
                </a:lnTo>
                <a:lnTo>
                  <a:pt x="5376336" y="3135616"/>
                </a:lnTo>
                <a:cubicBezTo>
                  <a:pt x="5373987" y="3130918"/>
                  <a:pt x="5378684" y="3135616"/>
                  <a:pt x="5373987" y="3133266"/>
                </a:cubicBezTo>
                <a:cubicBezTo>
                  <a:pt x="5376336" y="3126220"/>
                  <a:pt x="5371638" y="3133266"/>
                  <a:pt x="5376336" y="3128568"/>
                </a:cubicBezTo>
                <a:close/>
                <a:moveTo>
                  <a:pt x="4641167" y="3126237"/>
                </a:moveTo>
                <a:cubicBezTo>
                  <a:pt x="4638818" y="3130933"/>
                  <a:pt x="4638818" y="3133283"/>
                  <a:pt x="4636470" y="3137983"/>
                </a:cubicBezTo>
                <a:cubicBezTo>
                  <a:pt x="4641167" y="3140331"/>
                  <a:pt x="4643516" y="3140331"/>
                  <a:pt x="4648214" y="3142680"/>
                </a:cubicBezTo>
                <a:cubicBezTo>
                  <a:pt x="4650562" y="3137983"/>
                  <a:pt x="4650562" y="3135632"/>
                  <a:pt x="4652911" y="3130933"/>
                </a:cubicBezTo>
                <a:cubicBezTo>
                  <a:pt x="4648214" y="3130933"/>
                  <a:pt x="4645865" y="3128585"/>
                  <a:pt x="4641167" y="3126237"/>
                </a:cubicBezTo>
                <a:close/>
                <a:moveTo>
                  <a:pt x="5348151" y="3123839"/>
                </a:moveTo>
                <a:lnTo>
                  <a:pt x="5350499" y="3123839"/>
                </a:lnTo>
                <a:lnTo>
                  <a:pt x="5348151" y="3126187"/>
                </a:lnTo>
                <a:close/>
                <a:moveTo>
                  <a:pt x="5967290" y="3122005"/>
                </a:moveTo>
                <a:lnTo>
                  <a:pt x="5966761" y="3123594"/>
                </a:lnTo>
                <a:lnTo>
                  <a:pt x="5965880" y="3123887"/>
                </a:lnTo>
                <a:close/>
                <a:moveTo>
                  <a:pt x="5932997" y="3119192"/>
                </a:moveTo>
                <a:cubicBezTo>
                  <a:pt x="5937694" y="3133284"/>
                  <a:pt x="5930648" y="3119192"/>
                  <a:pt x="5935346" y="3133284"/>
                </a:cubicBezTo>
                <a:cubicBezTo>
                  <a:pt x="5949438" y="3123887"/>
                  <a:pt x="5935346" y="3133284"/>
                  <a:pt x="5942392" y="3119192"/>
                </a:cubicBezTo>
                <a:close/>
                <a:moveTo>
                  <a:pt x="3671122" y="3112143"/>
                </a:moveTo>
                <a:cubicBezTo>
                  <a:pt x="3666424" y="3130933"/>
                  <a:pt x="3649983" y="3128585"/>
                  <a:pt x="3647634" y="3149725"/>
                </a:cubicBezTo>
                <a:cubicBezTo>
                  <a:pt x="3675819" y="3203751"/>
                  <a:pt x="3732190" y="3133283"/>
                  <a:pt x="3671122" y="3112143"/>
                </a:cubicBezTo>
                <a:close/>
                <a:moveTo>
                  <a:pt x="5251851" y="3112094"/>
                </a:moveTo>
                <a:lnTo>
                  <a:pt x="5251851" y="3116792"/>
                </a:lnTo>
                <a:lnTo>
                  <a:pt x="5249502" y="3114445"/>
                </a:lnTo>
                <a:close/>
                <a:moveTo>
                  <a:pt x="70463" y="3109812"/>
                </a:moveTo>
                <a:lnTo>
                  <a:pt x="77522" y="3137996"/>
                </a:lnTo>
                <a:lnTo>
                  <a:pt x="70463" y="3142693"/>
                </a:lnTo>
                <a:lnTo>
                  <a:pt x="63421" y="3121552"/>
                </a:lnTo>
                <a:lnTo>
                  <a:pt x="61088" y="3112164"/>
                </a:lnTo>
                <a:close/>
                <a:moveTo>
                  <a:pt x="246622" y="3095732"/>
                </a:moveTo>
                <a:cubicBezTo>
                  <a:pt x="246622" y="3095732"/>
                  <a:pt x="244279" y="3098078"/>
                  <a:pt x="244279" y="3098078"/>
                </a:cubicBezTo>
                <a:lnTo>
                  <a:pt x="244279" y="3107472"/>
                </a:lnTo>
                <a:cubicBezTo>
                  <a:pt x="244279" y="3107472"/>
                  <a:pt x="246622" y="3109818"/>
                  <a:pt x="246622" y="3109818"/>
                </a:cubicBezTo>
                <a:lnTo>
                  <a:pt x="256016" y="3112168"/>
                </a:lnTo>
                <a:lnTo>
                  <a:pt x="256016" y="3107472"/>
                </a:lnTo>
                <a:cubicBezTo>
                  <a:pt x="256016" y="3107472"/>
                  <a:pt x="253671" y="3105123"/>
                  <a:pt x="253671" y="3102775"/>
                </a:cubicBezTo>
                <a:lnTo>
                  <a:pt x="248972" y="3098078"/>
                </a:lnTo>
                <a:cubicBezTo>
                  <a:pt x="248972" y="3098078"/>
                  <a:pt x="246622" y="3095732"/>
                  <a:pt x="246622" y="3095732"/>
                </a:cubicBezTo>
                <a:close/>
                <a:moveTo>
                  <a:pt x="9401" y="3095723"/>
                </a:moveTo>
                <a:cubicBezTo>
                  <a:pt x="9401" y="3095723"/>
                  <a:pt x="16443" y="3098073"/>
                  <a:pt x="18802" y="3100424"/>
                </a:cubicBezTo>
                <a:lnTo>
                  <a:pt x="28202" y="3112164"/>
                </a:lnTo>
                <a:lnTo>
                  <a:pt x="39945" y="3130949"/>
                </a:lnTo>
                <a:cubicBezTo>
                  <a:pt x="39945" y="3130949"/>
                  <a:pt x="37586" y="3135648"/>
                  <a:pt x="32903" y="3135648"/>
                </a:cubicBezTo>
                <a:lnTo>
                  <a:pt x="7059" y="3140344"/>
                </a:lnTo>
                <a:cubicBezTo>
                  <a:pt x="7059" y="3140344"/>
                  <a:pt x="4701" y="3140344"/>
                  <a:pt x="0" y="3128601"/>
                </a:cubicBezTo>
                <a:lnTo>
                  <a:pt x="0" y="3102770"/>
                </a:lnTo>
                <a:cubicBezTo>
                  <a:pt x="4701" y="3100424"/>
                  <a:pt x="4701" y="3095723"/>
                  <a:pt x="9401" y="3095723"/>
                </a:cubicBezTo>
                <a:close/>
                <a:moveTo>
                  <a:pt x="5565413" y="3092179"/>
                </a:moveTo>
                <a:lnTo>
                  <a:pt x="5566587" y="3093357"/>
                </a:lnTo>
                <a:lnTo>
                  <a:pt x="5566587" y="3102750"/>
                </a:lnTo>
                <a:lnTo>
                  <a:pt x="5559541" y="3098053"/>
                </a:lnTo>
                <a:close/>
                <a:moveTo>
                  <a:pt x="4217213" y="3091628"/>
                </a:moveTo>
                <a:cubicBezTo>
                  <a:pt x="4204001" y="3091739"/>
                  <a:pt x="4196074" y="3102750"/>
                  <a:pt x="4185504" y="3109793"/>
                </a:cubicBezTo>
                <a:cubicBezTo>
                  <a:pt x="4197248" y="3116843"/>
                  <a:pt x="4208992" y="3133283"/>
                  <a:pt x="4225434" y="3126237"/>
                </a:cubicBezTo>
                <a:cubicBezTo>
                  <a:pt x="4234828" y="3114494"/>
                  <a:pt x="4234828" y="3105095"/>
                  <a:pt x="4232480" y="3095704"/>
                </a:cubicBezTo>
                <a:cubicBezTo>
                  <a:pt x="4226608" y="3092766"/>
                  <a:pt x="4221617" y="3091592"/>
                  <a:pt x="4217213" y="3091628"/>
                </a:cubicBezTo>
                <a:close/>
                <a:moveTo>
                  <a:pt x="101007" y="3088678"/>
                </a:moveTo>
                <a:lnTo>
                  <a:pt x="124492" y="3088678"/>
                </a:lnTo>
                <a:lnTo>
                  <a:pt x="131534" y="3105115"/>
                </a:lnTo>
                <a:cubicBezTo>
                  <a:pt x="131534" y="3105115"/>
                  <a:pt x="129192" y="3107467"/>
                  <a:pt x="129192" y="3107467"/>
                </a:cubicBezTo>
                <a:cubicBezTo>
                  <a:pt x="129192" y="3107467"/>
                  <a:pt x="126850" y="3107467"/>
                  <a:pt x="124492" y="3107467"/>
                </a:cubicBezTo>
                <a:lnTo>
                  <a:pt x="101007" y="3098071"/>
                </a:lnTo>
                <a:close/>
                <a:moveTo>
                  <a:pt x="5543100" y="3086305"/>
                </a:moveTo>
                <a:lnTo>
                  <a:pt x="5552495" y="3095704"/>
                </a:lnTo>
                <a:lnTo>
                  <a:pt x="5554843" y="3086305"/>
                </a:lnTo>
                <a:close/>
                <a:moveTo>
                  <a:pt x="317085" y="3083986"/>
                </a:moveTo>
                <a:lnTo>
                  <a:pt x="281856" y="3126260"/>
                </a:lnTo>
                <a:cubicBezTo>
                  <a:pt x="279506" y="3128603"/>
                  <a:pt x="274807" y="3130952"/>
                  <a:pt x="277156" y="3130952"/>
                </a:cubicBezTo>
                <a:cubicBezTo>
                  <a:pt x="277156" y="3130952"/>
                  <a:pt x="279506" y="3133303"/>
                  <a:pt x="281856" y="3135652"/>
                </a:cubicBezTo>
                <a:lnTo>
                  <a:pt x="314736" y="3130952"/>
                </a:lnTo>
                <a:cubicBezTo>
                  <a:pt x="317085" y="3128603"/>
                  <a:pt x="319434" y="3126260"/>
                  <a:pt x="319434" y="3123908"/>
                </a:cubicBezTo>
                <a:cubicBezTo>
                  <a:pt x="319434" y="3123908"/>
                  <a:pt x="310041" y="3114518"/>
                  <a:pt x="307691" y="3107472"/>
                </a:cubicBezTo>
                <a:lnTo>
                  <a:pt x="319434" y="3093383"/>
                </a:lnTo>
                <a:close/>
                <a:moveTo>
                  <a:pt x="5923602" y="3083956"/>
                </a:moveTo>
                <a:lnTo>
                  <a:pt x="5928299" y="3093357"/>
                </a:lnTo>
                <a:lnTo>
                  <a:pt x="5935346" y="3086305"/>
                </a:lnTo>
                <a:close/>
                <a:moveTo>
                  <a:pt x="5498473" y="3081565"/>
                </a:moveTo>
                <a:lnTo>
                  <a:pt x="5500822" y="3083914"/>
                </a:lnTo>
                <a:lnTo>
                  <a:pt x="5496124" y="3083914"/>
                </a:lnTo>
                <a:close/>
                <a:moveTo>
                  <a:pt x="171459" y="3076936"/>
                </a:moveTo>
                <a:lnTo>
                  <a:pt x="180858" y="3081631"/>
                </a:lnTo>
                <a:lnTo>
                  <a:pt x="171459" y="3093374"/>
                </a:lnTo>
                <a:lnTo>
                  <a:pt x="164415" y="3088678"/>
                </a:lnTo>
                <a:lnTo>
                  <a:pt x="166765" y="3081631"/>
                </a:lnTo>
                <a:close/>
                <a:moveTo>
                  <a:pt x="5937694" y="3076910"/>
                </a:moveTo>
                <a:lnTo>
                  <a:pt x="5937694" y="3088658"/>
                </a:lnTo>
                <a:lnTo>
                  <a:pt x="5942392" y="3083956"/>
                </a:lnTo>
                <a:close/>
                <a:moveTo>
                  <a:pt x="5514914" y="3076878"/>
                </a:moveTo>
                <a:lnTo>
                  <a:pt x="5519611" y="3076878"/>
                </a:lnTo>
                <a:cubicBezTo>
                  <a:pt x="5514914" y="3079223"/>
                  <a:pt x="5519611" y="3074527"/>
                  <a:pt x="5517263" y="3079223"/>
                </a:cubicBezTo>
                <a:cubicBezTo>
                  <a:pt x="5512565" y="3079223"/>
                  <a:pt x="5517263" y="3081574"/>
                  <a:pt x="5514914" y="3076878"/>
                </a:cubicBezTo>
                <a:close/>
                <a:moveTo>
                  <a:pt x="5505519" y="3074518"/>
                </a:moveTo>
                <a:lnTo>
                  <a:pt x="5507867" y="3076866"/>
                </a:lnTo>
                <a:lnTo>
                  <a:pt x="5503170" y="3076866"/>
                </a:lnTo>
                <a:close/>
                <a:moveTo>
                  <a:pt x="5491426" y="3074516"/>
                </a:moveTo>
                <a:lnTo>
                  <a:pt x="5496123" y="3074516"/>
                </a:lnTo>
                <a:lnTo>
                  <a:pt x="5493775" y="3076864"/>
                </a:lnTo>
                <a:close/>
                <a:moveTo>
                  <a:pt x="5923602" y="3072214"/>
                </a:moveTo>
                <a:lnTo>
                  <a:pt x="5928299" y="3079258"/>
                </a:lnTo>
                <a:lnTo>
                  <a:pt x="5935346" y="3074565"/>
                </a:lnTo>
                <a:close/>
                <a:moveTo>
                  <a:pt x="1998794" y="3067516"/>
                </a:moveTo>
                <a:cubicBezTo>
                  <a:pt x="1998794" y="3067516"/>
                  <a:pt x="1996449" y="3069867"/>
                  <a:pt x="1996449" y="3069867"/>
                </a:cubicBezTo>
                <a:cubicBezTo>
                  <a:pt x="1996449" y="3072214"/>
                  <a:pt x="1998794" y="3072214"/>
                  <a:pt x="1998794" y="3074565"/>
                </a:cubicBezTo>
                <a:cubicBezTo>
                  <a:pt x="1998794" y="3072214"/>
                  <a:pt x="1998794" y="3069867"/>
                  <a:pt x="1998794" y="3067516"/>
                </a:cubicBezTo>
                <a:close/>
                <a:moveTo>
                  <a:pt x="5491426" y="3065126"/>
                </a:moveTo>
                <a:cubicBezTo>
                  <a:pt x="5491426" y="3072173"/>
                  <a:pt x="5489077" y="3069825"/>
                  <a:pt x="5489077" y="3069825"/>
                </a:cubicBezTo>
                <a:cubicBezTo>
                  <a:pt x="5489077" y="3065126"/>
                  <a:pt x="5486728" y="3067478"/>
                  <a:pt x="5491426" y="3065126"/>
                </a:cubicBezTo>
                <a:close/>
                <a:moveTo>
                  <a:pt x="5556620" y="3063013"/>
                </a:moveTo>
                <a:lnTo>
                  <a:pt x="5556898" y="3063406"/>
                </a:lnTo>
                <a:cubicBezTo>
                  <a:pt x="5557192" y="3063406"/>
                  <a:pt x="5557192" y="3063992"/>
                  <a:pt x="5557192" y="3069867"/>
                </a:cubicBezTo>
                <a:cubicBezTo>
                  <a:pt x="5554843" y="3065166"/>
                  <a:pt x="5554256" y="3063992"/>
                  <a:pt x="5554550" y="3063703"/>
                </a:cubicBezTo>
                <a:close/>
                <a:moveTo>
                  <a:pt x="5916556" y="3060470"/>
                </a:moveTo>
                <a:lnTo>
                  <a:pt x="5902463" y="3062824"/>
                </a:lnTo>
                <a:lnTo>
                  <a:pt x="5907160" y="3069867"/>
                </a:lnTo>
                <a:close/>
                <a:moveTo>
                  <a:pt x="5484379" y="3060440"/>
                </a:moveTo>
                <a:lnTo>
                  <a:pt x="5489077" y="3060440"/>
                </a:lnTo>
                <a:lnTo>
                  <a:pt x="5486728" y="3062789"/>
                </a:lnTo>
                <a:lnTo>
                  <a:pt x="5482031" y="3062789"/>
                </a:lnTo>
                <a:close/>
                <a:moveTo>
                  <a:pt x="5505519" y="3058070"/>
                </a:moveTo>
                <a:lnTo>
                  <a:pt x="5507867" y="3058070"/>
                </a:lnTo>
                <a:lnTo>
                  <a:pt x="5507867" y="3060419"/>
                </a:lnTo>
                <a:close/>
                <a:moveTo>
                  <a:pt x="5470287" y="3055757"/>
                </a:moveTo>
                <a:lnTo>
                  <a:pt x="5474984" y="3055757"/>
                </a:lnTo>
                <a:cubicBezTo>
                  <a:pt x="5474984" y="3060455"/>
                  <a:pt x="5474984" y="3055757"/>
                  <a:pt x="5472635" y="3062802"/>
                </a:cubicBezTo>
                <a:lnTo>
                  <a:pt x="5470287" y="3060455"/>
                </a:lnTo>
                <a:cubicBezTo>
                  <a:pt x="5470287" y="3060455"/>
                  <a:pt x="5470287" y="3055757"/>
                  <a:pt x="5470287" y="3055757"/>
                </a:cubicBezTo>
                <a:close/>
                <a:moveTo>
                  <a:pt x="5489078" y="3055746"/>
                </a:moveTo>
                <a:cubicBezTo>
                  <a:pt x="5493775" y="3055746"/>
                  <a:pt x="5493775" y="3055746"/>
                  <a:pt x="5493775" y="3060442"/>
                </a:cubicBezTo>
                <a:lnTo>
                  <a:pt x="5491426" y="3060442"/>
                </a:lnTo>
                <a:close/>
                <a:moveTo>
                  <a:pt x="5984670" y="3053423"/>
                </a:moveTo>
                <a:lnTo>
                  <a:pt x="5991716" y="3060470"/>
                </a:lnTo>
                <a:lnTo>
                  <a:pt x="5991716" y="3053423"/>
                </a:lnTo>
                <a:close/>
                <a:moveTo>
                  <a:pt x="5592424" y="3053423"/>
                </a:moveTo>
                <a:lnTo>
                  <a:pt x="5580680" y="3065167"/>
                </a:lnTo>
                <a:lnTo>
                  <a:pt x="5592424" y="3065167"/>
                </a:lnTo>
                <a:close/>
                <a:moveTo>
                  <a:pt x="5564239" y="3053423"/>
                </a:moveTo>
                <a:lnTo>
                  <a:pt x="5565451" y="3060701"/>
                </a:lnTo>
                <a:lnTo>
                  <a:pt x="5564239" y="3062824"/>
                </a:lnTo>
                <a:cubicBezTo>
                  <a:pt x="5561890" y="3062824"/>
                  <a:pt x="5561890" y="3060470"/>
                  <a:pt x="5559541" y="3060470"/>
                </a:cubicBezTo>
                <a:cubicBezTo>
                  <a:pt x="5559541" y="3060470"/>
                  <a:pt x="5559541" y="3062824"/>
                  <a:pt x="5557192" y="3062824"/>
                </a:cubicBezTo>
                <a:lnTo>
                  <a:pt x="5556620" y="3063013"/>
                </a:lnTo>
                <a:lnTo>
                  <a:pt x="5554843" y="3060470"/>
                </a:lnTo>
                <a:close/>
                <a:moveTo>
                  <a:pt x="4436824" y="3051076"/>
                </a:moveTo>
                <a:cubicBezTo>
                  <a:pt x="4418033" y="3055774"/>
                  <a:pt x="4413336" y="3079258"/>
                  <a:pt x="4413336" y="3088657"/>
                </a:cubicBezTo>
                <a:cubicBezTo>
                  <a:pt x="4427428" y="3091003"/>
                  <a:pt x="4455614" y="3065164"/>
                  <a:pt x="4436824" y="3051076"/>
                </a:cubicBezTo>
                <a:close/>
                <a:moveTo>
                  <a:pt x="1550179" y="3051076"/>
                </a:moveTo>
                <a:cubicBezTo>
                  <a:pt x="1533736" y="3055774"/>
                  <a:pt x="1514946" y="3060470"/>
                  <a:pt x="1498509" y="3062824"/>
                </a:cubicBezTo>
                <a:cubicBezTo>
                  <a:pt x="1486761" y="3067516"/>
                  <a:pt x="1472668" y="3067516"/>
                  <a:pt x="1458574" y="3067516"/>
                </a:cubicBezTo>
                <a:cubicBezTo>
                  <a:pt x="1453881" y="3065164"/>
                  <a:pt x="1451531" y="3065164"/>
                  <a:pt x="1446832" y="3065164"/>
                </a:cubicBezTo>
                <a:cubicBezTo>
                  <a:pt x="1446832" y="3065164"/>
                  <a:pt x="1446832" y="3067516"/>
                  <a:pt x="1446832" y="3067516"/>
                </a:cubicBezTo>
                <a:cubicBezTo>
                  <a:pt x="1451531" y="3067516"/>
                  <a:pt x="1453881" y="3067516"/>
                  <a:pt x="1458574" y="3067516"/>
                </a:cubicBezTo>
                <a:cubicBezTo>
                  <a:pt x="1484412" y="3074565"/>
                  <a:pt x="1514946" y="3072214"/>
                  <a:pt x="1543131" y="3067516"/>
                </a:cubicBezTo>
                <a:cubicBezTo>
                  <a:pt x="1545479" y="3062824"/>
                  <a:pt x="1547828" y="3055774"/>
                  <a:pt x="1550179" y="3051076"/>
                </a:cubicBezTo>
                <a:close/>
                <a:moveTo>
                  <a:pt x="5493775" y="3048705"/>
                </a:moveTo>
                <a:lnTo>
                  <a:pt x="5496123" y="3051055"/>
                </a:lnTo>
                <a:cubicBezTo>
                  <a:pt x="5493775" y="3055753"/>
                  <a:pt x="5496123" y="3048705"/>
                  <a:pt x="5496123" y="3053405"/>
                </a:cubicBezTo>
                <a:lnTo>
                  <a:pt x="5493775" y="3053405"/>
                </a:lnTo>
                <a:lnTo>
                  <a:pt x="5491426" y="3053405"/>
                </a:lnTo>
                <a:cubicBezTo>
                  <a:pt x="5493775" y="3051055"/>
                  <a:pt x="5493775" y="3053405"/>
                  <a:pt x="5493775" y="3048705"/>
                </a:cubicBezTo>
                <a:close/>
                <a:moveTo>
                  <a:pt x="5484379" y="3048705"/>
                </a:moveTo>
                <a:lnTo>
                  <a:pt x="5486728" y="3051054"/>
                </a:lnTo>
                <a:cubicBezTo>
                  <a:pt x="5486728" y="3055751"/>
                  <a:pt x="5489077" y="3051054"/>
                  <a:pt x="5486728" y="3055751"/>
                </a:cubicBezTo>
                <a:lnTo>
                  <a:pt x="5482031" y="3053405"/>
                </a:lnTo>
                <a:cubicBezTo>
                  <a:pt x="5484379" y="3051054"/>
                  <a:pt x="5484379" y="3053405"/>
                  <a:pt x="5484379" y="3048705"/>
                </a:cubicBezTo>
                <a:close/>
                <a:moveTo>
                  <a:pt x="5526658" y="3046352"/>
                </a:moveTo>
                <a:lnTo>
                  <a:pt x="5529007" y="3048701"/>
                </a:lnTo>
                <a:lnTo>
                  <a:pt x="5529007" y="3051052"/>
                </a:lnTo>
                <a:lnTo>
                  <a:pt x="5531355" y="3053398"/>
                </a:lnTo>
                <a:lnTo>
                  <a:pt x="5526658" y="3053398"/>
                </a:lnTo>
                <a:close/>
                <a:moveTo>
                  <a:pt x="5526657" y="3043979"/>
                </a:moveTo>
                <a:lnTo>
                  <a:pt x="5526657" y="3046328"/>
                </a:lnTo>
                <a:lnTo>
                  <a:pt x="5524309" y="3046328"/>
                </a:lnTo>
                <a:close/>
                <a:moveTo>
                  <a:pt x="512037" y="3039370"/>
                </a:moveTo>
                <a:lnTo>
                  <a:pt x="502645" y="3041717"/>
                </a:lnTo>
                <a:cubicBezTo>
                  <a:pt x="502645" y="3041717"/>
                  <a:pt x="502645" y="3044066"/>
                  <a:pt x="500295" y="3044066"/>
                </a:cubicBezTo>
                <a:lnTo>
                  <a:pt x="497945" y="3053460"/>
                </a:lnTo>
                <a:lnTo>
                  <a:pt x="504987" y="3058159"/>
                </a:lnTo>
                <a:lnTo>
                  <a:pt x="509687" y="3053460"/>
                </a:lnTo>
                <a:cubicBezTo>
                  <a:pt x="509687" y="3053460"/>
                  <a:pt x="512037" y="3051114"/>
                  <a:pt x="512037" y="3048764"/>
                </a:cubicBezTo>
                <a:lnTo>
                  <a:pt x="519080" y="3046416"/>
                </a:lnTo>
                <a:close/>
                <a:moveTo>
                  <a:pt x="5467938" y="3039315"/>
                </a:moveTo>
                <a:lnTo>
                  <a:pt x="5472635" y="3041662"/>
                </a:lnTo>
                <a:cubicBezTo>
                  <a:pt x="5470287" y="3046361"/>
                  <a:pt x="5467938" y="3041662"/>
                  <a:pt x="5472635" y="3046361"/>
                </a:cubicBezTo>
                <a:cubicBezTo>
                  <a:pt x="5470287" y="3046361"/>
                  <a:pt x="5467938" y="3046361"/>
                  <a:pt x="5467938" y="3044011"/>
                </a:cubicBezTo>
                <a:cubicBezTo>
                  <a:pt x="5467938" y="3041662"/>
                  <a:pt x="5467938" y="3041662"/>
                  <a:pt x="5467938" y="3039315"/>
                </a:cubicBezTo>
                <a:close/>
                <a:moveTo>
                  <a:pt x="5524309" y="3039281"/>
                </a:moveTo>
                <a:lnTo>
                  <a:pt x="5526657" y="3039281"/>
                </a:lnTo>
                <a:lnTo>
                  <a:pt x="5524309" y="3041629"/>
                </a:lnTo>
                <a:close/>
                <a:moveTo>
                  <a:pt x="4575401" y="3036981"/>
                </a:moveTo>
                <a:cubicBezTo>
                  <a:pt x="4500241" y="3039331"/>
                  <a:pt x="4483799" y="3098049"/>
                  <a:pt x="4528426" y="3154423"/>
                </a:cubicBezTo>
                <a:cubicBezTo>
                  <a:pt x="4547216" y="3149725"/>
                  <a:pt x="4563658" y="3156772"/>
                  <a:pt x="4577750" y="3168520"/>
                </a:cubicBezTo>
                <a:cubicBezTo>
                  <a:pt x="4643516" y="3135632"/>
                  <a:pt x="4636470" y="3098049"/>
                  <a:pt x="4575401" y="3036981"/>
                </a:cubicBezTo>
                <a:close/>
                <a:moveTo>
                  <a:pt x="5484380" y="3036939"/>
                </a:moveTo>
                <a:lnTo>
                  <a:pt x="5486729" y="3036939"/>
                </a:lnTo>
                <a:lnTo>
                  <a:pt x="5489078" y="3036939"/>
                </a:lnTo>
                <a:lnTo>
                  <a:pt x="5486729" y="3039288"/>
                </a:lnTo>
                <a:close/>
                <a:moveTo>
                  <a:pt x="5514056" y="3034688"/>
                </a:moveTo>
                <a:lnTo>
                  <a:pt x="5513612" y="3035021"/>
                </a:lnTo>
                <a:lnTo>
                  <a:pt x="5514914" y="3036975"/>
                </a:lnTo>
                <a:close/>
                <a:moveTo>
                  <a:pt x="5996414" y="3029934"/>
                </a:moveTo>
                <a:cubicBezTo>
                  <a:pt x="5991716" y="3036982"/>
                  <a:pt x="5989368" y="3027587"/>
                  <a:pt x="5994065" y="3039329"/>
                </a:cubicBezTo>
                <a:lnTo>
                  <a:pt x="5989368" y="3048727"/>
                </a:lnTo>
                <a:lnTo>
                  <a:pt x="5984670" y="3041679"/>
                </a:lnTo>
                <a:lnTo>
                  <a:pt x="5979973" y="3048727"/>
                </a:lnTo>
                <a:lnTo>
                  <a:pt x="5989368" y="3048727"/>
                </a:lnTo>
                <a:lnTo>
                  <a:pt x="5998763" y="3041679"/>
                </a:lnTo>
                <a:close/>
                <a:moveTo>
                  <a:pt x="5496123" y="3029930"/>
                </a:moveTo>
                <a:cubicBezTo>
                  <a:pt x="5493775" y="3032279"/>
                  <a:pt x="5493775" y="3029930"/>
                  <a:pt x="5493775" y="3034626"/>
                </a:cubicBezTo>
                <a:lnTo>
                  <a:pt x="5498472" y="3032279"/>
                </a:lnTo>
                <a:lnTo>
                  <a:pt x="5498472" y="3029930"/>
                </a:lnTo>
                <a:cubicBezTo>
                  <a:pt x="5496123" y="3032279"/>
                  <a:pt x="5498472" y="3029930"/>
                  <a:pt x="5496123" y="3029930"/>
                </a:cubicBezTo>
                <a:close/>
                <a:moveTo>
                  <a:pt x="5484379" y="3027556"/>
                </a:moveTo>
                <a:cubicBezTo>
                  <a:pt x="5486728" y="3027556"/>
                  <a:pt x="5486728" y="3029906"/>
                  <a:pt x="5484379" y="3032255"/>
                </a:cubicBezTo>
                <a:cubicBezTo>
                  <a:pt x="5482031" y="3027556"/>
                  <a:pt x="5482031" y="3029906"/>
                  <a:pt x="5484379" y="3027556"/>
                </a:cubicBezTo>
                <a:close/>
                <a:moveTo>
                  <a:pt x="5508288" y="3021551"/>
                </a:moveTo>
                <a:lnTo>
                  <a:pt x="5508968" y="3026993"/>
                </a:lnTo>
                <a:lnTo>
                  <a:pt x="5509568" y="3027429"/>
                </a:lnTo>
                <a:lnTo>
                  <a:pt x="5510217" y="3022888"/>
                </a:lnTo>
                <a:close/>
                <a:moveTo>
                  <a:pt x="5531355" y="3020523"/>
                </a:moveTo>
                <a:lnTo>
                  <a:pt x="5533704" y="3025221"/>
                </a:lnTo>
                <a:lnTo>
                  <a:pt x="5533704" y="3029920"/>
                </a:lnTo>
                <a:lnTo>
                  <a:pt x="5531355" y="3029920"/>
                </a:lnTo>
                <a:lnTo>
                  <a:pt x="5529007" y="3027570"/>
                </a:lnTo>
                <a:cubicBezTo>
                  <a:pt x="5531355" y="3020523"/>
                  <a:pt x="5526658" y="3025221"/>
                  <a:pt x="5531355" y="3020523"/>
                </a:cubicBezTo>
                <a:close/>
                <a:moveTo>
                  <a:pt x="408689" y="3015889"/>
                </a:moveTo>
                <a:cubicBezTo>
                  <a:pt x="408689" y="3015889"/>
                  <a:pt x="406339" y="3015889"/>
                  <a:pt x="399291" y="3018240"/>
                </a:cubicBezTo>
                <a:lnTo>
                  <a:pt x="389897" y="3032323"/>
                </a:lnTo>
                <a:lnTo>
                  <a:pt x="389897" y="3041717"/>
                </a:lnTo>
                <a:cubicBezTo>
                  <a:pt x="389897" y="3041717"/>
                  <a:pt x="392247" y="3044066"/>
                  <a:pt x="389897" y="3046416"/>
                </a:cubicBezTo>
                <a:lnTo>
                  <a:pt x="399291" y="3029977"/>
                </a:lnTo>
                <a:lnTo>
                  <a:pt x="408689" y="3027627"/>
                </a:lnTo>
                <a:close/>
                <a:moveTo>
                  <a:pt x="5566587" y="3015844"/>
                </a:moveTo>
                <a:lnTo>
                  <a:pt x="5566587" y="3022888"/>
                </a:lnTo>
                <a:cubicBezTo>
                  <a:pt x="5575983" y="3020539"/>
                  <a:pt x="5568936" y="3020539"/>
                  <a:pt x="5575983" y="3022888"/>
                </a:cubicBezTo>
                <a:lnTo>
                  <a:pt x="5578801" y="3021478"/>
                </a:lnTo>
                <a:lnTo>
                  <a:pt x="5578331" y="3022888"/>
                </a:lnTo>
                <a:lnTo>
                  <a:pt x="5580680" y="3023671"/>
                </a:lnTo>
                <a:lnTo>
                  <a:pt x="5580680" y="3029934"/>
                </a:lnTo>
                <a:lnTo>
                  <a:pt x="5571285" y="3041679"/>
                </a:lnTo>
                <a:lnTo>
                  <a:pt x="5573634" y="3048727"/>
                </a:lnTo>
                <a:lnTo>
                  <a:pt x="5564239" y="3051076"/>
                </a:lnTo>
                <a:cubicBezTo>
                  <a:pt x="5554843" y="3044030"/>
                  <a:pt x="5561890" y="3044030"/>
                  <a:pt x="5547797" y="3044030"/>
                </a:cubicBezTo>
                <a:cubicBezTo>
                  <a:pt x="5550146" y="3034632"/>
                  <a:pt x="5550146" y="3041679"/>
                  <a:pt x="5547797" y="3034632"/>
                </a:cubicBezTo>
                <a:lnTo>
                  <a:pt x="5550146" y="3029934"/>
                </a:lnTo>
                <a:lnTo>
                  <a:pt x="5557192" y="3027587"/>
                </a:lnTo>
                <a:lnTo>
                  <a:pt x="5564239" y="3034632"/>
                </a:lnTo>
                <a:cubicBezTo>
                  <a:pt x="5559541" y="3044030"/>
                  <a:pt x="5557192" y="3039329"/>
                  <a:pt x="5566587" y="3041679"/>
                </a:cubicBezTo>
                <a:cubicBezTo>
                  <a:pt x="5568936" y="3029934"/>
                  <a:pt x="5568936" y="3034632"/>
                  <a:pt x="5573634" y="3027587"/>
                </a:cubicBezTo>
                <a:lnTo>
                  <a:pt x="5564239" y="3027587"/>
                </a:lnTo>
                <a:lnTo>
                  <a:pt x="5557192" y="3018191"/>
                </a:lnTo>
                <a:close/>
                <a:moveTo>
                  <a:pt x="5498472" y="3015837"/>
                </a:moveTo>
                <a:lnTo>
                  <a:pt x="5500821" y="3022882"/>
                </a:lnTo>
                <a:lnTo>
                  <a:pt x="5500824" y="3022879"/>
                </a:lnTo>
                <a:lnTo>
                  <a:pt x="5502165" y="3016363"/>
                </a:lnTo>
                <a:close/>
                <a:moveTo>
                  <a:pt x="5977624" y="3013494"/>
                </a:moveTo>
                <a:lnTo>
                  <a:pt x="5984670" y="3020539"/>
                </a:lnTo>
                <a:lnTo>
                  <a:pt x="5989368" y="3013494"/>
                </a:lnTo>
                <a:close/>
                <a:moveTo>
                  <a:pt x="5975275" y="3013494"/>
                </a:moveTo>
                <a:lnTo>
                  <a:pt x="5963531" y="3025237"/>
                </a:lnTo>
                <a:lnTo>
                  <a:pt x="5975275" y="3025237"/>
                </a:lnTo>
                <a:close/>
                <a:moveTo>
                  <a:pt x="5456195" y="3011136"/>
                </a:moveTo>
                <a:lnTo>
                  <a:pt x="5460892" y="3011136"/>
                </a:lnTo>
                <a:cubicBezTo>
                  <a:pt x="5463241" y="3013485"/>
                  <a:pt x="5463241" y="3013485"/>
                  <a:pt x="5465590" y="3013485"/>
                </a:cubicBezTo>
                <a:cubicBezTo>
                  <a:pt x="5465590" y="3015834"/>
                  <a:pt x="5463241" y="3018185"/>
                  <a:pt x="5460892" y="3018185"/>
                </a:cubicBezTo>
                <a:lnTo>
                  <a:pt x="5460892" y="3015834"/>
                </a:lnTo>
                <a:lnTo>
                  <a:pt x="5460892" y="3013485"/>
                </a:lnTo>
                <a:lnTo>
                  <a:pt x="5456195" y="3013485"/>
                </a:lnTo>
                <a:close/>
                <a:moveTo>
                  <a:pt x="173807" y="3006483"/>
                </a:moveTo>
                <a:lnTo>
                  <a:pt x="180858" y="3013528"/>
                </a:lnTo>
                <a:lnTo>
                  <a:pt x="173807" y="3020572"/>
                </a:lnTo>
                <a:lnTo>
                  <a:pt x="166765" y="3013528"/>
                </a:lnTo>
                <a:close/>
                <a:moveTo>
                  <a:pt x="5484379" y="3006438"/>
                </a:moveTo>
                <a:lnTo>
                  <a:pt x="5489077" y="3015834"/>
                </a:lnTo>
                <a:cubicBezTo>
                  <a:pt x="5489077" y="3020529"/>
                  <a:pt x="5489077" y="3015834"/>
                  <a:pt x="5489077" y="3020529"/>
                </a:cubicBezTo>
                <a:cubicBezTo>
                  <a:pt x="5489077" y="3020529"/>
                  <a:pt x="5489077" y="3020529"/>
                  <a:pt x="5486728" y="3020529"/>
                </a:cubicBezTo>
                <a:lnTo>
                  <a:pt x="5484379" y="3020529"/>
                </a:lnTo>
                <a:lnTo>
                  <a:pt x="5486728" y="3018185"/>
                </a:lnTo>
                <a:lnTo>
                  <a:pt x="5486728" y="3013485"/>
                </a:lnTo>
                <a:lnTo>
                  <a:pt x="5482031" y="3008787"/>
                </a:lnTo>
                <a:close/>
                <a:moveTo>
                  <a:pt x="5381034" y="3004056"/>
                </a:moveTo>
                <a:lnTo>
                  <a:pt x="5383383" y="3008754"/>
                </a:lnTo>
                <a:lnTo>
                  <a:pt x="5381034" y="3008754"/>
                </a:lnTo>
                <a:close/>
                <a:moveTo>
                  <a:pt x="528480" y="3001794"/>
                </a:moveTo>
                <a:lnTo>
                  <a:pt x="528480" y="3011191"/>
                </a:lnTo>
                <a:lnTo>
                  <a:pt x="537872" y="3011191"/>
                </a:lnTo>
                <a:lnTo>
                  <a:pt x="540222" y="3004146"/>
                </a:lnTo>
                <a:cubicBezTo>
                  <a:pt x="540222" y="3004146"/>
                  <a:pt x="537872" y="3001794"/>
                  <a:pt x="537872" y="3001794"/>
                </a:cubicBezTo>
                <a:close/>
                <a:moveTo>
                  <a:pt x="5378685" y="3001702"/>
                </a:moveTo>
                <a:lnTo>
                  <a:pt x="5381034" y="3001702"/>
                </a:lnTo>
                <a:lnTo>
                  <a:pt x="5381034" y="3004051"/>
                </a:lnTo>
                <a:close/>
                <a:moveTo>
                  <a:pt x="5538407" y="2999398"/>
                </a:moveTo>
                <a:lnTo>
                  <a:pt x="5539579" y="3000570"/>
                </a:lnTo>
                <a:lnTo>
                  <a:pt x="5540751" y="2999398"/>
                </a:lnTo>
                <a:close/>
                <a:moveTo>
                  <a:pt x="5315268" y="2999352"/>
                </a:moveTo>
                <a:lnTo>
                  <a:pt x="5317617" y="2999352"/>
                </a:lnTo>
                <a:lnTo>
                  <a:pt x="5315268" y="3001702"/>
                </a:lnTo>
                <a:close/>
                <a:moveTo>
                  <a:pt x="5477334" y="2997034"/>
                </a:moveTo>
                <a:lnTo>
                  <a:pt x="5482031" y="2997034"/>
                </a:lnTo>
                <a:cubicBezTo>
                  <a:pt x="5482031" y="3001733"/>
                  <a:pt x="5482031" y="3004084"/>
                  <a:pt x="5482031" y="3001733"/>
                </a:cubicBezTo>
                <a:cubicBezTo>
                  <a:pt x="5479682" y="3001733"/>
                  <a:pt x="5479682" y="3001733"/>
                  <a:pt x="5477334" y="3001733"/>
                </a:cubicBezTo>
                <a:close/>
                <a:moveTo>
                  <a:pt x="5439753" y="2997034"/>
                </a:moveTo>
                <a:lnTo>
                  <a:pt x="5446799" y="2997034"/>
                </a:lnTo>
                <a:lnTo>
                  <a:pt x="5444450" y="2999384"/>
                </a:lnTo>
                <a:lnTo>
                  <a:pt x="5446799" y="2999384"/>
                </a:lnTo>
                <a:cubicBezTo>
                  <a:pt x="5446799" y="3004084"/>
                  <a:pt x="5446799" y="3001733"/>
                  <a:pt x="5449148" y="3004084"/>
                </a:cubicBezTo>
                <a:lnTo>
                  <a:pt x="5446799" y="3006432"/>
                </a:lnTo>
                <a:cubicBezTo>
                  <a:pt x="5446799" y="3001733"/>
                  <a:pt x="5442102" y="2999384"/>
                  <a:pt x="5439753" y="2997034"/>
                </a:cubicBezTo>
                <a:close/>
                <a:moveTo>
                  <a:pt x="5371639" y="2997019"/>
                </a:moveTo>
                <a:lnTo>
                  <a:pt x="5371639" y="2999368"/>
                </a:lnTo>
                <a:lnTo>
                  <a:pt x="5366941" y="2999368"/>
                </a:lnTo>
                <a:cubicBezTo>
                  <a:pt x="5369290" y="2994671"/>
                  <a:pt x="5366941" y="2999368"/>
                  <a:pt x="5371639" y="2997019"/>
                </a:cubicBezTo>
                <a:close/>
                <a:moveTo>
                  <a:pt x="5465590" y="2994697"/>
                </a:moveTo>
                <a:lnTo>
                  <a:pt x="5465590" y="2999390"/>
                </a:lnTo>
                <a:cubicBezTo>
                  <a:pt x="5465590" y="3001739"/>
                  <a:pt x="5465590" y="2999390"/>
                  <a:pt x="5465590" y="3001739"/>
                </a:cubicBezTo>
                <a:lnTo>
                  <a:pt x="5470288" y="3006438"/>
                </a:lnTo>
                <a:lnTo>
                  <a:pt x="5467939" y="3008788"/>
                </a:lnTo>
                <a:cubicBezTo>
                  <a:pt x="5465590" y="3006438"/>
                  <a:pt x="5465590" y="3006438"/>
                  <a:pt x="5465590" y="3004090"/>
                </a:cubicBezTo>
                <a:lnTo>
                  <a:pt x="5456195" y="3004090"/>
                </a:lnTo>
                <a:cubicBezTo>
                  <a:pt x="5458544" y="2999390"/>
                  <a:pt x="5453846" y="2999390"/>
                  <a:pt x="5458544" y="2997043"/>
                </a:cubicBezTo>
                <a:cubicBezTo>
                  <a:pt x="5458544" y="3001739"/>
                  <a:pt x="5456195" y="2997043"/>
                  <a:pt x="5458544" y="3001739"/>
                </a:cubicBezTo>
                <a:lnTo>
                  <a:pt x="5460892" y="3001739"/>
                </a:lnTo>
                <a:lnTo>
                  <a:pt x="5460892" y="2997043"/>
                </a:lnTo>
                <a:close/>
                <a:moveTo>
                  <a:pt x="5470287" y="2994678"/>
                </a:moveTo>
                <a:lnTo>
                  <a:pt x="5474984" y="2994678"/>
                </a:lnTo>
                <a:cubicBezTo>
                  <a:pt x="5472635" y="2999373"/>
                  <a:pt x="5472635" y="2997026"/>
                  <a:pt x="5470287" y="2999373"/>
                </a:cubicBezTo>
                <a:cubicBezTo>
                  <a:pt x="5470287" y="2994678"/>
                  <a:pt x="5472635" y="2999373"/>
                  <a:pt x="5470287" y="2994678"/>
                </a:cubicBezTo>
                <a:close/>
                <a:moveTo>
                  <a:pt x="288899" y="2992405"/>
                </a:moveTo>
                <a:lnTo>
                  <a:pt x="302992" y="2992405"/>
                </a:lnTo>
                <a:lnTo>
                  <a:pt x="312391" y="3008841"/>
                </a:lnTo>
                <a:cubicBezTo>
                  <a:pt x="312391" y="3008841"/>
                  <a:pt x="310041" y="3011191"/>
                  <a:pt x="307691" y="3011191"/>
                </a:cubicBezTo>
                <a:lnTo>
                  <a:pt x="300643" y="3008841"/>
                </a:lnTo>
                <a:close/>
                <a:moveTo>
                  <a:pt x="5456194" y="2992341"/>
                </a:moveTo>
                <a:lnTo>
                  <a:pt x="5458543" y="2992341"/>
                </a:lnTo>
                <a:cubicBezTo>
                  <a:pt x="5460892" y="2994690"/>
                  <a:pt x="5460892" y="2992341"/>
                  <a:pt x="5460892" y="2997039"/>
                </a:cubicBezTo>
                <a:close/>
                <a:moveTo>
                  <a:pt x="5425660" y="2992332"/>
                </a:moveTo>
                <a:cubicBezTo>
                  <a:pt x="5430358" y="2994682"/>
                  <a:pt x="5428009" y="2992332"/>
                  <a:pt x="5430358" y="2997031"/>
                </a:cubicBezTo>
                <a:cubicBezTo>
                  <a:pt x="5425660" y="2997031"/>
                  <a:pt x="5425660" y="2997031"/>
                  <a:pt x="5425660" y="2992332"/>
                </a:cubicBezTo>
                <a:close/>
                <a:moveTo>
                  <a:pt x="5486729" y="2992328"/>
                </a:moveTo>
                <a:lnTo>
                  <a:pt x="5489078" y="2997023"/>
                </a:lnTo>
                <a:lnTo>
                  <a:pt x="5484380" y="2997023"/>
                </a:lnTo>
                <a:close/>
                <a:moveTo>
                  <a:pt x="5538402" y="2990010"/>
                </a:moveTo>
                <a:lnTo>
                  <a:pt x="5538402" y="2992354"/>
                </a:lnTo>
                <a:lnTo>
                  <a:pt x="5537521" y="2991476"/>
                </a:lnTo>
                <a:lnTo>
                  <a:pt x="5535373" y="2992503"/>
                </a:lnTo>
                <a:lnTo>
                  <a:pt x="5538402" y="2997043"/>
                </a:lnTo>
                <a:lnTo>
                  <a:pt x="5538402" y="2992354"/>
                </a:lnTo>
                <a:lnTo>
                  <a:pt x="5543100" y="2997047"/>
                </a:lnTo>
                <a:lnTo>
                  <a:pt x="5545448" y="2997047"/>
                </a:lnTo>
                <a:close/>
                <a:moveTo>
                  <a:pt x="5312919" y="2989996"/>
                </a:moveTo>
                <a:cubicBezTo>
                  <a:pt x="5317616" y="2989996"/>
                  <a:pt x="5312919" y="2992339"/>
                  <a:pt x="5317616" y="2989996"/>
                </a:cubicBezTo>
                <a:cubicBezTo>
                  <a:pt x="5319965" y="2992339"/>
                  <a:pt x="5317616" y="2992339"/>
                  <a:pt x="5319965" y="2989996"/>
                </a:cubicBezTo>
                <a:cubicBezTo>
                  <a:pt x="5319965" y="2992339"/>
                  <a:pt x="5319965" y="2994688"/>
                  <a:pt x="5317616" y="2994688"/>
                </a:cubicBezTo>
                <a:cubicBezTo>
                  <a:pt x="5315267" y="2994688"/>
                  <a:pt x="5315267" y="2992339"/>
                  <a:pt x="5312919" y="2989996"/>
                </a:cubicBezTo>
                <a:close/>
                <a:moveTo>
                  <a:pt x="5451497" y="2985294"/>
                </a:moveTo>
                <a:cubicBezTo>
                  <a:pt x="5456194" y="2985294"/>
                  <a:pt x="5453846" y="2987648"/>
                  <a:pt x="5458543" y="2989998"/>
                </a:cubicBezTo>
                <a:lnTo>
                  <a:pt x="5456194" y="2992341"/>
                </a:lnTo>
                <a:lnTo>
                  <a:pt x="5453846" y="2992341"/>
                </a:lnTo>
                <a:lnTo>
                  <a:pt x="5451497" y="2989998"/>
                </a:lnTo>
                <a:lnTo>
                  <a:pt x="5451497" y="2987648"/>
                </a:lnTo>
                <a:close/>
                <a:moveTo>
                  <a:pt x="5489078" y="2985265"/>
                </a:moveTo>
                <a:lnTo>
                  <a:pt x="5491426" y="2985265"/>
                </a:lnTo>
                <a:lnTo>
                  <a:pt x="5493775" y="2987615"/>
                </a:lnTo>
                <a:lnTo>
                  <a:pt x="5492966" y="2987615"/>
                </a:lnTo>
                <a:lnTo>
                  <a:pt x="5496124" y="2992354"/>
                </a:lnTo>
                <a:lnTo>
                  <a:pt x="5491427" y="2997047"/>
                </a:lnTo>
                <a:lnTo>
                  <a:pt x="5491427" y="2987615"/>
                </a:lnTo>
                <a:lnTo>
                  <a:pt x="5491426" y="2987615"/>
                </a:lnTo>
                <a:close/>
                <a:moveTo>
                  <a:pt x="5343453" y="2985264"/>
                </a:moveTo>
                <a:lnTo>
                  <a:pt x="5345802" y="2987614"/>
                </a:lnTo>
                <a:lnTo>
                  <a:pt x="5343453" y="2989961"/>
                </a:lnTo>
                <a:lnTo>
                  <a:pt x="5343453" y="2987614"/>
                </a:lnTo>
                <a:close/>
                <a:moveTo>
                  <a:pt x="5319965" y="2985262"/>
                </a:moveTo>
                <a:lnTo>
                  <a:pt x="5322314" y="2985262"/>
                </a:lnTo>
                <a:lnTo>
                  <a:pt x="5319965" y="2987611"/>
                </a:lnTo>
                <a:close/>
                <a:moveTo>
                  <a:pt x="5303524" y="2985256"/>
                </a:moveTo>
                <a:lnTo>
                  <a:pt x="5305873" y="2987605"/>
                </a:lnTo>
                <a:lnTo>
                  <a:pt x="5303524" y="2987605"/>
                </a:lnTo>
                <a:close/>
                <a:moveTo>
                  <a:pt x="5289432" y="2982923"/>
                </a:moveTo>
                <a:lnTo>
                  <a:pt x="5291780" y="2982923"/>
                </a:lnTo>
                <a:lnTo>
                  <a:pt x="5289432" y="2985271"/>
                </a:lnTo>
                <a:close/>
                <a:moveTo>
                  <a:pt x="5557192" y="2982918"/>
                </a:moveTo>
                <a:lnTo>
                  <a:pt x="5559541" y="2982918"/>
                </a:lnTo>
                <a:lnTo>
                  <a:pt x="5559541" y="2985265"/>
                </a:lnTo>
                <a:close/>
                <a:moveTo>
                  <a:pt x="5453846" y="2982915"/>
                </a:moveTo>
                <a:lnTo>
                  <a:pt x="5456194" y="2982915"/>
                </a:lnTo>
                <a:lnTo>
                  <a:pt x="5458543" y="2982915"/>
                </a:lnTo>
                <a:lnTo>
                  <a:pt x="5456194" y="2985264"/>
                </a:lnTo>
                <a:close/>
                <a:moveTo>
                  <a:pt x="5324663" y="2982915"/>
                </a:moveTo>
                <a:lnTo>
                  <a:pt x="5327011" y="2982915"/>
                </a:lnTo>
                <a:lnTo>
                  <a:pt x="5327011" y="2987613"/>
                </a:lnTo>
                <a:close/>
                <a:moveTo>
                  <a:pt x="5557147" y="2978258"/>
                </a:moveTo>
                <a:lnTo>
                  <a:pt x="5557144" y="2978262"/>
                </a:lnTo>
                <a:lnTo>
                  <a:pt x="5557192" y="2978262"/>
                </a:lnTo>
                <a:lnTo>
                  <a:pt x="5552495" y="2985306"/>
                </a:lnTo>
                <a:lnTo>
                  <a:pt x="5559541" y="2987657"/>
                </a:lnTo>
                <a:lnTo>
                  <a:pt x="5561199" y="2990145"/>
                </a:lnTo>
                <a:lnTo>
                  <a:pt x="5559541" y="2992354"/>
                </a:lnTo>
                <a:lnTo>
                  <a:pt x="5562673" y="2992354"/>
                </a:lnTo>
                <a:lnTo>
                  <a:pt x="5564239" y="2994701"/>
                </a:lnTo>
                <a:lnTo>
                  <a:pt x="5554843" y="2994701"/>
                </a:lnTo>
                <a:lnTo>
                  <a:pt x="5554843" y="2997047"/>
                </a:lnTo>
                <a:lnTo>
                  <a:pt x="5568936" y="2997047"/>
                </a:lnTo>
                <a:lnTo>
                  <a:pt x="5568936" y="2992354"/>
                </a:lnTo>
                <a:lnTo>
                  <a:pt x="5562673" y="2992354"/>
                </a:lnTo>
                <a:lnTo>
                  <a:pt x="5561199" y="2990145"/>
                </a:lnTo>
                <a:lnTo>
                  <a:pt x="5566587" y="2982957"/>
                </a:lnTo>
                <a:cubicBezTo>
                  <a:pt x="5559541" y="2978262"/>
                  <a:pt x="5568936" y="2978262"/>
                  <a:pt x="5557192" y="2978262"/>
                </a:cubicBezTo>
                <a:close/>
                <a:moveTo>
                  <a:pt x="5432707" y="2978252"/>
                </a:moveTo>
                <a:lnTo>
                  <a:pt x="5439753" y="2985297"/>
                </a:lnTo>
                <a:lnTo>
                  <a:pt x="5442102" y="2982950"/>
                </a:lnTo>
                <a:cubicBezTo>
                  <a:pt x="5442102" y="2982950"/>
                  <a:pt x="5442102" y="2985297"/>
                  <a:pt x="5442102" y="2985297"/>
                </a:cubicBezTo>
                <a:cubicBezTo>
                  <a:pt x="5442102" y="2987649"/>
                  <a:pt x="5442102" y="2985297"/>
                  <a:pt x="5439753" y="2987649"/>
                </a:cubicBezTo>
                <a:lnTo>
                  <a:pt x="5435056" y="2985297"/>
                </a:lnTo>
                <a:lnTo>
                  <a:pt x="5435056" y="2989995"/>
                </a:lnTo>
                <a:cubicBezTo>
                  <a:pt x="5439753" y="2992338"/>
                  <a:pt x="5437404" y="2989995"/>
                  <a:pt x="5439753" y="2994686"/>
                </a:cubicBezTo>
                <a:lnTo>
                  <a:pt x="5439753" y="2997034"/>
                </a:lnTo>
                <a:lnTo>
                  <a:pt x="5435056" y="2994686"/>
                </a:lnTo>
                <a:lnTo>
                  <a:pt x="5435056" y="2990000"/>
                </a:lnTo>
                <a:lnTo>
                  <a:pt x="5432707" y="2987649"/>
                </a:lnTo>
                <a:cubicBezTo>
                  <a:pt x="5432707" y="2982950"/>
                  <a:pt x="5430358" y="2987649"/>
                  <a:pt x="5432707" y="2982950"/>
                </a:cubicBezTo>
                <a:close/>
                <a:moveTo>
                  <a:pt x="5539517" y="2977557"/>
                </a:moveTo>
                <a:lnTo>
                  <a:pt x="5539650" y="2978114"/>
                </a:lnTo>
                <a:lnTo>
                  <a:pt x="5540751" y="2985306"/>
                </a:lnTo>
                <a:lnTo>
                  <a:pt x="5538402" y="2987657"/>
                </a:lnTo>
                <a:lnTo>
                  <a:pt x="5533705" y="2985306"/>
                </a:lnTo>
                <a:close/>
                <a:moveTo>
                  <a:pt x="5409219" y="2975886"/>
                </a:moveTo>
                <a:cubicBezTo>
                  <a:pt x="5411568" y="2978236"/>
                  <a:pt x="5411568" y="2978236"/>
                  <a:pt x="5411568" y="2980584"/>
                </a:cubicBezTo>
                <a:cubicBezTo>
                  <a:pt x="5411568" y="2982933"/>
                  <a:pt x="5413916" y="2980584"/>
                  <a:pt x="5409219" y="2982933"/>
                </a:cubicBezTo>
                <a:close/>
                <a:moveTo>
                  <a:pt x="5423312" y="2975877"/>
                </a:moveTo>
                <a:lnTo>
                  <a:pt x="5423312" y="2980577"/>
                </a:lnTo>
                <a:cubicBezTo>
                  <a:pt x="5418614" y="2980577"/>
                  <a:pt x="5420963" y="2982926"/>
                  <a:pt x="5420963" y="2978229"/>
                </a:cubicBezTo>
                <a:cubicBezTo>
                  <a:pt x="5420963" y="2973529"/>
                  <a:pt x="5418614" y="2978229"/>
                  <a:pt x="5423312" y="2975877"/>
                </a:cubicBezTo>
                <a:close/>
                <a:moveTo>
                  <a:pt x="5977624" y="2973562"/>
                </a:moveTo>
                <a:lnTo>
                  <a:pt x="5965880" y="2975908"/>
                </a:lnTo>
                <a:lnTo>
                  <a:pt x="5972926" y="2982957"/>
                </a:lnTo>
                <a:close/>
                <a:moveTo>
                  <a:pt x="5312919" y="2973554"/>
                </a:moveTo>
                <a:cubicBezTo>
                  <a:pt x="5315267" y="2973554"/>
                  <a:pt x="5315267" y="2973554"/>
                  <a:pt x="5317616" y="2973554"/>
                </a:cubicBezTo>
                <a:cubicBezTo>
                  <a:pt x="5319965" y="2973554"/>
                  <a:pt x="5317616" y="2978257"/>
                  <a:pt x="5319965" y="2978257"/>
                </a:cubicBezTo>
                <a:lnTo>
                  <a:pt x="5319965" y="2982953"/>
                </a:lnTo>
                <a:cubicBezTo>
                  <a:pt x="5317616" y="2980602"/>
                  <a:pt x="5317616" y="2980602"/>
                  <a:pt x="5315267" y="2980602"/>
                </a:cubicBezTo>
                <a:lnTo>
                  <a:pt x="5308221" y="2980602"/>
                </a:lnTo>
                <a:cubicBezTo>
                  <a:pt x="5308221" y="2975903"/>
                  <a:pt x="5308221" y="2978257"/>
                  <a:pt x="5310570" y="2978257"/>
                </a:cubicBezTo>
                <a:lnTo>
                  <a:pt x="5315267" y="2975903"/>
                </a:lnTo>
                <a:close/>
                <a:moveTo>
                  <a:pt x="5439753" y="2973537"/>
                </a:moveTo>
                <a:cubicBezTo>
                  <a:pt x="5442102" y="2973537"/>
                  <a:pt x="5439753" y="2973537"/>
                  <a:pt x="5444450" y="2975884"/>
                </a:cubicBezTo>
                <a:lnTo>
                  <a:pt x="5442102" y="2978235"/>
                </a:lnTo>
                <a:close/>
                <a:moveTo>
                  <a:pt x="5280036" y="2973529"/>
                </a:moveTo>
                <a:lnTo>
                  <a:pt x="5282385" y="2973529"/>
                </a:lnTo>
                <a:lnTo>
                  <a:pt x="5282385" y="2978229"/>
                </a:lnTo>
                <a:lnTo>
                  <a:pt x="5280036" y="2978229"/>
                </a:lnTo>
                <a:close/>
                <a:moveTo>
                  <a:pt x="5303523" y="2971205"/>
                </a:moveTo>
                <a:cubicBezTo>
                  <a:pt x="5305872" y="2973547"/>
                  <a:pt x="5303523" y="2971205"/>
                  <a:pt x="5303523" y="2973547"/>
                </a:cubicBezTo>
                <a:lnTo>
                  <a:pt x="5305872" y="2978251"/>
                </a:lnTo>
                <a:cubicBezTo>
                  <a:pt x="5308221" y="2975897"/>
                  <a:pt x="5305872" y="2975897"/>
                  <a:pt x="5308221" y="2978251"/>
                </a:cubicBezTo>
                <a:lnTo>
                  <a:pt x="5305872" y="2980597"/>
                </a:lnTo>
                <a:lnTo>
                  <a:pt x="5303523" y="2978251"/>
                </a:lnTo>
                <a:lnTo>
                  <a:pt x="5301175" y="2973547"/>
                </a:lnTo>
                <a:close/>
                <a:moveTo>
                  <a:pt x="5331709" y="2971199"/>
                </a:moveTo>
                <a:cubicBezTo>
                  <a:pt x="5334058" y="2971199"/>
                  <a:pt x="5331709" y="2971199"/>
                  <a:pt x="5334058" y="2973544"/>
                </a:cubicBezTo>
                <a:lnTo>
                  <a:pt x="5331709" y="2975892"/>
                </a:lnTo>
                <a:cubicBezTo>
                  <a:pt x="5329361" y="2975892"/>
                  <a:pt x="5329361" y="2973544"/>
                  <a:pt x="5329361" y="2973544"/>
                </a:cubicBezTo>
                <a:cubicBezTo>
                  <a:pt x="5329361" y="2973544"/>
                  <a:pt x="5329361" y="2971199"/>
                  <a:pt x="5331709" y="2971199"/>
                </a:cubicBezTo>
                <a:close/>
                <a:moveTo>
                  <a:pt x="5402172" y="2971193"/>
                </a:moveTo>
                <a:lnTo>
                  <a:pt x="5402172" y="2973539"/>
                </a:lnTo>
                <a:lnTo>
                  <a:pt x="5404521" y="2975887"/>
                </a:lnTo>
                <a:lnTo>
                  <a:pt x="5402172" y="2978236"/>
                </a:lnTo>
                <a:cubicBezTo>
                  <a:pt x="5402172" y="2978236"/>
                  <a:pt x="5402172" y="2978236"/>
                  <a:pt x="5402172" y="2975887"/>
                </a:cubicBezTo>
                <a:cubicBezTo>
                  <a:pt x="5402172" y="2975887"/>
                  <a:pt x="5402172" y="2975887"/>
                  <a:pt x="5399824" y="2973539"/>
                </a:cubicBezTo>
                <a:close/>
                <a:moveTo>
                  <a:pt x="5517263" y="2971176"/>
                </a:moveTo>
                <a:lnTo>
                  <a:pt x="5519611" y="2971176"/>
                </a:lnTo>
                <a:lnTo>
                  <a:pt x="5521960" y="2971176"/>
                </a:lnTo>
                <a:lnTo>
                  <a:pt x="5519611" y="2973523"/>
                </a:lnTo>
                <a:close/>
                <a:moveTo>
                  <a:pt x="4214864" y="2970045"/>
                </a:moveTo>
                <a:cubicBezTo>
                  <a:pt x="4213690" y="2968282"/>
                  <a:pt x="4212515" y="2967694"/>
                  <a:pt x="4208992" y="2971219"/>
                </a:cubicBezTo>
                <a:cubicBezTo>
                  <a:pt x="4206643" y="2975909"/>
                  <a:pt x="4216038" y="2982957"/>
                  <a:pt x="4220736" y="2975909"/>
                </a:cubicBezTo>
                <a:cubicBezTo>
                  <a:pt x="4217213" y="2974730"/>
                  <a:pt x="4216039" y="2971805"/>
                  <a:pt x="4214864" y="2970045"/>
                </a:cubicBezTo>
                <a:close/>
                <a:moveTo>
                  <a:pt x="241928" y="2968925"/>
                </a:moveTo>
                <a:lnTo>
                  <a:pt x="246622" y="2971274"/>
                </a:lnTo>
                <a:lnTo>
                  <a:pt x="244273" y="2980661"/>
                </a:lnTo>
                <a:lnTo>
                  <a:pt x="241928" y="2983012"/>
                </a:lnTo>
                <a:lnTo>
                  <a:pt x="237228" y="2980661"/>
                </a:lnTo>
                <a:lnTo>
                  <a:pt x="237228" y="2971274"/>
                </a:lnTo>
                <a:close/>
                <a:moveTo>
                  <a:pt x="5371639" y="2968829"/>
                </a:moveTo>
                <a:lnTo>
                  <a:pt x="5373987" y="2971179"/>
                </a:lnTo>
                <a:lnTo>
                  <a:pt x="5369290" y="2973525"/>
                </a:lnTo>
                <a:close/>
                <a:moveTo>
                  <a:pt x="173809" y="2966564"/>
                </a:moveTo>
                <a:cubicBezTo>
                  <a:pt x="173809" y="2966564"/>
                  <a:pt x="178507" y="2966564"/>
                  <a:pt x="183203" y="2966564"/>
                </a:cubicBezTo>
                <a:lnTo>
                  <a:pt x="197300" y="2980651"/>
                </a:lnTo>
                <a:cubicBezTo>
                  <a:pt x="199646" y="2985346"/>
                  <a:pt x="204342" y="2985346"/>
                  <a:pt x="204342" y="2990049"/>
                </a:cubicBezTo>
                <a:cubicBezTo>
                  <a:pt x="204342" y="2992393"/>
                  <a:pt x="201994" y="2994741"/>
                  <a:pt x="199646" y="2994741"/>
                </a:cubicBezTo>
                <a:cubicBezTo>
                  <a:pt x="199646" y="2994741"/>
                  <a:pt x="192600" y="2994741"/>
                  <a:pt x="185553" y="2990049"/>
                </a:cubicBezTo>
                <a:lnTo>
                  <a:pt x="173809" y="2978306"/>
                </a:lnTo>
                <a:close/>
                <a:moveTo>
                  <a:pt x="5305873" y="2966479"/>
                </a:moveTo>
                <a:lnTo>
                  <a:pt x="5305873" y="2968828"/>
                </a:lnTo>
                <a:lnTo>
                  <a:pt x="5303524" y="2968828"/>
                </a:lnTo>
                <a:close/>
                <a:moveTo>
                  <a:pt x="429826" y="2964230"/>
                </a:moveTo>
                <a:lnTo>
                  <a:pt x="420431" y="2994752"/>
                </a:lnTo>
                <a:cubicBezTo>
                  <a:pt x="418084" y="2997098"/>
                  <a:pt x="415734" y="2997098"/>
                  <a:pt x="415734" y="2999446"/>
                </a:cubicBezTo>
                <a:cubicBezTo>
                  <a:pt x="415734" y="2999446"/>
                  <a:pt x="418084" y="3006493"/>
                  <a:pt x="420431" y="3008841"/>
                </a:cubicBezTo>
                <a:lnTo>
                  <a:pt x="439224" y="3025279"/>
                </a:lnTo>
                <a:lnTo>
                  <a:pt x="443918" y="3029977"/>
                </a:lnTo>
                <a:cubicBezTo>
                  <a:pt x="443918" y="3029977"/>
                  <a:pt x="460360" y="3022930"/>
                  <a:pt x="462709" y="3018240"/>
                </a:cubicBezTo>
                <a:lnTo>
                  <a:pt x="453317" y="2999446"/>
                </a:lnTo>
                <a:cubicBezTo>
                  <a:pt x="441569" y="2997098"/>
                  <a:pt x="441569" y="2997098"/>
                  <a:pt x="443918" y="2990058"/>
                </a:cubicBezTo>
                <a:cubicBezTo>
                  <a:pt x="443918" y="2990058"/>
                  <a:pt x="450967" y="2968925"/>
                  <a:pt x="453317" y="2964230"/>
                </a:cubicBezTo>
                <a:close/>
                <a:moveTo>
                  <a:pt x="5411568" y="2964149"/>
                </a:moveTo>
                <a:lnTo>
                  <a:pt x="5413916" y="2968847"/>
                </a:lnTo>
                <a:lnTo>
                  <a:pt x="5411568" y="2971195"/>
                </a:lnTo>
                <a:lnTo>
                  <a:pt x="5409219" y="2971195"/>
                </a:lnTo>
                <a:cubicBezTo>
                  <a:pt x="5409219" y="2971195"/>
                  <a:pt x="5409219" y="2968847"/>
                  <a:pt x="5409219" y="2968847"/>
                </a:cubicBezTo>
                <a:cubicBezTo>
                  <a:pt x="5409219" y="2966497"/>
                  <a:pt x="5411568" y="2968847"/>
                  <a:pt x="5409219" y="2966497"/>
                </a:cubicBezTo>
                <a:close/>
                <a:moveTo>
                  <a:pt x="5961182" y="2961825"/>
                </a:moveTo>
                <a:lnTo>
                  <a:pt x="5951787" y="2964172"/>
                </a:lnTo>
                <a:lnTo>
                  <a:pt x="5961182" y="2973562"/>
                </a:lnTo>
                <a:close/>
                <a:moveTo>
                  <a:pt x="5371639" y="2961781"/>
                </a:moveTo>
                <a:lnTo>
                  <a:pt x="5373987" y="2961781"/>
                </a:lnTo>
                <a:lnTo>
                  <a:pt x="5376336" y="2961781"/>
                </a:lnTo>
                <a:lnTo>
                  <a:pt x="5373987" y="2964131"/>
                </a:lnTo>
                <a:close/>
                <a:moveTo>
                  <a:pt x="5583029" y="2959475"/>
                </a:moveTo>
                <a:lnTo>
                  <a:pt x="5580680" y="2973562"/>
                </a:lnTo>
                <a:lnTo>
                  <a:pt x="5590075" y="2964172"/>
                </a:lnTo>
                <a:close/>
                <a:moveTo>
                  <a:pt x="5336407" y="2959468"/>
                </a:moveTo>
                <a:lnTo>
                  <a:pt x="5338755" y="2959468"/>
                </a:lnTo>
                <a:lnTo>
                  <a:pt x="5338755" y="2966514"/>
                </a:lnTo>
                <a:lnTo>
                  <a:pt x="5336407" y="2966514"/>
                </a:lnTo>
                <a:lnTo>
                  <a:pt x="5336407" y="2968863"/>
                </a:lnTo>
                <a:cubicBezTo>
                  <a:pt x="5334058" y="2968863"/>
                  <a:pt x="5334058" y="2968863"/>
                  <a:pt x="5331709" y="2966514"/>
                </a:cubicBezTo>
                <a:lnTo>
                  <a:pt x="5334058" y="2964166"/>
                </a:lnTo>
                <a:lnTo>
                  <a:pt x="5331709" y="2961817"/>
                </a:lnTo>
                <a:cubicBezTo>
                  <a:pt x="5334058" y="2959468"/>
                  <a:pt x="5334058" y="2959468"/>
                  <a:pt x="5336407" y="2959468"/>
                </a:cubicBezTo>
                <a:close/>
                <a:moveTo>
                  <a:pt x="5534608" y="2955681"/>
                </a:moveTo>
                <a:lnTo>
                  <a:pt x="5536053" y="2957125"/>
                </a:lnTo>
                <a:lnTo>
                  <a:pt x="5536053" y="2957081"/>
                </a:lnTo>
                <a:lnTo>
                  <a:pt x="5540750" y="2959429"/>
                </a:lnTo>
                <a:lnTo>
                  <a:pt x="5538357" y="2959429"/>
                </a:lnTo>
                <a:lnTo>
                  <a:pt x="5540751" y="2961825"/>
                </a:lnTo>
                <a:lnTo>
                  <a:pt x="5538067" y="2964508"/>
                </a:lnTo>
                <a:lnTo>
                  <a:pt x="5531356" y="2959475"/>
                </a:lnTo>
                <a:close/>
                <a:moveTo>
                  <a:pt x="4279455" y="2952426"/>
                </a:moveTo>
                <a:cubicBezTo>
                  <a:pt x="4270060" y="2957125"/>
                  <a:pt x="4265363" y="2971219"/>
                  <a:pt x="4255968" y="2975909"/>
                </a:cubicBezTo>
                <a:cubicBezTo>
                  <a:pt x="4274758" y="2978262"/>
                  <a:pt x="4270060" y="2992354"/>
                  <a:pt x="4279455" y="2999397"/>
                </a:cubicBezTo>
                <a:cubicBezTo>
                  <a:pt x="4288850" y="2992354"/>
                  <a:pt x="4300594" y="2992354"/>
                  <a:pt x="4305292" y="2971219"/>
                </a:cubicBezTo>
                <a:cubicBezTo>
                  <a:pt x="4288850" y="2968869"/>
                  <a:pt x="4293548" y="2954778"/>
                  <a:pt x="4279455" y="2952426"/>
                </a:cubicBezTo>
                <a:close/>
                <a:moveTo>
                  <a:pt x="4131484" y="2951840"/>
                </a:moveTo>
                <a:cubicBezTo>
                  <a:pt x="4127372" y="2954777"/>
                  <a:pt x="4124437" y="2960650"/>
                  <a:pt x="4122087" y="2968869"/>
                </a:cubicBezTo>
                <a:cubicBezTo>
                  <a:pt x="4126785" y="2971219"/>
                  <a:pt x="4133831" y="2973560"/>
                  <a:pt x="4138529" y="2975909"/>
                </a:cubicBezTo>
                <a:cubicBezTo>
                  <a:pt x="4140877" y="2968869"/>
                  <a:pt x="4145575" y="2959474"/>
                  <a:pt x="4147924" y="2952426"/>
                </a:cubicBezTo>
                <a:cubicBezTo>
                  <a:pt x="4140878" y="2948904"/>
                  <a:pt x="4135593" y="2948904"/>
                  <a:pt x="4131484" y="2951840"/>
                </a:cubicBezTo>
                <a:close/>
                <a:moveTo>
                  <a:pt x="3945049" y="2949785"/>
                </a:moveTo>
                <a:cubicBezTo>
                  <a:pt x="3939471" y="2951840"/>
                  <a:pt x="3934185" y="2959475"/>
                  <a:pt x="3945929" y="2966520"/>
                </a:cubicBezTo>
                <a:cubicBezTo>
                  <a:pt x="3956499" y="2951252"/>
                  <a:pt x="3950627" y="2947729"/>
                  <a:pt x="3945049" y="2949785"/>
                </a:cubicBezTo>
                <a:close/>
                <a:moveTo>
                  <a:pt x="5486729" y="2947699"/>
                </a:moveTo>
                <a:cubicBezTo>
                  <a:pt x="5489078" y="2947699"/>
                  <a:pt x="5489078" y="2947699"/>
                  <a:pt x="5489078" y="2952397"/>
                </a:cubicBezTo>
                <a:cubicBezTo>
                  <a:pt x="5486729" y="2950048"/>
                  <a:pt x="5486729" y="2952397"/>
                  <a:pt x="5486729" y="2947699"/>
                </a:cubicBezTo>
                <a:close/>
                <a:moveTo>
                  <a:pt x="521430" y="2945440"/>
                </a:moveTo>
                <a:lnTo>
                  <a:pt x="512037" y="2947789"/>
                </a:lnTo>
                <a:lnTo>
                  <a:pt x="502645" y="2968925"/>
                </a:lnTo>
                <a:lnTo>
                  <a:pt x="526130" y="2952486"/>
                </a:lnTo>
                <a:close/>
                <a:moveTo>
                  <a:pt x="5991716" y="2945379"/>
                </a:moveTo>
                <a:cubicBezTo>
                  <a:pt x="5991716" y="2945379"/>
                  <a:pt x="5994065" y="2952428"/>
                  <a:pt x="5994065" y="2952428"/>
                </a:cubicBezTo>
                <a:lnTo>
                  <a:pt x="5992500" y="2957126"/>
                </a:lnTo>
                <a:lnTo>
                  <a:pt x="5991716" y="2957126"/>
                </a:lnTo>
                <a:lnTo>
                  <a:pt x="5989368" y="2947729"/>
                </a:lnTo>
                <a:lnTo>
                  <a:pt x="5989838" y="2946319"/>
                </a:lnTo>
                <a:close/>
                <a:moveTo>
                  <a:pt x="5343453" y="2945369"/>
                </a:moveTo>
                <a:cubicBezTo>
                  <a:pt x="5345802" y="2947717"/>
                  <a:pt x="5343453" y="2947717"/>
                  <a:pt x="5345802" y="2945369"/>
                </a:cubicBezTo>
                <a:lnTo>
                  <a:pt x="5346312" y="2946084"/>
                </a:lnTo>
                <a:close/>
                <a:moveTo>
                  <a:pt x="5446799" y="2943023"/>
                </a:moveTo>
                <a:cubicBezTo>
                  <a:pt x="5444450" y="2947720"/>
                  <a:pt x="5446799" y="2954769"/>
                  <a:pt x="5444450" y="2957117"/>
                </a:cubicBezTo>
                <a:cubicBezTo>
                  <a:pt x="5442102" y="2952419"/>
                  <a:pt x="5442102" y="2952419"/>
                  <a:pt x="5439753" y="2950070"/>
                </a:cubicBezTo>
                <a:cubicBezTo>
                  <a:pt x="5442102" y="2947720"/>
                  <a:pt x="5439753" y="2950070"/>
                  <a:pt x="5439753" y="2947720"/>
                </a:cubicBezTo>
                <a:cubicBezTo>
                  <a:pt x="5442102" y="2945372"/>
                  <a:pt x="5442102" y="2943023"/>
                  <a:pt x="5446799" y="2943023"/>
                </a:cubicBezTo>
                <a:close/>
                <a:moveTo>
                  <a:pt x="5352848" y="2943019"/>
                </a:moveTo>
                <a:lnTo>
                  <a:pt x="5355197" y="2945369"/>
                </a:lnTo>
                <a:lnTo>
                  <a:pt x="5352848" y="2947717"/>
                </a:lnTo>
                <a:lnTo>
                  <a:pt x="5355197" y="2947717"/>
                </a:lnTo>
                <a:cubicBezTo>
                  <a:pt x="5355197" y="2947717"/>
                  <a:pt x="5355197" y="2950067"/>
                  <a:pt x="5352848" y="2950067"/>
                </a:cubicBezTo>
                <a:cubicBezTo>
                  <a:pt x="5350499" y="2950067"/>
                  <a:pt x="5350499" y="2950067"/>
                  <a:pt x="5350499" y="2947717"/>
                </a:cubicBezTo>
                <a:cubicBezTo>
                  <a:pt x="5348150" y="2947717"/>
                  <a:pt x="5347563" y="2947717"/>
                  <a:pt x="5347270" y="2947424"/>
                </a:cubicBezTo>
                <a:lnTo>
                  <a:pt x="5346312" y="2946084"/>
                </a:lnTo>
                <a:lnTo>
                  <a:pt x="5346976" y="2946250"/>
                </a:lnTo>
                <a:cubicBezTo>
                  <a:pt x="5347563" y="2946543"/>
                  <a:pt x="5348150" y="2946543"/>
                  <a:pt x="5350499" y="2945369"/>
                </a:cubicBezTo>
                <a:close/>
                <a:moveTo>
                  <a:pt x="4336230" y="2942480"/>
                </a:moveTo>
                <a:cubicBezTo>
                  <a:pt x="4330395" y="2943031"/>
                  <a:pt x="4322908" y="2962411"/>
                  <a:pt x="4340523" y="2950078"/>
                </a:cubicBezTo>
                <a:cubicBezTo>
                  <a:pt x="4339936" y="2944205"/>
                  <a:pt x="4338175" y="2942296"/>
                  <a:pt x="4336230" y="2942480"/>
                </a:cubicBezTo>
                <a:close/>
                <a:moveTo>
                  <a:pt x="5848441" y="2940682"/>
                </a:moveTo>
                <a:lnTo>
                  <a:pt x="5848441" y="2947729"/>
                </a:lnTo>
                <a:lnTo>
                  <a:pt x="5855487" y="2940682"/>
                </a:lnTo>
                <a:close/>
                <a:moveTo>
                  <a:pt x="5566587" y="2940682"/>
                </a:moveTo>
                <a:lnTo>
                  <a:pt x="5566587" y="2945349"/>
                </a:lnTo>
                <a:cubicBezTo>
                  <a:pt x="5571285" y="2947698"/>
                  <a:pt x="5568936" y="2943000"/>
                  <a:pt x="5571285" y="2947698"/>
                </a:cubicBezTo>
                <a:lnTo>
                  <a:pt x="5566587" y="2947698"/>
                </a:lnTo>
                <a:lnTo>
                  <a:pt x="5566587" y="2954777"/>
                </a:lnTo>
                <a:cubicBezTo>
                  <a:pt x="5573634" y="2947729"/>
                  <a:pt x="5575983" y="2945379"/>
                  <a:pt x="5566587" y="2940682"/>
                </a:cubicBezTo>
                <a:close/>
                <a:moveTo>
                  <a:pt x="5439753" y="2938320"/>
                </a:moveTo>
                <a:lnTo>
                  <a:pt x="5437404" y="2940669"/>
                </a:lnTo>
                <a:lnTo>
                  <a:pt x="5442102" y="2945367"/>
                </a:lnTo>
                <a:lnTo>
                  <a:pt x="5439753" y="2945367"/>
                </a:lnTo>
                <a:cubicBezTo>
                  <a:pt x="5435056" y="2945367"/>
                  <a:pt x="5439753" y="2947716"/>
                  <a:pt x="5435056" y="2945367"/>
                </a:cubicBezTo>
                <a:lnTo>
                  <a:pt x="5435056" y="2940669"/>
                </a:lnTo>
                <a:close/>
                <a:moveTo>
                  <a:pt x="5594773" y="2935984"/>
                </a:moveTo>
                <a:lnTo>
                  <a:pt x="5587727" y="2943031"/>
                </a:lnTo>
                <a:lnTo>
                  <a:pt x="5594773" y="2943031"/>
                </a:lnTo>
                <a:close/>
                <a:moveTo>
                  <a:pt x="5338755" y="2935960"/>
                </a:moveTo>
                <a:cubicBezTo>
                  <a:pt x="5336407" y="2940658"/>
                  <a:pt x="5338755" y="2940658"/>
                  <a:pt x="5334058" y="2940658"/>
                </a:cubicBezTo>
                <a:cubicBezTo>
                  <a:pt x="5334058" y="2933610"/>
                  <a:pt x="5334058" y="2938308"/>
                  <a:pt x="5338755" y="2935960"/>
                </a:cubicBezTo>
                <a:close/>
                <a:moveTo>
                  <a:pt x="213738" y="2933697"/>
                </a:moveTo>
                <a:cubicBezTo>
                  <a:pt x="218436" y="2933697"/>
                  <a:pt x="220785" y="2933697"/>
                  <a:pt x="223135" y="2933697"/>
                </a:cubicBezTo>
                <a:cubicBezTo>
                  <a:pt x="223135" y="2933697"/>
                  <a:pt x="227836" y="2936046"/>
                  <a:pt x="230182" y="2938396"/>
                </a:cubicBezTo>
                <a:lnTo>
                  <a:pt x="232529" y="2954836"/>
                </a:lnTo>
                <a:cubicBezTo>
                  <a:pt x="232529" y="2954836"/>
                  <a:pt x="227836" y="2961883"/>
                  <a:pt x="225486" y="2964230"/>
                </a:cubicBezTo>
                <a:lnTo>
                  <a:pt x="211388" y="2978316"/>
                </a:lnTo>
                <a:cubicBezTo>
                  <a:pt x="209043" y="2975965"/>
                  <a:pt x="206693" y="2973615"/>
                  <a:pt x="204342" y="2971274"/>
                </a:cubicBezTo>
                <a:close/>
                <a:moveTo>
                  <a:pt x="173807" y="2933684"/>
                </a:moveTo>
                <a:lnTo>
                  <a:pt x="180858" y="2938381"/>
                </a:lnTo>
                <a:lnTo>
                  <a:pt x="183203" y="2945428"/>
                </a:lnTo>
                <a:lnTo>
                  <a:pt x="173807" y="2954822"/>
                </a:lnTo>
                <a:lnTo>
                  <a:pt x="166765" y="2945428"/>
                </a:lnTo>
                <a:lnTo>
                  <a:pt x="169110" y="2936034"/>
                </a:lnTo>
                <a:close/>
                <a:moveTo>
                  <a:pt x="5925951" y="2933634"/>
                </a:moveTo>
                <a:lnTo>
                  <a:pt x="5925951" y="2945379"/>
                </a:lnTo>
                <a:lnTo>
                  <a:pt x="5932997" y="2940682"/>
                </a:lnTo>
                <a:close/>
                <a:moveTo>
                  <a:pt x="5580680" y="2931285"/>
                </a:moveTo>
                <a:lnTo>
                  <a:pt x="5575983" y="2943031"/>
                </a:lnTo>
                <a:cubicBezTo>
                  <a:pt x="5585378" y="2938332"/>
                  <a:pt x="5578331" y="2947729"/>
                  <a:pt x="5585378" y="2933634"/>
                </a:cubicBezTo>
                <a:close/>
                <a:moveTo>
                  <a:pt x="5991325" y="2930698"/>
                </a:moveTo>
                <a:lnTo>
                  <a:pt x="5991716" y="2931285"/>
                </a:lnTo>
                <a:lnTo>
                  <a:pt x="5989629" y="2934417"/>
                </a:lnTo>
                <a:lnTo>
                  <a:pt x="5989368" y="2933634"/>
                </a:lnTo>
                <a:close/>
                <a:moveTo>
                  <a:pt x="5528126" y="2930404"/>
                </a:moveTo>
                <a:cubicBezTo>
                  <a:pt x="5528419" y="2930699"/>
                  <a:pt x="5527832" y="2932460"/>
                  <a:pt x="5529007" y="2935984"/>
                </a:cubicBezTo>
                <a:lnTo>
                  <a:pt x="5519612" y="2940682"/>
                </a:lnTo>
                <a:lnTo>
                  <a:pt x="5524831" y="2945902"/>
                </a:lnTo>
                <a:lnTo>
                  <a:pt x="5521961" y="2947729"/>
                </a:lnTo>
                <a:cubicBezTo>
                  <a:pt x="5521961" y="2947729"/>
                  <a:pt x="5514914" y="2945379"/>
                  <a:pt x="5514914" y="2945379"/>
                </a:cubicBezTo>
                <a:cubicBezTo>
                  <a:pt x="5518437" y="2940682"/>
                  <a:pt x="5520199" y="2939507"/>
                  <a:pt x="5521374" y="2938039"/>
                </a:cubicBezTo>
                <a:lnTo>
                  <a:pt x="5522964" y="2933109"/>
                </a:lnTo>
                <a:close/>
                <a:moveTo>
                  <a:pt x="5366940" y="2928916"/>
                </a:moveTo>
                <a:cubicBezTo>
                  <a:pt x="5366940" y="2933614"/>
                  <a:pt x="5366940" y="2933614"/>
                  <a:pt x="5369289" y="2935964"/>
                </a:cubicBezTo>
                <a:lnTo>
                  <a:pt x="5364592" y="2933614"/>
                </a:lnTo>
                <a:cubicBezTo>
                  <a:pt x="5366940" y="2926567"/>
                  <a:pt x="5362243" y="2933614"/>
                  <a:pt x="5366940" y="2928916"/>
                </a:cubicBezTo>
                <a:close/>
                <a:moveTo>
                  <a:pt x="5948355" y="2926407"/>
                </a:moveTo>
                <a:lnTo>
                  <a:pt x="5949438" y="2926587"/>
                </a:lnTo>
                <a:lnTo>
                  <a:pt x="5948339" y="2930602"/>
                </a:lnTo>
                <a:lnTo>
                  <a:pt x="5947090" y="2928937"/>
                </a:lnTo>
                <a:close/>
                <a:moveTo>
                  <a:pt x="5362243" y="2921849"/>
                </a:moveTo>
                <a:lnTo>
                  <a:pt x="5362243" y="2924198"/>
                </a:lnTo>
                <a:lnTo>
                  <a:pt x="5357546" y="2924198"/>
                </a:lnTo>
                <a:close/>
                <a:moveTo>
                  <a:pt x="5315267" y="2921848"/>
                </a:moveTo>
                <a:lnTo>
                  <a:pt x="5315267" y="2924198"/>
                </a:lnTo>
                <a:lnTo>
                  <a:pt x="5315267" y="2926547"/>
                </a:lnTo>
                <a:lnTo>
                  <a:pt x="5312919" y="2924198"/>
                </a:lnTo>
                <a:close/>
                <a:moveTo>
                  <a:pt x="5305872" y="2919513"/>
                </a:moveTo>
                <a:lnTo>
                  <a:pt x="5303523" y="2924211"/>
                </a:lnTo>
                <a:lnTo>
                  <a:pt x="5301175" y="2921863"/>
                </a:lnTo>
                <a:cubicBezTo>
                  <a:pt x="5303523" y="2919513"/>
                  <a:pt x="5301175" y="2919513"/>
                  <a:pt x="5305872" y="2919513"/>
                </a:cubicBezTo>
                <a:close/>
                <a:moveTo>
                  <a:pt x="5419720" y="2918849"/>
                </a:moveTo>
                <a:lnTo>
                  <a:pt x="5419495" y="2918953"/>
                </a:lnTo>
                <a:lnTo>
                  <a:pt x="5419381" y="2918917"/>
                </a:lnTo>
                <a:close/>
                <a:moveTo>
                  <a:pt x="5428010" y="2917191"/>
                </a:moveTo>
                <a:lnTo>
                  <a:pt x="5428010" y="2921889"/>
                </a:lnTo>
                <a:lnTo>
                  <a:pt x="5424095" y="2917973"/>
                </a:lnTo>
                <a:close/>
                <a:moveTo>
                  <a:pt x="5423312" y="2917191"/>
                </a:moveTo>
                <a:lnTo>
                  <a:pt x="5424095" y="2917973"/>
                </a:lnTo>
                <a:lnTo>
                  <a:pt x="5419720" y="2918849"/>
                </a:lnTo>
                <a:close/>
                <a:moveTo>
                  <a:pt x="5512565" y="2917144"/>
                </a:moveTo>
                <a:lnTo>
                  <a:pt x="5514913" y="2917144"/>
                </a:lnTo>
                <a:lnTo>
                  <a:pt x="5512565" y="2919492"/>
                </a:lnTo>
                <a:close/>
                <a:moveTo>
                  <a:pt x="5909509" y="2914842"/>
                </a:moveTo>
                <a:lnTo>
                  <a:pt x="5916556" y="2921889"/>
                </a:lnTo>
                <a:lnTo>
                  <a:pt x="5921253" y="2914842"/>
                </a:lnTo>
                <a:close/>
                <a:moveTo>
                  <a:pt x="5902463" y="2914842"/>
                </a:moveTo>
                <a:lnTo>
                  <a:pt x="5895416" y="2919539"/>
                </a:lnTo>
                <a:lnTo>
                  <a:pt x="5902463" y="2924238"/>
                </a:lnTo>
                <a:close/>
                <a:moveTo>
                  <a:pt x="5520134" y="2911969"/>
                </a:moveTo>
                <a:lnTo>
                  <a:pt x="5524310" y="2917191"/>
                </a:lnTo>
                <a:lnTo>
                  <a:pt x="5514914" y="2917191"/>
                </a:lnTo>
                <a:close/>
                <a:moveTo>
                  <a:pt x="5413917" y="2910142"/>
                </a:moveTo>
                <a:lnTo>
                  <a:pt x="5416627" y="2911769"/>
                </a:lnTo>
                <a:lnTo>
                  <a:pt x="5413917" y="2917191"/>
                </a:lnTo>
                <a:lnTo>
                  <a:pt x="5419381" y="2918917"/>
                </a:lnTo>
                <a:lnTo>
                  <a:pt x="5416266" y="2919539"/>
                </a:lnTo>
                <a:lnTo>
                  <a:pt x="5411568" y="2917191"/>
                </a:lnTo>
                <a:close/>
                <a:moveTo>
                  <a:pt x="5874278" y="2907794"/>
                </a:moveTo>
                <a:lnTo>
                  <a:pt x="5867231" y="2914842"/>
                </a:lnTo>
                <a:lnTo>
                  <a:pt x="5874278" y="2917191"/>
                </a:lnTo>
                <a:lnTo>
                  <a:pt x="5878975" y="2914842"/>
                </a:lnTo>
                <a:close/>
                <a:moveTo>
                  <a:pt x="5509433" y="2906853"/>
                </a:moveTo>
                <a:lnTo>
                  <a:pt x="5510644" y="2907580"/>
                </a:lnTo>
                <a:lnTo>
                  <a:pt x="5510217" y="2907794"/>
                </a:lnTo>
                <a:close/>
                <a:moveTo>
                  <a:pt x="5514914" y="2905444"/>
                </a:moveTo>
                <a:lnTo>
                  <a:pt x="5517002" y="2908054"/>
                </a:lnTo>
                <a:lnTo>
                  <a:pt x="5514914" y="2910142"/>
                </a:lnTo>
                <a:lnTo>
                  <a:pt x="5510644" y="2907580"/>
                </a:lnTo>
                <a:close/>
                <a:moveTo>
                  <a:pt x="5813209" y="2900746"/>
                </a:moveTo>
                <a:lnTo>
                  <a:pt x="5820256" y="2907794"/>
                </a:lnTo>
                <a:lnTo>
                  <a:pt x="5822604" y="2900746"/>
                </a:lnTo>
                <a:close/>
                <a:moveTo>
                  <a:pt x="5504286" y="2900676"/>
                </a:moveTo>
                <a:lnTo>
                  <a:pt x="5509433" y="2906853"/>
                </a:lnTo>
                <a:lnTo>
                  <a:pt x="5503170" y="2903095"/>
                </a:lnTo>
                <a:close/>
                <a:moveTo>
                  <a:pt x="1134461" y="2898448"/>
                </a:moveTo>
                <a:lnTo>
                  <a:pt x="1108626" y="2905497"/>
                </a:lnTo>
                <a:cubicBezTo>
                  <a:pt x="1108626" y="2905497"/>
                  <a:pt x="1118018" y="2912543"/>
                  <a:pt x="1122718" y="2917239"/>
                </a:cubicBezTo>
                <a:lnTo>
                  <a:pt x="1164997" y="2921938"/>
                </a:lnTo>
                <a:cubicBezTo>
                  <a:pt x="1169696" y="2921938"/>
                  <a:pt x="1172041" y="2924287"/>
                  <a:pt x="1174391" y="2924287"/>
                </a:cubicBezTo>
                <a:cubicBezTo>
                  <a:pt x="1174391" y="2924287"/>
                  <a:pt x="1176738" y="2924287"/>
                  <a:pt x="1176738" y="2924287"/>
                </a:cubicBezTo>
                <a:cubicBezTo>
                  <a:pt x="1188482" y="2926635"/>
                  <a:pt x="1188482" y="2928983"/>
                  <a:pt x="1197876" y="2917239"/>
                </a:cubicBezTo>
                <a:cubicBezTo>
                  <a:pt x="1197876" y="2917239"/>
                  <a:pt x="1193181" y="2914892"/>
                  <a:pt x="1190831" y="2914892"/>
                </a:cubicBezTo>
                <a:lnTo>
                  <a:pt x="1153254" y="2907845"/>
                </a:lnTo>
                <a:close/>
                <a:moveTo>
                  <a:pt x="5411568" y="2898397"/>
                </a:moveTo>
                <a:lnTo>
                  <a:pt x="5414700" y="2899440"/>
                </a:lnTo>
                <a:lnTo>
                  <a:pt x="5413917" y="2900746"/>
                </a:lnTo>
                <a:lnTo>
                  <a:pt x="5425661" y="2910142"/>
                </a:lnTo>
                <a:cubicBezTo>
                  <a:pt x="5420963" y="2912491"/>
                  <a:pt x="5420376" y="2913666"/>
                  <a:pt x="5419789" y="2913666"/>
                </a:cubicBezTo>
                <a:lnTo>
                  <a:pt x="5416627" y="2911769"/>
                </a:lnTo>
                <a:lnTo>
                  <a:pt x="5418615" y="2907794"/>
                </a:lnTo>
                <a:lnTo>
                  <a:pt x="5411568" y="2907794"/>
                </a:lnTo>
                <a:close/>
                <a:moveTo>
                  <a:pt x="5731002" y="2893699"/>
                </a:moveTo>
                <a:lnTo>
                  <a:pt x="5723956" y="2900746"/>
                </a:lnTo>
                <a:lnTo>
                  <a:pt x="5731002" y="2903095"/>
                </a:lnTo>
                <a:close/>
                <a:moveTo>
                  <a:pt x="504987" y="2891422"/>
                </a:moveTo>
                <a:lnTo>
                  <a:pt x="495595" y="2893770"/>
                </a:lnTo>
                <a:lnTo>
                  <a:pt x="493245" y="2900817"/>
                </a:lnTo>
                <a:lnTo>
                  <a:pt x="495595" y="2903165"/>
                </a:lnTo>
                <a:close/>
                <a:moveTo>
                  <a:pt x="6012855" y="2891350"/>
                </a:moveTo>
                <a:cubicBezTo>
                  <a:pt x="6019902" y="2896048"/>
                  <a:pt x="6012855" y="2893699"/>
                  <a:pt x="6022250" y="2891350"/>
                </a:cubicBezTo>
                <a:lnTo>
                  <a:pt x="6022250" y="2898397"/>
                </a:lnTo>
                <a:lnTo>
                  <a:pt x="6029297" y="2898397"/>
                </a:lnTo>
                <a:lnTo>
                  <a:pt x="6024599" y="2905444"/>
                </a:lnTo>
                <a:lnTo>
                  <a:pt x="6031646" y="2905444"/>
                </a:lnTo>
                <a:cubicBezTo>
                  <a:pt x="6029297" y="2917191"/>
                  <a:pt x="6026948" y="2917191"/>
                  <a:pt x="6017553" y="2921889"/>
                </a:cubicBezTo>
                <a:lnTo>
                  <a:pt x="6019902" y="2928937"/>
                </a:lnTo>
                <a:lnTo>
                  <a:pt x="6005809" y="2924238"/>
                </a:lnTo>
                <a:cubicBezTo>
                  <a:pt x="6001111" y="2926587"/>
                  <a:pt x="6008158" y="2926587"/>
                  <a:pt x="5994065" y="2926587"/>
                </a:cubicBezTo>
                <a:lnTo>
                  <a:pt x="5991325" y="2930698"/>
                </a:lnTo>
                <a:lnTo>
                  <a:pt x="5987019" y="2924238"/>
                </a:lnTo>
                <a:cubicBezTo>
                  <a:pt x="6003460" y="2924238"/>
                  <a:pt x="5998763" y="2917191"/>
                  <a:pt x="5996414" y="2905444"/>
                </a:cubicBezTo>
                <a:lnTo>
                  <a:pt x="6005809" y="2905444"/>
                </a:lnTo>
                <a:lnTo>
                  <a:pt x="6005809" y="2898397"/>
                </a:lnTo>
                <a:lnTo>
                  <a:pt x="6012855" y="2898397"/>
                </a:lnTo>
                <a:close/>
                <a:moveTo>
                  <a:pt x="5871929" y="2891350"/>
                </a:moveTo>
                <a:cubicBezTo>
                  <a:pt x="5867231" y="2893699"/>
                  <a:pt x="5862534" y="2891350"/>
                  <a:pt x="5862534" y="2898397"/>
                </a:cubicBezTo>
                <a:cubicBezTo>
                  <a:pt x="5862534" y="2905444"/>
                  <a:pt x="5862534" y="2896048"/>
                  <a:pt x="5864883" y="2905444"/>
                </a:cubicBezTo>
                <a:cubicBezTo>
                  <a:pt x="5878975" y="2896048"/>
                  <a:pt x="5867231" y="2905444"/>
                  <a:pt x="5871929" y="2891350"/>
                </a:cubicBezTo>
                <a:close/>
                <a:moveTo>
                  <a:pt x="5505519" y="2889637"/>
                </a:moveTo>
                <a:lnTo>
                  <a:pt x="5505519" y="2891350"/>
                </a:lnTo>
                <a:lnTo>
                  <a:pt x="5512566" y="2891350"/>
                </a:lnTo>
                <a:lnTo>
                  <a:pt x="5503170" y="2893699"/>
                </a:lnTo>
                <a:cubicBezTo>
                  <a:pt x="5504344" y="2898396"/>
                  <a:pt x="5504932" y="2898985"/>
                  <a:pt x="5504931" y="2899278"/>
                </a:cubicBezTo>
                <a:lnTo>
                  <a:pt x="5504286" y="2900676"/>
                </a:lnTo>
                <a:lnTo>
                  <a:pt x="5498473" y="2893699"/>
                </a:lnTo>
                <a:cubicBezTo>
                  <a:pt x="5505519" y="2891937"/>
                  <a:pt x="5503317" y="2895460"/>
                  <a:pt x="5504748" y="2891388"/>
                </a:cubicBezTo>
                <a:close/>
                <a:moveTo>
                  <a:pt x="5707514" y="2889000"/>
                </a:moveTo>
                <a:lnTo>
                  <a:pt x="5707514" y="2898397"/>
                </a:lnTo>
                <a:lnTo>
                  <a:pt x="5714560" y="2898397"/>
                </a:lnTo>
                <a:cubicBezTo>
                  <a:pt x="5712212" y="2889000"/>
                  <a:pt x="5714560" y="2893699"/>
                  <a:pt x="5707514" y="2889000"/>
                </a:cubicBezTo>
                <a:close/>
                <a:moveTo>
                  <a:pt x="5634702" y="2889000"/>
                </a:moveTo>
                <a:lnTo>
                  <a:pt x="5641749" y="2896048"/>
                </a:lnTo>
                <a:lnTo>
                  <a:pt x="5641749" y="2889000"/>
                </a:lnTo>
                <a:close/>
                <a:moveTo>
                  <a:pt x="5557192" y="2889000"/>
                </a:moveTo>
                <a:lnTo>
                  <a:pt x="5559541" y="2903095"/>
                </a:lnTo>
                <a:lnTo>
                  <a:pt x="5552495" y="2900746"/>
                </a:lnTo>
                <a:lnTo>
                  <a:pt x="5552495" y="2910142"/>
                </a:lnTo>
                <a:lnTo>
                  <a:pt x="5559541" y="2903095"/>
                </a:lnTo>
                <a:cubicBezTo>
                  <a:pt x="5571285" y="2893699"/>
                  <a:pt x="5564239" y="2905444"/>
                  <a:pt x="5566587" y="2889000"/>
                </a:cubicBezTo>
                <a:close/>
                <a:moveTo>
                  <a:pt x="4385151" y="2886651"/>
                </a:moveTo>
                <a:cubicBezTo>
                  <a:pt x="4366360" y="2900746"/>
                  <a:pt x="4371058" y="2898397"/>
                  <a:pt x="4361663" y="2945379"/>
                </a:cubicBezTo>
                <a:cubicBezTo>
                  <a:pt x="4359314" y="2943031"/>
                  <a:pt x="4352267" y="2945379"/>
                  <a:pt x="4359314" y="2950078"/>
                </a:cubicBezTo>
                <a:cubicBezTo>
                  <a:pt x="4378104" y="2947729"/>
                  <a:pt x="4389848" y="2959474"/>
                  <a:pt x="4420382" y="2968869"/>
                </a:cubicBezTo>
                <a:cubicBezTo>
                  <a:pt x="4418033" y="2973560"/>
                  <a:pt x="4415684" y="2980609"/>
                  <a:pt x="4413336" y="2985306"/>
                </a:cubicBezTo>
                <a:cubicBezTo>
                  <a:pt x="4439172" y="2994701"/>
                  <a:pt x="4436824" y="2987659"/>
                  <a:pt x="4465009" y="2992354"/>
                </a:cubicBezTo>
                <a:cubicBezTo>
                  <a:pt x="4465009" y="3013491"/>
                  <a:pt x="4455614" y="3018196"/>
                  <a:pt x="4441521" y="3029934"/>
                </a:cubicBezTo>
                <a:cubicBezTo>
                  <a:pt x="4453265" y="3034631"/>
                  <a:pt x="4450916" y="3044027"/>
                  <a:pt x="4462660" y="3046376"/>
                </a:cubicBezTo>
                <a:cubicBezTo>
                  <a:pt x="4483799" y="3029934"/>
                  <a:pt x="4472055" y="2997047"/>
                  <a:pt x="4507287" y="3004097"/>
                </a:cubicBezTo>
                <a:cubicBezTo>
                  <a:pt x="4530775" y="2966520"/>
                  <a:pt x="4483799" y="2945379"/>
                  <a:pt x="4514333" y="2919539"/>
                </a:cubicBezTo>
                <a:cubicBezTo>
                  <a:pt x="4495543" y="2910142"/>
                  <a:pt x="4507287" y="2940682"/>
                  <a:pt x="4481450" y="2933635"/>
                </a:cubicBezTo>
                <a:cubicBezTo>
                  <a:pt x="4472055" y="2903095"/>
                  <a:pt x="4401592" y="2907793"/>
                  <a:pt x="4385151" y="2886651"/>
                </a:cubicBezTo>
                <a:close/>
                <a:moveTo>
                  <a:pt x="5846092" y="2884302"/>
                </a:moveTo>
                <a:lnTo>
                  <a:pt x="5839046" y="2891350"/>
                </a:lnTo>
                <a:lnTo>
                  <a:pt x="5846092" y="2893699"/>
                </a:lnTo>
                <a:lnTo>
                  <a:pt x="5850790" y="2891350"/>
                </a:lnTo>
                <a:close/>
                <a:moveTo>
                  <a:pt x="5505519" y="2884302"/>
                </a:moveTo>
                <a:lnTo>
                  <a:pt x="5507150" y="2885934"/>
                </a:lnTo>
                <a:lnTo>
                  <a:pt x="5505519" y="2889637"/>
                </a:lnTo>
                <a:close/>
                <a:moveTo>
                  <a:pt x="5585378" y="2881957"/>
                </a:moveTo>
                <a:lnTo>
                  <a:pt x="5585378" y="2891350"/>
                </a:lnTo>
                <a:lnTo>
                  <a:pt x="5592424" y="2891350"/>
                </a:lnTo>
                <a:lnTo>
                  <a:pt x="5592424" y="2881957"/>
                </a:lnTo>
                <a:close/>
                <a:moveTo>
                  <a:pt x="5651144" y="2879605"/>
                </a:moveTo>
                <a:lnTo>
                  <a:pt x="5658190" y="2886652"/>
                </a:lnTo>
                <a:lnTo>
                  <a:pt x="5662887" y="2879605"/>
                </a:lnTo>
                <a:close/>
                <a:moveTo>
                  <a:pt x="5625307" y="2879605"/>
                </a:moveTo>
                <a:cubicBezTo>
                  <a:pt x="5615912" y="2886652"/>
                  <a:pt x="5618261" y="2879605"/>
                  <a:pt x="5618261" y="2893699"/>
                </a:cubicBezTo>
                <a:cubicBezTo>
                  <a:pt x="5627656" y="2891350"/>
                  <a:pt x="5620609" y="2891350"/>
                  <a:pt x="5630005" y="2893699"/>
                </a:cubicBezTo>
                <a:close/>
                <a:moveTo>
                  <a:pt x="1273021" y="2877259"/>
                </a:moveTo>
                <a:cubicBezTo>
                  <a:pt x="1270673" y="2887826"/>
                  <a:pt x="1270088" y="2898397"/>
                  <a:pt x="1270672" y="2908969"/>
                </a:cubicBezTo>
                <a:lnTo>
                  <a:pt x="1270672" y="2893698"/>
                </a:lnTo>
                <a:cubicBezTo>
                  <a:pt x="1270672" y="2886651"/>
                  <a:pt x="1273021" y="2881957"/>
                  <a:pt x="1273021" y="2877259"/>
                </a:cubicBezTo>
                <a:close/>
                <a:moveTo>
                  <a:pt x="5256549" y="2874908"/>
                </a:moveTo>
                <a:lnTo>
                  <a:pt x="5256549" y="2881957"/>
                </a:lnTo>
                <a:lnTo>
                  <a:pt x="5263595" y="2874908"/>
                </a:lnTo>
                <a:close/>
                <a:moveTo>
                  <a:pt x="5186085" y="2874884"/>
                </a:moveTo>
                <a:cubicBezTo>
                  <a:pt x="5183737" y="2877233"/>
                  <a:pt x="5183737" y="2877233"/>
                  <a:pt x="5181388" y="2879581"/>
                </a:cubicBezTo>
                <a:cubicBezTo>
                  <a:pt x="5181388" y="2874884"/>
                  <a:pt x="5179039" y="2874884"/>
                  <a:pt x="5186085" y="2874884"/>
                </a:cubicBezTo>
                <a:close/>
                <a:moveTo>
                  <a:pt x="5514914" y="2870209"/>
                </a:moveTo>
                <a:lnTo>
                  <a:pt x="5507868" y="2877259"/>
                </a:lnTo>
                <a:lnTo>
                  <a:pt x="5514914" y="2877259"/>
                </a:lnTo>
                <a:close/>
                <a:moveTo>
                  <a:pt x="5364973" y="2870209"/>
                </a:moveTo>
                <a:lnTo>
                  <a:pt x="5371639" y="2870209"/>
                </a:lnTo>
                <a:lnTo>
                  <a:pt x="5369290" y="2877259"/>
                </a:lnTo>
                <a:lnTo>
                  <a:pt x="5373596" y="2877259"/>
                </a:lnTo>
                <a:lnTo>
                  <a:pt x="5373988" y="2879605"/>
                </a:lnTo>
                <a:lnTo>
                  <a:pt x="5371639" y="2881957"/>
                </a:lnTo>
                <a:cubicBezTo>
                  <a:pt x="5366941" y="2878431"/>
                  <a:pt x="5365767" y="2877845"/>
                  <a:pt x="5365473" y="2876375"/>
                </a:cubicBezTo>
                <a:close/>
                <a:moveTo>
                  <a:pt x="5860185" y="2867859"/>
                </a:moveTo>
                <a:lnTo>
                  <a:pt x="5860185" y="2877259"/>
                </a:lnTo>
                <a:lnTo>
                  <a:pt x="5869580" y="2867859"/>
                </a:lnTo>
                <a:close/>
                <a:moveTo>
                  <a:pt x="5463241" y="2867859"/>
                </a:moveTo>
                <a:lnTo>
                  <a:pt x="5463241" y="2877259"/>
                </a:lnTo>
                <a:lnTo>
                  <a:pt x="5460892" y="2879605"/>
                </a:lnTo>
                <a:lnTo>
                  <a:pt x="5458544" y="2884302"/>
                </a:lnTo>
                <a:lnTo>
                  <a:pt x="5456195" y="2884302"/>
                </a:lnTo>
                <a:lnTo>
                  <a:pt x="5457134" y="2885714"/>
                </a:lnTo>
                <a:lnTo>
                  <a:pt x="5451497" y="2891350"/>
                </a:lnTo>
                <a:lnTo>
                  <a:pt x="5460892" y="2891350"/>
                </a:lnTo>
                <a:lnTo>
                  <a:pt x="5457134" y="2885714"/>
                </a:lnTo>
                <a:lnTo>
                  <a:pt x="5458544" y="2884302"/>
                </a:lnTo>
                <a:lnTo>
                  <a:pt x="5463241" y="2884302"/>
                </a:lnTo>
                <a:lnTo>
                  <a:pt x="5463241" y="2877259"/>
                </a:lnTo>
                <a:lnTo>
                  <a:pt x="5482032" y="2874908"/>
                </a:lnTo>
                <a:cubicBezTo>
                  <a:pt x="5477334" y="2867859"/>
                  <a:pt x="5482032" y="2870209"/>
                  <a:pt x="5472636" y="2867859"/>
                </a:cubicBezTo>
                <a:lnTo>
                  <a:pt x="5472636" y="2874908"/>
                </a:lnTo>
                <a:close/>
                <a:moveTo>
                  <a:pt x="5331710" y="2867859"/>
                </a:moveTo>
                <a:lnTo>
                  <a:pt x="5338756" y="2874908"/>
                </a:lnTo>
                <a:lnTo>
                  <a:pt x="5341105" y="2867859"/>
                </a:lnTo>
                <a:close/>
                <a:moveTo>
                  <a:pt x="446267" y="2865594"/>
                </a:moveTo>
                <a:lnTo>
                  <a:pt x="349970" y="3011191"/>
                </a:lnTo>
                <a:cubicBezTo>
                  <a:pt x="349970" y="3011191"/>
                  <a:pt x="352319" y="3013540"/>
                  <a:pt x="352319" y="3015889"/>
                </a:cubicBezTo>
                <a:lnTo>
                  <a:pt x="352319" y="3025279"/>
                </a:lnTo>
                <a:cubicBezTo>
                  <a:pt x="352319" y="3025279"/>
                  <a:pt x="333528" y="3053460"/>
                  <a:pt x="321784" y="3065200"/>
                </a:cubicBezTo>
                <a:lnTo>
                  <a:pt x="331178" y="3069899"/>
                </a:lnTo>
                <a:lnTo>
                  <a:pt x="392247" y="2975965"/>
                </a:lnTo>
                <a:lnTo>
                  <a:pt x="443918" y="2879680"/>
                </a:lnTo>
                <a:close/>
                <a:moveTo>
                  <a:pt x="5578331" y="2865511"/>
                </a:moveTo>
                <a:cubicBezTo>
                  <a:pt x="5580680" y="2879605"/>
                  <a:pt x="5575983" y="2870209"/>
                  <a:pt x="5585378" y="2879605"/>
                </a:cubicBezTo>
                <a:cubicBezTo>
                  <a:pt x="5583029" y="2863162"/>
                  <a:pt x="5587727" y="2872559"/>
                  <a:pt x="5578331" y="2865511"/>
                </a:cubicBezTo>
                <a:close/>
                <a:moveTo>
                  <a:pt x="5141459" y="2865511"/>
                </a:moveTo>
                <a:lnTo>
                  <a:pt x="5141459" y="2877259"/>
                </a:lnTo>
                <a:lnTo>
                  <a:pt x="5132573" y="2874295"/>
                </a:lnTo>
                <a:lnTo>
                  <a:pt x="5138763" y="2880009"/>
                </a:lnTo>
                <a:lnTo>
                  <a:pt x="5138816" y="2879899"/>
                </a:lnTo>
                <a:cubicBezTo>
                  <a:pt x="5140284" y="2879017"/>
                  <a:pt x="5142633" y="2879605"/>
                  <a:pt x="5148505" y="2879605"/>
                </a:cubicBezTo>
                <a:cubicBezTo>
                  <a:pt x="5141459" y="2865511"/>
                  <a:pt x="5155551" y="2874908"/>
                  <a:pt x="5141459" y="2865511"/>
                </a:cubicBezTo>
                <a:close/>
                <a:moveTo>
                  <a:pt x="5322315" y="2863162"/>
                </a:moveTo>
                <a:lnTo>
                  <a:pt x="5319966" y="2872559"/>
                </a:lnTo>
                <a:lnTo>
                  <a:pt x="5305873" y="2872559"/>
                </a:lnTo>
                <a:cubicBezTo>
                  <a:pt x="5308222" y="2874908"/>
                  <a:pt x="5310571" y="2877259"/>
                  <a:pt x="5310571" y="2877259"/>
                </a:cubicBezTo>
                <a:cubicBezTo>
                  <a:pt x="5310571" y="2879605"/>
                  <a:pt x="5310571" y="2879605"/>
                  <a:pt x="5312920" y="2884302"/>
                </a:cubicBezTo>
                <a:lnTo>
                  <a:pt x="5319966" y="2879605"/>
                </a:lnTo>
                <a:lnTo>
                  <a:pt x="5319966" y="2891350"/>
                </a:lnTo>
                <a:lnTo>
                  <a:pt x="5329361" y="2879605"/>
                </a:lnTo>
                <a:lnTo>
                  <a:pt x="5319966" y="2879605"/>
                </a:lnTo>
                <a:lnTo>
                  <a:pt x="5329361" y="2867859"/>
                </a:lnTo>
                <a:close/>
                <a:moveTo>
                  <a:pt x="5305873" y="2863162"/>
                </a:moveTo>
                <a:lnTo>
                  <a:pt x="5312920" y="2870209"/>
                </a:lnTo>
                <a:lnTo>
                  <a:pt x="5312920" y="2863162"/>
                </a:lnTo>
                <a:close/>
                <a:moveTo>
                  <a:pt x="5202556" y="2863162"/>
                </a:moveTo>
                <a:lnTo>
                  <a:pt x="5204047" y="2864655"/>
                </a:lnTo>
                <a:lnTo>
                  <a:pt x="5204876" y="2863162"/>
                </a:lnTo>
                <a:close/>
                <a:moveTo>
                  <a:pt x="293598" y="2860890"/>
                </a:moveTo>
                <a:lnTo>
                  <a:pt x="288900" y="2863240"/>
                </a:lnTo>
                <a:lnTo>
                  <a:pt x="293598" y="2870286"/>
                </a:lnTo>
                <a:lnTo>
                  <a:pt x="295948" y="2863240"/>
                </a:lnTo>
                <a:cubicBezTo>
                  <a:pt x="295948" y="2863240"/>
                  <a:pt x="293598" y="2860890"/>
                  <a:pt x="293598" y="2860890"/>
                </a:cubicBezTo>
                <a:close/>
                <a:moveTo>
                  <a:pt x="5848441" y="2860812"/>
                </a:moveTo>
                <a:lnTo>
                  <a:pt x="5848441" y="2867859"/>
                </a:lnTo>
                <a:lnTo>
                  <a:pt x="5839046" y="2867859"/>
                </a:lnTo>
                <a:cubicBezTo>
                  <a:pt x="5843743" y="2881957"/>
                  <a:pt x="5836697" y="2867859"/>
                  <a:pt x="5841395" y="2881957"/>
                </a:cubicBezTo>
                <a:cubicBezTo>
                  <a:pt x="5850790" y="2874908"/>
                  <a:pt x="5848441" y="2881957"/>
                  <a:pt x="5846092" y="2872559"/>
                </a:cubicBezTo>
                <a:lnTo>
                  <a:pt x="5848441" y="2867859"/>
                </a:lnTo>
                <a:lnTo>
                  <a:pt x="5855487" y="2860812"/>
                </a:lnTo>
                <a:close/>
                <a:moveTo>
                  <a:pt x="5667585" y="2858471"/>
                </a:moveTo>
                <a:lnTo>
                  <a:pt x="5660538" y="2865511"/>
                </a:lnTo>
                <a:lnTo>
                  <a:pt x="5672282" y="2865511"/>
                </a:lnTo>
                <a:close/>
                <a:moveTo>
                  <a:pt x="5608865" y="2858471"/>
                </a:moveTo>
                <a:lnTo>
                  <a:pt x="5601819" y="2865511"/>
                </a:lnTo>
                <a:lnTo>
                  <a:pt x="5608865" y="2867859"/>
                </a:lnTo>
                <a:lnTo>
                  <a:pt x="5613563" y="2865511"/>
                </a:lnTo>
                <a:close/>
                <a:moveTo>
                  <a:pt x="5594773" y="2858471"/>
                </a:moveTo>
                <a:lnTo>
                  <a:pt x="5587727" y="2865511"/>
                </a:lnTo>
                <a:lnTo>
                  <a:pt x="5594773" y="2867859"/>
                </a:lnTo>
                <a:close/>
                <a:moveTo>
                  <a:pt x="5437405" y="2858471"/>
                </a:moveTo>
                <a:lnTo>
                  <a:pt x="5430359" y="2865511"/>
                </a:lnTo>
                <a:lnTo>
                  <a:pt x="5442102" y="2865511"/>
                </a:lnTo>
                <a:close/>
                <a:moveTo>
                  <a:pt x="5357546" y="2858471"/>
                </a:moveTo>
                <a:lnTo>
                  <a:pt x="5350500" y="2865511"/>
                </a:lnTo>
                <a:lnTo>
                  <a:pt x="5362244" y="2865511"/>
                </a:lnTo>
                <a:close/>
                <a:moveTo>
                  <a:pt x="5627656" y="2856119"/>
                </a:moveTo>
                <a:lnTo>
                  <a:pt x="5632353" y="2863162"/>
                </a:lnTo>
                <a:lnTo>
                  <a:pt x="5637051" y="2856119"/>
                </a:lnTo>
                <a:close/>
                <a:moveTo>
                  <a:pt x="5543100" y="2856119"/>
                </a:moveTo>
                <a:lnTo>
                  <a:pt x="5543100" y="2865511"/>
                </a:lnTo>
                <a:lnTo>
                  <a:pt x="5554843" y="2865511"/>
                </a:lnTo>
                <a:close/>
                <a:moveTo>
                  <a:pt x="5533705" y="2856119"/>
                </a:moveTo>
                <a:cubicBezTo>
                  <a:pt x="5521961" y="2856119"/>
                  <a:pt x="5521961" y="2856119"/>
                  <a:pt x="5517263" y="2865511"/>
                </a:cubicBezTo>
                <a:cubicBezTo>
                  <a:pt x="5531356" y="2865511"/>
                  <a:pt x="5529007" y="2865511"/>
                  <a:pt x="5533705" y="2856119"/>
                </a:cubicBezTo>
                <a:close/>
                <a:moveTo>
                  <a:pt x="5388080" y="2853769"/>
                </a:moveTo>
                <a:lnTo>
                  <a:pt x="5381034" y="2858471"/>
                </a:lnTo>
                <a:lnTo>
                  <a:pt x="5388080" y="2863162"/>
                </a:lnTo>
                <a:close/>
                <a:moveTo>
                  <a:pt x="5294129" y="2851420"/>
                </a:moveTo>
                <a:lnTo>
                  <a:pt x="5280036" y="2856119"/>
                </a:lnTo>
                <a:lnTo>
                  <a:pt x="5265944" y="2856119"/>
                </a:lnTo>
                <a:lnTo>
                  <a:pt x="5272990" y="2865511"/>
                </a:lnTo>
                <a:lnTo>
                  <a:pt x="5272990" y="2872559"/>
                </a:lnTo>
                <a:cubicBezTo>
                  <a:pt x="5268293" y="2865511"/>
                  <a:pt x="5265944" y="2865511"/>
                  <a:pt x="5258898" y="2863162"/>
                </a:cubicBezTo>
                <a:lnTo>
                  <a:pt x="5263595" y="2856119"/>
                </a:lnTo>
                <a:lnTo>
                  <a:pt x="5254200" y="2856119"/>
                </a:lnTo>
                <a:lnTo>
                  <a:pt x="5256549" y="2870209"/>
                </a:lnTo>
                <a:cubicBezTo>
                  <a:pt x="5270641" y="2877259"/>
                  <a:pt x="5261246" y="2867859"/>
                  <a:pt x="5265944" y="2879605"/>
                </a:cubicBezTo>
                <a:lnTo>
                  <a:pt x="5272990" y="2879605"/>
                </a:lnTo>
                <a:lnTo>
                  <a:pt x="5272990" y="2872559"/>
                </a:lnTo>
                <a:close/>
                <a:moveTo>
                  <a:pt x="5157899" y="2851396"/>
                </a:moveTo>
                <a:lnTo>
                  <a:pt x="5157899" y="2856096"/>
                </a:lnTo>
                <a:lnTo>
                  <a:pt x="5153202" y="2853744"/>
                </a:lnTo>
                <a:close/>
                <a:moveTo>
                  <a:pt x="1115669" y="2849132"/>
                </a:moveTo>
                <a:lnTo>
                  <a:pt x="1106275" y="2853832"/>
                </a:lnTo>
                <a:cubicBezTo>
                  <a:pt x="1106275" y="2856179"/>
                  <a:pt x="1103926" y="2856179"/>
                  <a:pt x="1103926" y="2856179"/>
                </a:cubicBezTo>
                <a:cubicBezTo>
                  <a:pt x="1103926" y="2856179"/>
                  <a:pt x="1106275" y="2858531"/>
                  <a:pt x="1106275" y="2858531"/>
                </a:cubicBezTo>
                <a:lnTo>
                  <a:pt x="1115669" y="2860870"/>
                </a:lnTo>
                <a:lnTo>
                  <a:pt x="1125068" y="2858531"/>
                </a:lnTo>
                <a:cubicBezTo>
                  <a:pt x="1125068" y="2858531"/>
                  <a:pt x="1125068" y="2856179"/>
                  <a:pt x="1127419" y="2856179"/>
                </a:cubicBezTo>
                <a:lnTo>
                  <a:pt x="1125068" y="2851481"/>
                </a:lnTo>
                <a:close/>
                <a:moveTo>
                  <a:pt x="5437405" y="2849069"/>
                </a:moveTo>
                <a:cubicBezTo>
                  <a:pt x="5442102" y="2853769"/>
                  <a:pt x="5444451" y="2853769"/>
                  <a:pt x="5446800" y="2860812"/>
                </a:cubicBezTo>
                <a:lnTo>
                  <a:pt x="5453846" y="2858471"/>
                </a:lnTo>
                <a:cubicBezTo>
                  <a:pt x="5449148" y="2851420"/>
                  <a:pt x="5451497" y="2849069"/>
                  <a:pt x="5437405" y="2849069"/>
                </a:cubicBezTo>
                <a:close/>
                <a:moveTo>
                  <a:pt x="5867231" y="2844369"/>
                </a:moveTo>
                <a:cubicBezTo>
                  <a:pt x="5864883" y="2844369"/>
                  <a:pt x="5860185" y="2849069"/>
                  <a:pt x="5860185" y="2846719"/>
                </a:cubicBezTo>
                <a:lnTo>
                  <a:pt x="5867231" y="2856119"/>
                </a:lnTo>
                <a:lnTo>
                  <a:pt x="5881324" y="2846719"/>
                </a:lnTo>
                <a:cubicBezTo>
                  <a:pt x="5871929" y="2844369"/>
                  <a:pt x="5874278" y="2844369"/>
                  <a:pt x="5867231" y="2844369"/>
                </a:cubicBezTo>
                <a:close/>
                <a:moveTo>
                  <a:pt x="5780326" y="2844369"/>
                </a:moveTo>
                <a:cubicBezTo>
                  <a:pt x="5782675" y="2849069"/>
                  <a:pt x="5782675" y="2846719"/>
                  <a:pt x="5780326" y="2853769"/>
                </a:cubicBezTo>
                <a:lnTo>
                  <a:pt x="5787373" y="2853769"/>
                </a:lnTo>
                <a:lnTo>
                  <a:pt x="5787373" y="2872559"/>
                </a:lnTo>
                <a:lnTo>
                  <a:pt x="5787373" y="2874908"/>
                </a:lnTo>
                <a:lnTo>
                  <a:pt x="5796768" y="2874908"/>
                </a:lnTo>
                <a:cubicBezTo>
                  <a:pt x="5794419" y="2867859"/>
                  <a:pt x="5794419" y="2865511"/>
                  <a:pt x="5796768" y="2858471"/>
                </a:cubicBezTo>
                <a:lnTo>
                  <a:pt x="5789721" y="2853769"/>
                </a:lnTo>
                <a:cubicBezTo>
                  <a:pt x="5794419" y="2844369"/>
                  <a:pt x="5794419" y="2844369"/>
                  <a:pt x="5780326" y="2844369"/>
                </a:cubicBezTo>
                <a:close/>
                <a:moveTo>
                  <a:pt x="5639400" y="2844369"/>
                </a:moveTo>
                <a:lnTo>
                  <a:pt x="5639400" y="2851420"/>
                </a:lnTo>
                <a:lnTo>
                  <a:pt x="5646446" y="2851420"/>
                </a:lnTo>
                <a:close/>
                <a:moveTo>
                  <a:pt x="5561890" y="2844369"/>
                </a:moveTo>
                <a:lnTo>
                  <a:pt x="5554843" y="2851420"/>
                </a:lnTo>
                <a:lnTo>
                  <a:pt x="5566587" y="2851420"/>
                </a:lnTo>
                <a:close/>
                <a:moveTo>
                  <a:pt x="5376337" y="2844369"/>
                </a:moveTo>
                <a:lnTo>
                  <a:pt x="5371639" y="2851420"/>
                </a:lnTo>
                <a:lnTo>
                  <a:pt x="5383383" y="2849069"/>
                </a:lnTo>
                <a:close/>
                <a:moveTo>
                  <a:pt x="5127366" y="2844369"/>
                </a:moveTo>
                <a:lnTo>
                  <a:pt x="5120319" y="2851420"/>
                </a:lnTo>
                <a:lnTo>
                  <a:pt x="5132063" y="2851420"/>
                </a:lnTo>
                <a:close/>
                <a:moveTo>
                  <a:pt x="5751418" y="2842027"/>
                </a:moveTo>
                <a:lnTo>
                  <a:pt x="5754490" y="2844689"/>
                </a:lnTo>
                <a:lnTo>
                  <a:pt x="5754490" y="2842027"/>
                </a:lnTo>
                <a:close/>
                <a:moveTo>
                  <a:pt x="5505519" y="2842027"/>
                </a:moveTo>
                <a:cubicBezTo>
                  <a:pt x="5500822" y="2846719"/>
                  <a:pt x="5500822" y="2842027"/>
                  <a:pt x="5498473" y="2851420"/>
                </a:cubicBezTo>
                <a:lnTo>
                  <a:pt x="5505519" y="2851420"/>
                </a:lnTo>
                <a:close/>
                <a:moveTo>
                  <a:pt x="5428010" y="2842027"/>
                </a:moveTo>
                <a:lnTo>
                  <a:pt x="5428010" y="2849069"/>
                </a:lnTo>
                <a:lnTo>
                  <a:pt x="5435056" y="2842027"/>
                </a:lnTo>
                <a:close/>
                <a:moveTo>
                  <a:pt x="5875591" y="2840784"/>
                </a:moveTo>
                <a:lnTo>
                  <a:pt x="5876626" y="2842027"/>
                </a:lnTo>
                <a:lnTo>
                  <a:pt x="5877021" y="2841433"/>
                </a:lnTo>
                <a:close/>
                <a:moveTo>
                  <a:pt x="5486729" y="2837330"/>
                </a:moveTo>
                <a:lnTo>
                  <a:pt x="5477334" y="2842027"/>
                </a:lnTo>
                <a:lnTo>
                  <a:pt x="5484380" y="2849069"/>
                </a:lnTo>
                <a:close/>
                <a:moveTo>
                  <a:pt x="5200177" y="2837325"/>
                </a:moveTo>
                <a:lnTo>
                  <a:pt x="5198312" y="2839191"/>
                </a:lnTo>
                <a:lnTo>
                  <a:pt x="5200177" y="2839016"/>
                </a:lnTo>
                <a:close/>
                <a:moveTo>
                  <a:pt x="5770931" y="2834980"/>
                </a:moveTo>
                <a:lnTo>
                  <a:pt x="5770931" y="2842027"/>
                </a:lnTo>
                <a:lnTo>
                  <a:pt x="5777977" y="2834980"/>
                </a:lnTo>
                <a:close/>
                <a:moveTo>
                  <a:pt x="5743299" y="2834980"/>
                </a:moveTo>
                <a:lnTo>
                  <a:pt x="5744260" y="2835818"/>
                </a:lnTo>
                <a:lnTo>
                  <a:pt x="5745095" y="2834980"/>
                </a:lnTo>
                <a:close/>
                <a:moveTo>
                  <a:pt x="5849819" y="2834820"/>
                </a:moveTo>
                <a:lnTo>
                  <a:pt x="5850790" y="2834980"/>
                </a:lnTo>
                <a:lnTo>
                  <a:pt x="5850506" y="2835408"/>
                </a:lnTo>
                <a:close/>
                <a:moveTo>
                  <a:pt x="5199256" y="2833302"/>
                </a:moveTo>
                <a:lnTo>
                  <a:pt x="5196655" y="2833514"/>
                </a:lnTo>
                <a:cubicBezTo>
                  <a:pt x="5194306" y="2834395"/>
                  <a:pt x="5193132" y="2836156"/>
                  <a:pt x="5193132" y="2839685"/>
                </a:cubicBezTo>
                <a:lnTo>
                  <a:pt x="5195480" y="2839457"/>
                </a:lnTo>
                <a:lnTo>
                  <a:pt x="5195480" y="2837325"/>
                </a:lnTo>
                <a:cubicBezTo>
                  <a:pt x="5196654" y="2836149"/>
                  <a:pt x="5196654" y="2835563"/>
                  <a:pt x="5196947" y="2834975"/>
                </a:cubicBezTo>
                <a:close/>
                <a:moveTo>
                  <a:pt x="5613563" y="2832635"/>
                </a:moveTo>
                <a:lnTo>
                  <a:pt x="5606517" y="2839685"/>
                </a:lnTo>
                <a:lnTo>
                  <a:pt x="5618261" y="2839685"/>
                </a:lnTo>
                <a:close/>
                <a:moveTo>
                  <a:pt x="5240107" y="2832635"/>
                </a:moveTo>
                <a:cubicBezTo>
                  <a:pt x="5228363" y="2839685"/>
                  <a:pt x="5240107" y="2851420"/>
                  <a:pt x="5223666" y="2842027"/>
                </a:cubicBezTo>
                <a:lnTo>
                  <a:pt x="5216620" y="2844369"/>
                </a:lnTo>
                <a:lnTo>
                  <a:pt x="5216619" y="2844369"/>
                </a:lnTo>
                <a:lnTo>
                  <a:pt x="5216619" y="2849030"/>
                </a:lnTo>
                <a:lnTo>
                  <a:pt x="5218968" y="2849030"/>
                </a:lnTo>
                <a:lnTo>
                  <a:pt x="5216619" y="2851379"/>
                </a:lnTo>
                <a:lnTo>
                  <a:pt x="5216619" y="2849068"/>
                </a:lnTo>
                <a:lnTo>
                  <a:pt x="5214273" y="2844369"/>
                </a:lnTo>
                <a:lnTo>
                  <a:pt x="5204876" y="2844369"/>
                </a:lnTo>
                <a:lnTo>
                  <a:pt x="5211922" y="2853769"/>
                </a:lnTo>
                <a:lnTo>
                  <a:pt x="5218968" y="2851420"/>
                </a:lnTo>
                <a:lnTo>
                  <a:pt x="5226014" y="2853769"/>
                </a:lnTo>
                <a:cubicBezTo>
                  <a:pt x="5237758" y="2846719"/>
                  <a:pt x="5235410" y="2846719"/>
                  <a:pt x="5242456" y="2856119"/>
                </a:cubicBezTo>
                <a:lnTo>
                  <a:pt x="5233061" y="2860812"/>
                </a:lnTo>
                <a:lnTo>
                  <a:pt x="5226014" y="2856119"/>
                </a:lnTo>
                <a:cubicBezTo>
                  <a:pt x="5216620" y="2867859"/>
                  <a:pt x="5228363" y="2860812"/>
                  <a:pt x="5211922" y="2863162"/>
                </a:cubicBezTo>
                <a:cubicBezTo>
                  <a:pt x="5221317" y="2872559"/>
                  <a:pt x="5211922" y="2867859"/>
                  <a:pt x="5226014" y="2865511"/>
                </a:cubicBezTo>
                <a:cubicBezTo>
                  <a:pt x="5228363" y="2867859"/>
                  <a:pt x="5233061" y="2872559"/>
                  <a:pt x="5235410" y="2872559"/>
                </a:cubicBezTo>
                <a:cubicBezTo>
                  <a:pt x="5244805" y="2872559"/>
                  <a:pt x="5242456" y="2870209"/>
                  <a:pt x="5249502" y="2865511"/>
                </a:cubicBezTo>
                <a:cubicBezTo>
                  <a:pt x="5244805" y="2851420"/>
                  <a:pt x="5251851" y="2865511"/>
                  <a:pt x="5247154" y="2851420"/>
                </a:cubicBezTo>
                <a:lnTo>
                  <a:pt x="5254200" y="2844369"/>
                </a:lnTo>
                <a:lnTo>
                  <a:pt x="5240107" y="2842027"/>
                </a:lnTo>
                <a:cubicBezTo>
                  <a:pt x="5244805" y="2834980"/>
                  <a:pt x="5242456" y="2842027"/>
                  <a:pt x="5240107" y="2832635"/>
                </a:cubicBezTo>
                <a:close/>
                <a:moveTo>
                  <a:pt x="5207225" y="2832635"/>
                </a:moveTo>
                <a:lnTo>
                  <a:pt x="5202892" y="2832995"/>
                </a:lnTo>
                <a:lnTo>
                  <a:pt x="5205518" y="2835621"/>
                </a:lnTo>
                <a:close/>
                <a:moveTo>
                  <a:pt x="5813209" y="2830284"/>
                </a:moveTo>
                <a:cubicBezTo>
                  <a:pt x="5801465" y="2832635"/>
                  <a:pt x="5803814" y="2830284"/>
                  <a:pt x="5799117" y="2839685"/>
                </a:cubicBezTo>
                <a:lnTo>
                  <a:pt x="5803814" y="2844369"/>
                </a:lnTo>
                <a:cubicBezTo>
                  <a:pt x="5810861" y="2837330"/>
                  <a:pt x="5810861" y="2842027"/>
                  <a:pt x="5813209" y="2830284"/>
                </a:cubicBezTo>
                <a:close/>
                <a:moveTo>
                  <a:pt x="5251851" y="2830284"/>
                </a:moveTo>
                <a:lnTo>
                  <a:pt x="5256549" y="2837330"/>
                </a:lnTo>
                <a:lnTo>
                  <a:pt x="5261246" y="2830284"/>
                </a:lnTo>
                <a:close/>
                <a:moveTo>
                  <a:pt x="5169644" y="2830284"/>
                </a:moveTo>
                <a:lnTo>
                  <a:pt x="5171993" y="2844369"/>
                </a:lnTo>
                <a:lnTo>
                  <a:pt x="5181388" y="2839685"/>
                </a:lnTo>
                <a:close/>
                <a:moveTo>
                  <a:pt x="5531356" y="2827934"/>
                </a:moveTo>
                <a:cubicBezTo>
                  <a:pt x="5517263" y="2827934"/>
                  <a:pt x="5514914" y="2834980"/>
                  <a:pt x="5507868" y="2844369"/>
                </a:cubicBezTo>
                <a:lnTo>
                  <a:pt x="5512566" y="2849069"/>
                </a:lnTo>
                <a:lnTo>
                  <a:pt x="5519612" y="2842027"/>
                </a:lnTo>
                <a:cubicBezTo>
                  <a:pt x="5533705" y="2846719"/>
                  <a:pt x="5526658" y="2839685"/>
                  <a:pt x="5531356" y="2827934"/>
                </a:cubicBezTo>
                <a:close/>
                <a:moveTo>
                  <a:pt x="312391" y="2825671"/>
                </a:moveTo>
                <a:cubicBezTo>
                  <a:pt x="312391" y="2825671"/>
                  <a:pt x="310041" y="2828019"/>
                  <a:pt x="310041" y="2828019"/>
                </a:cubicBezTo>
                <a:lnTo>
                  <a:pt x="302992" y="2832720"/>
                </a:lnTo>
                <a:cubicBezTo>
                  <a:pt x="302992" y="2832720"/>
                  <a:pt x="300644" y="2835062"/>
                  <a:pt x="300644" y="2835062"/>
                </a:cubicBezTo>
                <a:lnTo>
                  <a:pt x="300644" y="2844451"/>
                </a:lnTo>
                <a:lnTo>
                  <a:pt x="300644" y="2853851"/>
                </a:lnTo>
                <a:cubicBezTo>
                  <a:pt x="300644" y="2853851"/>
                  <a:pt x="300644" y="2856199"/>
                  <a:pt x="302992" y="2856199"/>
                </a:cubicBezTo>
                <a:lnTo>
                  <a:pt x="305341" y="2853851"/>
                </a:lnTo>
                <a:lnTo>
                  <a:pt x="310041" y="2846802"/>
                </a:lnTo>
                <a:lnTo>
                  <a:pt x="314736" y="2828019"/>
                </a:lnTo>
                <a:cubicBezTo>
                  <a:pt x="314736" y="2825671"/>
                  <a:pt x="312391" y="2825671"/>
                  <a:pt x="312391" y="2825671"/>
                </a:cubicBezTo>
                <a:close/>
                <a:moveTo>
                  <a:pt x="5839849" y="2824513"/>
                </a:moveTo>
                <a:lnTo>
                  <a:pt x="5839046" y="2825585"/>
                </a:lnTo>
                <a:lnTo>
                  <a:pt x="5849819" y="2834820"/>
                </a:lnTo>
                <a:lnTo>
                  <a:pt x="5836697" y="2832635"/>
                </a:lnTo>
                <a:lnTo>
                  <a:pt x="5836697" y="2839685"/>
                </a:lnTo>
                <a:lnTo>
                  <a:pt x="5846092" y="2842027"/>
                </a:lnTo>
                <a:lnTo>
                  <a:pt x="5850506" y="2835408"/>
                </a:lnTo>
                <a:lnTo>
                  <a:pt x="5855487" y="2839685"/>
                </a:lnTo>
                <a:lnTo>
                  <a:pt x="5855487" y="2831636"/>
                </a:lnTo>
                <a:close/>
                <a:moveTo>
                  <a:pt x="5615912" y="2823237"/>
                </a:moveTo>
                <a:cubicBezTo>
                  <a:pt x="5622958" y="2830284"/>
                  <a:pt x="5615912" y="2830284"/>
                  <a:pt x="5625307" y="2825585"/>
                </a:cubicBezTo>
                <a:lnTo>
                  <a:pt x="5632353" y="2832635"/>
                </a:lnTo>
                <a:cubicBezTo>
                  <a:pt x="5630005" y="2820886"/>
                  <a:pt x="5632353" y="2823237"/>
                  <a:pt x="5615912" y="2823237"/>
                </a:cubicBezTo>
                <a:close/>
                <a:moveTo>
                  <a:pt x="5580680" y="2823237"/>
                </a:moveTo>
                <a:lnTo>
                  <a:pt x="5585378" y="2830284"/>
                </a:lnTo>
                <a:lnTo>
                  <a:pt x="5590075" y="2823237"/>
                </a:lnTo>
                <a:close/>
                <a:moveTo>
                  <a:pt x="5715990" y="2822215"/>
                </a:moveTo>
                <a:lnTo>
                  <a:pt x="5714560" y="2827934"/>
                </a:lnTo>
                <a:lnTo>
                  <a:pt x="5717580" y="2824913"/>
                </a:lnTo>
                <a:close/>
                <a:moveTo>
                  <a:pt x="5684026" y="2820886"/>
                </a:moveTo>
                <a:lnTo>
                  <a:pt x="5684026" y="2827934"/>
                </a:lnTo>
                <a:lnTo>
                  <a:pt x="5691073" y="2820886"/>
                </a:lnTo>
                <a:close/>
                <a:moveTo>
                  <a:pt x="5113860" y="2820299"/>
                </a:moveTo>
                <a:lnTo>
                  <a:pt x="5112366" y="2820739"/>
                </a:lnTo>
                <a:lnTo>
                  <a:pt x="5117570" y="2827934"/>
                </a:lnTo>
                <a:lnTo>
                  <a:pt x="5120319" y="2827934"/>
                </a:lnTo>
                <a:cubicBezTo>
                  <a:pt x="5116796" y="2823237"/>
                  <a:pt x="5115621" y="2820886"/>
                  <a:pt x="5113860" y="2820299"/>
                </a:cubicBezTo>
                <a:close/>
                <a:moveTo>
                  <a:pt x="5820256" y="2818536"/>
                </a:moveTo>
                <a:lnTo>
                  <a:pt x="5827302" y="2827934"/>
                </a:lnTo>
                <a:lnTo>
                  <a:pt x="5824953" y="2830284"/>
                </a:lnTo>
                <a:cubicBezTo>
                  <a:pt x="5815558" y="2825585"/>
                  <a:pt x="5820256" y="2825585"/>
                  <a:pt x="5815558" y="2832635"/>
                </a:cubicBezTo>
                <a:lnTo>
                  <a:pt x="5817907" y="2837330"/>
                </a:lnTo>
                <a:lnTo>
                  <a:pt x="5827302" y="2834980"/>
                </a:lnTo>
                <a:lnTo>
                  <a:pt x="5827302" y="2827934"/>
                </a:lnTo>
                <a:lnTo>
                  <a:pt x="5836697" y="2827934"/>
                </a:lnTo>
                <a:lnTo>
                  <a:pt x="5831169" y="2820559"/>
                </a:lnTo>
                <a:lnTo>
                  <a:pt x="5826724" y="2818536"/>
                </a:lnTo>
                <a:close/>
                <a:moveTo>
                  <a:pt x="5420963" y="2818536"/>
                </a:moveTo>
                <a:lnTo>
                  <a:pt x="5420963" y="2825585"/>
                </a:lnTo>
                <a:lnTo>
                  <a:pt x="5428010" y="2825585"/>
                </a:lnTo>
                <a:close/>
                <a:moveTo>
                  <a:pt x="5160249" y="2816187"/>
                </a:moveTo>
                <a:lnTo>
                  <a:pt x="5157900" y="2818536"/>
                </a:lnTo>
                <a:cubicBezTo>
                  <a:pt x="5162598" y="2827934"/>
                  <a:pt x="5157900" y="2825585"/>
                  <a:pt x="5167295" y="2823237"/>
                </a:cubicBezTo>
                <a:lnTo>
                  <a:pt x="5176690" y="2825585"/>
                </a:lnTo>
                <a:cubicBezTo>
                  <a:pt x="5167295" y="2813838"/>
                  <a:pt x="5171993" y="2820886"/>
                  <a:pt x="5160249" y="2816187"/>
                </a:cubicBezTo>
                <a:close/>
                <a:moveTo>
                  <a:pt x="5810083" y="2810963"/>
                </a:moveTo>
                <a:lnTo>
                  <a:pt x="5806163" y="2816187"/>
                </a:lnTo>
                <a:lnTo>
                  <a:pt x="5808512" y="2820886"/>
                </a:lnTo>
                <a:lnTo>
                  <a:pt x="5815823" y="2813574"/>
                </a:lnTo>
                <a:close/>
                <a:moveTo>
                  <a:pt x="5557192" y="2809139"/>
                </a:moveTo>
                <a:cubicBezTo>
                  <a:pt x="5561890" y="2816187"/>
                  <a:pt x="5557192" y="2813838"/>
                  <a:pt x="5566587" y="2816187"/>
                </a:cubicBezTo>
                <a:lnTo>
                  <a:pt x="5566587" y="2809139"/>
                </a:lnTo>
                <a:close/>
                <a:moveTo>
                  <a:pt x="5489078" y="2809139"/>
                </a:moveTo>
                <a:lnTo>
                  <a:pt x="5496124" y="2816187"/>
                </a:lnTo>
                <a:lnTo>
                  <a:pt x="5498473" y="2809139"/>
                </a:lnTo>
                <a:close/>
                <a:moveTo>
                  <a:pt x="5186085" y="2809139"/>
                </a:moveTo>
                <a:lnTo>
                  <a:pt x="5190783" y="2816187"/>
                </a:lnTo>
                <a:lnTo>
                  <a:pt x="5195481" y="2809139"/>
                </a:lnTo>
                <a:close/>
                <a:moveTo>
                  <a:pt x="378154" y="2806882"/>
                </a:moveTo>
                <a:lnTo>
                  <a:pt x="373456" y="2813927"/>
                </a:lnTo>
                <a:lnTo>
                  <a:pt x="378154" y="2818621"/>
                </a:lnTo>
                <a:lnTo>
                  <a:pt x="382854" y="2813927"/>
                </a:lnTo>
                <a:close/>
                <a:moveTo>
                  <a:pt x="5721607" y="2806791"/>
                </a:moveTo>
                <a:lnTo>
                  <a:pt x="5714355" y="2809863"/>
                </a:lnTo>
                <a:lnTo>
                  <a:pt x="5722690" y="2817093"/>
                </a:lnTo>
                <a:lnTo>
                  <a:pt x="5723956" y="2811491"/>
                </a:lnTo>
                <a:close/>
                <a:moveTo>
                  <a:pt x="288900" y="2804541"/>
                </a:moveTo>
                <a:lnTo>
                  <a:pt x="279506" y="2806882"/>
                </a:lnTo>
                <a:cubicBezTo>
                  <a:pt x="279506" y="2806882"/>
                  <a:pt x="277156" y="2809233"/>
                  <a:pt x="277156" y="2809233"/>
                </a:cubicBezTo>
                <a:lnTo>
                  <a:pt x="277156" y="2818621"/>
                </a:lnTo>
                <a:lnTo>
                  <a:pt x="274807" y="2828019"/>
                </a:lnTo>
                <a:cubicBezTo>
                  <a:pt x="274807" y="2828019"/>
                  <a:pt x="277156" y="2830368"/>
                  <a:pt x="277156" y="2832720"/>
                </a:cubicBezTo>
                <a:lnTo>
                  <a:pt x="286550" y="2830368"/>
                </a:lnTo>
                <a:lnTo>
                  <a:pt x="295948" y="2816277"/>
                </a:lnTo>
                <a:lnTo>
                  <a:pt x="293598" y="2806882"/>
                </a:lnTo>
                <a:cubicBezTo>
                  <a:pt x="293598" y="2806882"/>
                  <a:pt x="291248" y="2804541"/>
                  <a:pt x="288900" y="2804541"/>
                </a:cubicBezTo>
                <a:close/>
                <a:moveTo>
                  <a:pt x="5127366" y="2804448"/>
                </a:moveTo>
                <a:lnTo>
                  <a:pt x="5120319" y="2811491"/>
                </a:lnTo>
                <a:lnTo>
                  <a:pt x="5127366" y="2811491"/>
                </a:lnTo>
                <a:close/>
                <a:moveTo>
                  <a:pt x="5632353" y="2802108"/>
                </a:moveTo>
                <a:lnTo>
                  <a:pt x="5639400" y="2809139"/>
                </a:lnTo>
                <a:lnTo>
                  <a:pt x="5644097" y="2802108"/>
                </a:lnTo>
                <a:close/>
                <a:moveTo>
                  <a:pt x="5688475" y="2801736"/>
                </a:moveTo>
                <a:lnTo>
                  <a:pt x="5688724" y="2802108"/>
                </a:lnTo>
                <a:lnTo>
                  <a:pt x="5688446" y="2802245"/>
                </a:lnTo>
                <a:close/>
                <a:moveTo>
                  <a:pt x="5193132" y="2797406"/>
                </a:moveTo>
                <a:lnTo>
                  <a:pt x="5197829" y="2804448"/>
                </a:lnTo>
                <a:lnTo>
                  <a:pt x="5202527" y="2797406"/>
                </a:lnTo>
                <a:close/>
                <a:moveTo>
                  <a:pt x="5810861" y="2790357"/>
                </a:moveTo>
                <a:lnTo>
                  <a:pt x="5796768" y="2792709"/>
                </a:lnTo>
                <a:lnTo>
                  <a:pt x="5797897" y="2794399"/>
                </a:lnTo>
                <a:lnTo>
                  <a:pt x="5810861" y="2800587"/>
                </a:lnTo>
                <a:lnTo>
                  <a:pt x="5810861" y="2799755"/>
                </a:lnTo>
                <a:lnTo>
                  <a:pt x="5813209" y="2792709"/>
                </a:lnTo>
                <a:close/>
                <a:moveTo>
                  <a:pt x="5608865" y="2790357"/>
                </a:moveTo>
                <a:lnTo>
                  <a:pt x="5601819" y="2797406"/>
                </a:lnTo>
                <a:lnTo>
                  <a:pt x="5608865" y="2797406"/>
                </a:lnTo>
                <a:close/>
                <a:moveTo>
                  <a:pt x="775080" y="2788011"/>
                </a:moveTo>
                <a:cubicBezTo>
                  <a:pt x="768037" y="2802108"/>
                  <a:pt x="721059" y="2809139"/>
                  <a:pt x="746895" y="2823237"/>
                </a:cubicBezTo>
                <a:cubicBezTo>
                  <a:pt x="751594" y="2806791"/>
                  <a:pt x="786824" y="2806791"/>
                  <a:pt x="775080" y="2788011"/>
                </a:cubicBezTo>
                <a:close/>
                <a:moveTo>
                  <a:pt x="5747444" y="2785659"/>
                </a:moveTo>
                <a:lnTo>
                  <a:pt x="5752141" y="2795055"/>
                </a:lnTo>
                <a:lnTo>
                  <a:pt x="5747444" y="2802108"/>
                </a:lnTo>
                <a:lnTo>
                  <a:pt x="5756839" y="2802108"/>
                </a:lnTo>
                <a:lnTo>
                  <a:pt x="5753423" y="2807215"/>
                </a:lnTo>
                <a:lnTo>
                  <a:pt x="5752141" y="2806791"/>
                </a:lnTo>
                <a:lnTo>
                  <a:pt x="5749973" y="2809492"/>
                </a:lnTo>
                <a:lnTo>
                  <a:pt x="5738048" y="2811491"/>
                </a:lnTo>
                <a:lnTo>
                  <a:pt x="5742746" y="2818536"/>
                </a:lnTo>
                <a:lnTo>
                  <a:pt x="5749973" y="2809492"/>
                </a:lnTo>
                <a:lnTo>
                  <a:pt x="5752141" y="2809139"/>
                </a:lnTo>
                <a:lnTo>
                  <a:pt x="5753423" y="2807215"/>
                </a:lnTo>
                <a:lnTo>
                  <a:pt x="5759187" y="2809139"/>
                </a:lnTo>
                <a:lnTo>
                  <a:pt x="5766234" y="2816187"/>
                </a:lnTo>
                <a:cubicBezTo>
                  <a:pt x="5761536" y="2823237"/>
                  <a:pt x="5761536" y="2827934"/>
                  <a:pt x="5768582" y="2832635"/>
                </a:cubicBezTo>
                <a:lnTo>
                  <a:pt x="5768582" y="2825585"/>
                </a:lnTo>
                <a:lnTo>
                  <a:pt x="5782675" y="2825585"/>
                </a:lnTo>
                <a:cubicBezTo>
                  <a:pt x="5796768" y="2825585"/>
                  <a:pt x="5787373" y="2837330"/>
                  <a:pt x="5796768" y="2823237"/>
                </a:cubicBezTo>
                <a:lnTo>
                  <a:pt x="5787373" y="2823237"/>
                </a:lnTo>
                <a:lnTo>
                  <a:pt x="5789721" y="2816187"/>
                </a:lnTo>
                <a:lnTo>
                  <a:pt x="5785024" y="2818536"/>
                </a:lnTo>
                <a:lnTo>
                  <a:pt x="5785024" y="2811491"/>
                </a:lnTo>
                <a:lnTo>
                  <a:pt x="5792070" y="2811491"/>
                </a:lnTo>
                <a:lnTo>
                  <a:pt x="5801947" y="2807254"/>
                </a:lnTo>
                <a:lnTo>
                  <a:pt x="5781794" y="2798089"/>
                </a:lnTo>
                <a:lnTo>
                  <a:pt x="5773833" y="2795100"/>
                </a:lnTo>
                <a:lnTo>
                  <a:pt x="5768582" y="2802108"/>
                </a:lnTo>
                <a:lnTo>
                  <a:pt x="5754490" y="2799755"/>
                </a:lnTo>
                <a:lnTo>
                  <a:pt x="5756839" y="2792709"/>
                </a:lnTo>
                <a:close/>
                <a:moveTo>
                  <a:pt x="5740397" y="2785659"/>
                </a:moveTo>
                <a:lnTo>
                  <a:pt x="5733351" y="2792709"/>
                </a:lnTo>
                <a:lnTo>
                  <a:pt x="5740397" y="2792709"/>
                </a:lnTo>
                <a:close/>
                <a:moveTo>
                  <a:pt x="5735429" y="2780690"/>
                </a:moveTo>
                <a:lnTo>
                  <a:pt x="5735700" y="2780963"/>
                </a:lnTo>
                <a:lnTo>
                  <a:pt x="5735791" y="2780827"/>
                </a:lnTo>
                <a:close/>
                <a:moveTo>
                  <a:pt x="573108" y="2778709"/>
                </a:moveTo>
                <a:lnTo>
                  <a:pt x="566057" y="2783408"/>
                </a:lnTo>
                <a:lnTo>
                  <a:pt x="573108" y="2790452"/>
                </a:lnTo>
                <a:lnTo>
                  <a:pt x="577802" y="2783408"/>
                </a:lnTo>
                <a:close/>
                <a:moveTo>
                  <a:pt x="5801465" y="2773916"/>
                </a:moveTo>
                <a:lnTo>
                  <a:pt x="5799945" y="2778473"/>
                </a:lnTo>
                <a:lnTo>
                  <a:pt x="5799117" y="2778610"/>
                </a:lnTo>
                <a:lnTo>
                  <a:pt x="5799117" y="2774694"/>
                </a:lnTo>
                <a:close/>
                <a:moveTo>
                  <a:pt x="5651144" y="2773916"/>
                </a:moveTo>
                <a:lnTo>
                  <a:pt x="5651144" y="2783310"/>
                </a:lnTo>
                <a:lnTo>
                  <a:pt x="5660538" y="2773916"/>
                </a:lnTo>
                <a:close/>
                <a:moveTo>
                  <a:pt x="3031300" y="2772485"/>
                </a:moveTo>
                <a:cubicBezTo>
                  <a:pt x="3013025" y="2770831"/>
                  <a:pt x="2999372" y="2782723"/>
                  <a:pt x="2992325" y="2809139"/>
                </a:cubicBezTo>
                <a:cubicBezTo>
                  <a:pt x="3011115" y="2813838"/>
                  <a:pt x="3004069" y="2830284"/>
                  <a:pt x="3022859" y="2834980"/>
                </a:cubicBezTo>
                <a:cubicBezTo>
                  <a:pt x="3027557" y="2823237"/>
                  <a:pt x="3039300" y="2823237"/>
                  <a:pt x="3048695" y="2818536"/>
                </a:cubicBezTo>
                <a:cubicBezTo>
                  <a:pt x="3041649" y="2809139"/>
                  <a:pt x="3043998" y="2795055"/>
                  <a:pt x="3051044" y="2778610"/>
                </a:cubicBezTo>
                <a:cubicBezTo>
                  <a:pt x="3043998" y="2775088"/>
                  <a:pt x="3037392" y="2773036"/>
                  <a:pt x="3031300" y="2772485"/>
                </a:cubicBezTo>
                <a:close/>
                <a:moveTo>
                  <a:pt x="5702817" y="2769215"/>
                </a:moveTo>
                <a:lnTo>
                  <a:pt x="5702817" y="2776265"/>
                </a:lnTo>
                <a:lnTo>
                  <a:pt x="5709827" y="2776265"/>
                </a:lnTo>
                <a:lnTo>
                  <a:pt x="5709827" y="2776357"/>
                </a:lnTo>
                <a:lnTo>
                  <a:pt x="5705166" y="2788011"/>
                </a:lnTo>
                <a:lnTo>
                  <a:pt x="5695770" y="2792709"/>
                </a:lnTo>
                <a:lnTo>
                  <a:pt x="5688724" y="2788011"/>
                </a:lnTo>
                <a:lnTo>
                  <a:pt x="5688724" y="2797406"/>
                </a:lnTo>
                <a:lnTo>
                  <a:pt x="5688475" y="2801736"/>
                </a:lnTo>
                <a:lnTo>
                  <a:pt x="5684026" y="2795055"/>
                </a:lnTo>
                <a:lnTo>
                  <a:pt x="5676980" y="2802108"/>
                </a:lnTo>
                <a:lnTo>
                  <a:pt x="5684026" y="2804448"/>
                </a:lnTo>
                <a:lnTo>
                  <a:pt x="5688446" y="2802245"/>
                </a:lnTo>
                <a:lnTo>
                  <a:pt x="5688431" y="2802508"/>
                </a:lnTo>
                <a:cubicBezTo>
                  <a:pt x="5687990" y="2804596"/>
                  <a:pt x="5687550" y="2799755"/>
                  <a:pt x="5691073" y="2806791"/>
                </a:cubicBezTo>
                <a:cubicBezTo>
                  <a:pt x="5700468" y="2799755"/>
                  <a:pt x="5698119" y="2806791"/>
                  <a:pt x="5695770" y="2797406"/>
                </a:cubicBezTo>
                <a:lnTo>
                  <a:pt x="5702817" y="2790357"/>
                </a:lnTo>
                <a:lnTo>
                  <a:pt x="5712212" y="2790357"/>
                </a:lnTo>
                <a:lnTo>
                  <a:pt x="5707514" y="2783310"/>
                </a:lnTo>
                <a:cubicBezTo>
                  <a:pt x="5709276" y="2778028"/>
                  <a:pt x="5709716" y="2780666"/>
                  <a:pt x="5709827" y="2776375"/>
                </a:cubicBezTo>
                <a:lnTo>
                  <a:pt x="5709827" y="2776357"/>
                </a:lnTo>
                <a:lnTo>
                  <a:pt x="5709863" y="2776265"/>
                </a:lnTo>
                <a:lnTo>
                  <a:pt x="5709827" y="2776265"/>
                </a:lnTo>
                <a:lnTo>
                  <a:pt x="5709854" y="2771093"/>
                </a:lnTo>
                <a:lnTo>
                  <a:pt x="5704854" y="2769215"/>
                </a:lnTo>
                <a:close/>
                <a:moveTo>
                  <a:pt x="4635002" y="2765393"/>
                </a:moveTo>
                <a:cubicBezTo>
                  <a:pt x="4627075" y="2767453"/>
                  <a:pt x="4621203" y="2773917"/>
                  <a:pt x="4617680" y="2785659"/>
                </a:cubicBezTo>
                <a:cubicBezTo>
                  <a:pt x="4638818" y="2797406"/>
                  <a:pt x="4655260" y="2797406"/>
                  <a:pt x="4664655" y="2785659"/>
                </a:cubicBezTo>
                <a:cubicBezTo>
                  <a:pt x="4662306" y="2783310"/>
                  <a:pt x="4659958" y="2778610"/>
                  <a:pt x="4664655" y="2771565"/>
                </a:cubicBezTo>
                <a:cubicBezTo>
                  <a:pt x="4652911" y="2765689"/>
                  <a:pt x="4642929" y="2763342"/>
                  <a:pt x="4635002" y="2765393"/>
                </a:cubicBezTo>
                <a:close/>
                <a:moveTo>
                  <a:pt x="4598963" y="2763967"/>
                </a:moveTo>
                <a:cubicBezTo>
                  <a:pt x="4592577" y="2764515"/>
                  <a:pt x="4584210" y="2783899"/>
                  <a:pt x="4603587" y="2771565"/>
                </a:cubicBezTo>
                <a:cubicBezTo>
                  <a:pt x="4603000" y="2765689"/>
                  <a:pt x="4601092" y="2763781"/>
                  <a:pt x="4598963" y="2763967"/>
                </a:cubicBezTo>
                <a:close/>
                <a:moveTo>
                  <a:pt x="371112" y="2757559"/>
                </a:moveTo>
                <a:lnTo>
                  <a:pt x="375805" y="2762254"/>
                </a:lnTo>
                <a:lnTo>
                  <a:pt x="371112" y="2766944"/>
                </a:lnTo>
                <a:lnTo>
                  <a:pt x="366411" y="2762254"/>
                </a:lnTo>
                <a:close/>
                <a:moveTo>
                  <a:pt x="559011" y="2748183"/>
                </a:moveTo>
                <a:lnTo>
                  <a:pt x="551965" y="2755228"/>
                </a:lnTo>
                <a:cubicBezTo>
                  <a:pt x="551965" y="2755228"/>
                  <a:pt x="549615" y="2757578"/>
                  <a:pt x="547267" y="2766962"/>
                </a:cubicBezTo>
                <a:lnTo>
                  <a:pt x="549615" y="2774014"/>
                </a:lnTo>
                <a:lnTo>
                  <a:pt x="551965" y="2766962"/>
                </a:lnTo>
                <a:lnTo>
                  <a:pt x="559011" y="2762275"/>
                </a:lnTo>
                <a:cubicBezTo>
                  <a:pt x="559011" y="2762275"/>
                  <a:pt x="561359" y="2759929"/>
                  <a:pt x="563709" y="2757578"/>
                </a:cubicBezTo>
                <a:close/>
                <a:moveTo>
                  <a:pt x="5707514" y="2743385"/>
                </a:moveTo>
                <a:lnTo>
                  <a:pt x="5707514" y="2750429"/>
                </a:lnTo>
                <a:lnTo>
                  <a:pt x="5714560" y="2750429"/>
                </a:lnTo>
                <a:close/>
                <a:moveTo>
                  <a:pt x="5632353" y="2733988"/>
                </a:moveTo>
                <a:lnTo>
                  <a:pt x="5632353" y="2743385"/>
                </a:lnTo>
                <a:lnTo>
                  <a:pt x="5646446" y="2741036"/>
                </a:lnTo>
                <a:cubicBezTo>
                  <a:pt x="5641748" y="2733988"/>
                  <a:pt x="5641748" y="2733402"/>
                  <a:pt x="5641161" y="2733988"/>
                </a:cubicBezTo>
                <a:cubicBezTo>
                  <a:pt x="5640574" y="2734577"/>
                  <a:pt x="5639399" y="2736337"/>
                  <a:pt x="5632353" y="2733988"/>
                </a:cubicBezTo>
                <a:close/>
                <a:moveTo>
                  <a:pt x="244279" y="2731719"/>
                </a:moveTo>
                <a:lnTo>
                  <a:pt x="251321" y="2734066"/>
                </a:lnTo>
                <a:lnTo>
                  <a:pt x="248972" y="2743468"/>
                </a:lnTo>
                <a:lnTo>
                  <a:pt x="244279" y="2745816"/>
                </a:lnTo>
                <a:lnTo>
                  <a:pt x="239578" y="2743468"/>
                </a:lnTo>
                <a:lnTo>
                  <a:pt x="239578" y="2734066"/>
                </a:lnTo>
                <a:close/>
                <a:moveTo>
                  <a:pt x="5646446" y="2731636"/>
                </a:moveTo>
                <a:lnTo>
                  <a:pt x="5648795" y="2741036"/>
                </a:lnTo>
                <a:cubicBezTo>
                  <a:pt x="5648795" y="2748077"/>
                  <a:pt x="5646446" y="2743385"/>
                  <a:pt x="5653492" y="2748077"/>
                </a:cubicBezTo>
                <a:lnTo>
                  <a:pt x="5653971" y="2747118"/>
                </a:lnTo>
                <a:lnTo>
                  <a:pt x="5653491" y="2745844"/>
                </a:lnTo>
                <a:lnTo>
                  <a:pt x="5654472" y="2746122"/>
                </a:lnTo>
                <a:lnTo>
                  <a:pt x="5658190" y="2738689"/>
                </a:lnTo>
                <a:cubicBezTo>
                  <a:pt x="5653492" y="2736337"/>
                  <a:pt x="5651144" y="2736337"/>
                  <a:pt x="5651144" y="2736337"/>
                </a:cubicBezTo>
                <a:cubicBezTo>
                  <a:pt x="5651144" y="2736337"/>
                  <a:pt x="5648795" y="2733988"/>
                  <a:pt x="5646446" y="2731636"/>
                </a:cubicBezTo>
                <a:close/>
                <a:moveTo>
                  <a:pt x="345271" y="2729366"/>
                </a:moveTo>
                <a:lnTo>
                  <a:pt x="354669" y="2736415"/>
                </a:lnTo>
                <a:lnTo>
                  <a:pt x="345271" y="2750511"/>
                </a:lnTo>
                <a:lnTo>
                  <a:pt x="342922" y="2745815"/>
                </a:lnTo>
                <a:lnTo>
                  <a:pt x="340576" y="2736415"/>
                </a:lnTo>
                <a:close/>
                <a:moveTo>
                  <a:pt x="4462073" y="2728118"/>
                </a:moveTo>
                <a:cubicBezTo>
                  <a:pt x="4451504" y="2728118"/>
                  <a:pt x="4437998" y="2730467"/>
                  <a:pt x="4432126" y="2729290"/>
                </a:cubicBezTo>
                <a:cubicBezTo>
                  <a:pt x="4453265" y="2731642"/>
                  <a:pt x="4432126" y="2752777"/>
                  <a:pt x="4439172" y="2759827"/>
                </a:cubicBezTo>
                <a:cubicBezTo>
                  <a:pt x="4425080" y="2757477"/>
                  <a:pt x="4406289" y="2764515"/>
                  <a:pt x="4401592" y="2750429"/>
                </a:cubicBezTo>
                <a:cubicBezTo>
                  <a:pt x="4378104" y="2771565"/>
                  <a:pt x="4385151" y="2771565"/>
                  <a:pt x="4380453" y="2802108"/>
                </a:cubicBezTo>
                <a:cubicBezTo>
                  <a:pt x="4403940" y="2820886"/>
                  <a:pt x="4410987" y="2804448"/>
                  <a:pt x="4427428" y="2802108"/>
                </a:cubicBezTo>
                <a:cubicBezTo>
                  <a:pt x="4403940" y="2856119"/>
                  <a:pt x="4460311" y="2846719"/>
                  <a:pt x="4450916" y="2893698"/>
                </a:cubicBezTo>
                <a:cubicBezTo>
                  <a:pt x="4497892" y="2917189"/>
                  <a:pt x="4521379" y="2889000"/>
                  <a:pt x="4551914" y="2900746"/>
                </a:cubicBezTo>
                <a:cubicBezTo>
                  <a:pt x="4554263" y="2884302"/>
                  <a:pt x="4561309" y="2870211"/>
                  <a:pt x="4577750" y="2884302"/>
                </a:cubicBezTo>
                <a:cubicBezTo>
                  <a:pt x="4587145" y="2851420"/>
                  <a:pt x="4591843" y="2827935"/>
                  <a:pt x="4612982" y="2816189"/>
                </a:cubicBezTo>
                <a:cubicBezTo>
                  <a:pt x="4601238" y="2797406"/>
                  <a:pt x="4580099" y="2780961"/>
                  <a:pt x="4577750" y="2755127"/>
                </a:cubicBezTo>
                <a:cubicBezTo>
                  <a:pt x="4528426" y="2738688"/>
                  <a:pt x="4519031" y="2722247"/>
                  <a:pt x="4474404" y="2741036"/>
                </a:cubicBezTo>
                <a:cubicBezTo>
                  <a:pt x="4480276" y="2730467"/>
                  <a:pt x="4472643" y="2728118"/>
                  <a:pt x="4462073" y="2728118"/>
                </a:cubicBezTo>
                <a:close/>
                <a:moveTo>
                  <a:pt x="279506" y="2724669"/>
                </a:moveTo>
                <a:lnTo>
                  <a:pt x="281851" y="2727020"/>
                </a:lnTo>
                <a:lnTo>
                  <a:pt x="279506" y="2736415"/>
                </a:lnTo>
                <a:lnTo>
                  <a:pt x="272456" y="2727020"/>
                </a:lnTo>
                <a:close/>
                <a:moveTo>
                  <a:pt x="5688724" y="2724594"/>
                </a:moveTo>
                <a:cubicBezTo>
                  <a:pt x="5691073" y="2731636"/>
                  <a:pt x="5691073" y="2726944"/>
                  <a:pt x="5688724" y="2733988"/>
                </a:cubicBezTo>
                <a:lnTo>
                  <a:pt x="5698119" y="2733988"/>
                </a:lnTo>
                <a:cubicBezTo>
                  <a:pt x="5693422" y="2726944"/>
                  <a:pt x="5695770" y="2733988"/>
                  <a:pt x="5698119" y="2724594"/>
                </a:cubicBezTo>
                <a:close/>
                <a:moveTo>
                  <a:pt x="507337" y="2722339"/>
                </a:moveTo>
                <a:lnTo>
                  <a:pt x="514388" y="2731738"/>
                </a:lnTo>
                <a:lnTo>
                  <a:pt x="504987" y="2736438"/>
                </a:lnTo>
                <a:lnTo>
                  <a:pt x="500295" y="2731738"/>
                </a:lnTo>
                <a:close/>
                <a:moveTo>
                  <a:pt x="5728653" y="2719897"/>
                </a:moveTo>
                <a:lnTo>
                  <a:pt x="5714560" y="2722246"/>
                </a:lnTo>
                <a:lnTo>
                  <a:pt x="5714560" y="2731636"/>
                </a:lnTo>
                <a:cubicBezTo>
                  <a:pt x="5731002" y="2729290"/>
                  <a:pt x="5721607" y="2733988"/>
                  <a:pt x="5728653" y="2724594"/>
                </a:cubicBezTo>
                <a:cubicBezTo>
                  <a:pt x="5738048" y="2729290"/>
                  <a:pt x="5733351" y="2731636"/>
                  <a:pt x="5735700" y="2722246"/>
                </a:cubicBezTo>
                <a:close/>
                <a:moveTo>
                  <a:pt x="575454" y="2715289"/>
                </a:moveTo>
                <a:lnTo>
                  <a:pt x="570758" y="2722341"/>
                </a:lnTo>
                <a:lnTo>
                  <a:pt x="573108" y="2731739"/>
                </a:lnTo>
                <a:cubicBezTo>
                  <a:pt x="575454" y="2734090"/>
                  <a:pt x="575454" y="2736438"/>
                  <a:pt x="577802" y="2736438"/>
                </a:cubicBezTo>
                <a:cubicBezTo>
                  <a:pt x="577802" y="2736438"/>
                  <a:pt x="584850" y="2729386"/>
                  <a:pt x="589545" y="2724689"/>
                </a:cubicBezTo>
                <a:cubicBezTo>
                  <a:pt x="589545" y="2724689"/>
                  <a:pt x="587201" y="2722341"/>
                  <a:pt x="584850" y="2719991"/>
                </a:cubicBezTo>
                <a:close/>
                <a:moveTo>
                  <a:pt x="5707514" y="2712850"/>
                </a:moveTo>
                <a:cubicBezTo>
                  <a:pt x="5700468" y="2719897"/>
                  <a:pt x="5702817" y="2717549"/>
                  <a:pt x="5702817" y="2724594"/>
                </a:cubicBezTo>
                <a:cubicBezTo>
                  <a:pt x="5702817" y="2733988"/>
                  <a:pt x="5695770" y="2729290"/>
                  <a:pt x="5707514" y="2731636"/>
                </a:cubicBezTo>
                <a:close/>
                <a:moveTo>
                  <a:pt x="302992" y="2703522"/>
                </a:moveTo>
                <a:lnTo>
                  <a:pt x="307691" y="2708220"/>
                </a:lnTo>
                <a:lnTo>
                  <a:pt x="307691" y="2717622"/>
                </a:lnTo>
                <a:lnTo>
                  <a:pt x="302992" y="2724669"/>
                </a:lnTo>
                <a:lnTo>
                  <a:pt x="293598" y="2717622"/>
                </a:lnTo>
                <a:lnTo>
                  <a:pt x="291248" y="2708220"/>
                </a:lnTo>
                <a:cubicBezTo>
                  <a:pt x="291248" y="2708220"/>
                  <a:pt x="293598" y="2705871"/>
                  <a:pt x="293598" y="2705871"/>
                </a:cubicBezTo>
                <a:close/>
                <a:moveTo>
                  <a:pt x="1014671" y="2696465"/>
                </a:moveTo>
                <a:lnTo>
                  <a:pt x="1009973" y="2703518"/>
                </a:lnTo>
                <a:lnTo>
                  <a:pt x="1014671" y="2708217"/>
                </a:lnTo>
                <a:lnTo>
                  <a:pt x="1024070" y="2708217"/>
                </a:lnTo>
                <a:lnTo>
                  <a:pt x="1028765" y="2703518"/>
                </a:lnTo>
                <a:lnTo>
                  <a:pt x="1024070" y="2696465"/>
                </a:lnTo>
                <a:close/>
                <a:moveTo>
                  <a:pt x="5766234" y="2696408"/>
                </a:moveTo>
                <a:lnTo>
                  <a:pt x="5761536" y="2703454"/>
                </a:lnTo>
                <a:lnTo>
                  <a:pt x="5768582" y="2705804"/>
                </a:lnTo>
                <a:lnTo>
                  <a:pt x="5773280" y="2703454"/>
                </a:lnTo>
                <a:close/>
                <a:moveTo>
                  <a:pt x="728118" y="2694114"/>
                </a:moveTo>
                <a:cubicBezTo>
                  <a:pt x="728118" y="2694114"/>
                  <a:pt x="730463" y="2694114"/>
                  <a:pt x="737513" y="2696465"/>
                </a:cubicBezTo>
                <a:cubicBezTo>
                  <a:pt x="732818" y="2701164"/>
                  <a:pt x="728118" y="2703514"/>
                  <a:pt x="725768" y="2708216"/>
                </a:cubicBezTo>
                <a:cubicBezTo>
                  <a:pt x="723418" y="2705866"/>
                  <a:pt x="723418" y="2703514"/>
                  <a:pt x="723418" y="2701164"/>
                </a:cubicBezTo>
                <a:cubicBezTo>
                  <a:pt x="723418" y="2698815"/>
                  <a:pt x="725768" y="2694114"/>
                  <a:pt x="728118" y="2694114"/>
                </a:cubicBezTo>
                <a:close/>
                <a:moveTo>
                  <a:pt x="4213690" y="2694058"/>
                </a:moveTo>
                <a:cubicBezTo>
                  <a:pt x="4211341" y="2698757"/>
                  <a:pt x="4211341" y="2701106"/>
                  <a:pt x="4208992" y="2705803"/>
                </a:cubicBezTo>
                <a:cubicBezTo>
                  <a:pt x="4213690" y="2708153"/>
                  <a:pt x="4216038" y="2708153"/>
                  <a:pt x="4220736" y="2710502"/>
                </a:cubicBezTo>
                <a:cubicBezTo>
                  <a:pt x="4220736" y="2708153"/>
                  <a:pt x="4223085" y="2703455"/>
                  <a:pt x="4225434" y="2698757"/>
                </a:cubicBezTo>
                <a:cubicBezTo>
                  <a:pt x="4220736" y="2696407"/>
                  <a:pt x="4218387" y="2696407"/>
                  <a:pt x="4213690" y="2694058"/>
                </a:cubicBezTo>
                <a:close/>
                <a:moveTo>
                  <a:pt x="5733351" y="2691709"/>
                </a:moveTo>
                <a:lnTo>
                  <a:pt x="5726304" y="2698756"/>
                </a:lnTo>
                <a:lnTo>
                  <a:pt x="5733351" y="2698756"/>
                </a:lnTo>
                <a:close/>
                <a:moveTo>
                  <a:pt x="615386" y="2689436"/>
                </a:moveTo>
                <a:cubicBezTo>
                  <a:pt x="615386" y="2694136"/>
                  <a:pt x="610685" y="2696485"/>
                  <a:pt x="610685" y="2698837"/>
                </a:cubicBezTo>
                <a:cubicBezTo>
                  <a:pt x="610685" y="2698837"/>
                  <a:pt x="608338" y="2703536"/>
                  <a:pt x="615386" y="2715289"/>
                </a:cubicBezTo>
                <a:lnTo>
                  <a:pt x="636520" y="2717641"/>
                </a:lnTo>
                <a:lnTo>
                  <a:pt x="641221" y="2719991"/>
                </a:lnTo>
                <a:lnTo>
                  <a:pt x="650613" y="2717641"/>
                </a:lnTo>
                <a:close/>
                <a:moveTo>
                  <a:pt x="4711631" y="2687012"/>
                </a:moveTo>
                <a:cubicBezTo>
                  <a:pt x="4695189" y="2701106"/>
                  <a:pt x="4704584" y="2705803"/>
                  <a:pt x="4688143" y="2724594"/>
                </a:cubicBezTo>
                <a:cubicBezTo>
                  <a:pt x="4697538" y="2729290"/>
                  <a:pt x="4706933" y="2731642"/>
                  <a:pt x="4713980" y="2729290"/>
                </a:cubicBezTo>
                <a:cubicBezTo>
                  <a:pt x="4718677" y="2703455"/>
                  <a:pt x="4721026" y="2703455"/>
                  <a:pt x="4711631" y="2687012"/>
                </a:cubicBezTo>
                <a:close/>
                <a:moveTo>
                  <a:pt x="220785" y="2684712"/>
                </a:moveTo>
                <a:lnTo>
                  <a:pt x="230178" y="2710563"/>
                </a:lnTo>
                <a:cubicBezTo>
                  <a:pt x="230178" y="2710563"/>
                  <a:pt x="232528" y="2717613"/>
                  <a:pt x="227829" y="2722311"/>
                </a:cubicBezTo>
                <a:lnTo>
                  <a:pt x="220785" y="2719963"/>
                </a:lnTo>
                <a:lnTo>
                  <a:pt x="213735" y="2691762"/>
                </a:lnTo>
                <a:close/>
                <a:moveTo>
                  <a:pt x="601293" y="2682384"/>
                </a:moveTo>
                <a:lnTo>
                  <a:pt x="591901" y="2689436"/>
                </a:lnTo>
                <a:lnTo>
                  <a:pt x="589545" y="2698837"/>
                </a:lnTo>
                <a:cubicBezTo>
                  <a:pt x="589545" y="2698837"/>
                  <a:pt x="591901" y="2701186"/>
                  <a:pt x="591901" y="2701186"/>
                </a:cubicBezTo>
                <a:lnTo>
                  <a:pt x="594244" y="2698837"/>
                </a:lnTo>
                <a:cubicBezTo>
                  <a:pt x="594244" y="2698837"/>
                  <a:pt x="603643" y="2689436"/>
                  <a:pt x="603643" y="2689436"/>
                </a:cubicBezTo>
                <a:close/>
                <a:moveTo>
                  <a:pt x="939515" y="2677665"/>
                </a:moveTo>
                <a:lnTo>
                  <a:pt x="953607" y="2687067"/>
                </a:lnTo>
                <a:lnTo>
                  <a:pt x="963000" y="2701169"/>
                </a:lnTo>
                <a:cubicBezTo>
                  <a:pt x="965350" y="2701169"/>
                  <a:pt x="965350" y="2703518"/>
                  <a:pt x="967700" y="2703518"/>
                </a:cubicBezTo>
                <a:cubicBezTo>
                  <a:pt x="967700" y="2703518"/>
                  <a:pt x="965350" y="2705868"/>
                  <a:pt x="963000" y="2705868"/>
                </a:cubicBezTo>
                <a:lnTo>
                  <a:pt x="946559" y="2710568"/>
                </a:lnTo>
                <a:lnTo>
                  <a:pt x="934815" y="2684718"/>
                </a:lnTo>
                <a:cubicBezTo>
                  <a:pt x="934815" y="2684718"/>
                  <a:pt x="937165" y="2680017"/>
                  <a:pt x="939515" y="2677665"/>
                </a:cubicBezTo>
                <a:close/>
                <a:moveTo>
                  <a:pt x="991185" y="2672967"/>
                </a:moveTo>
                <a:lnTo>
                  <a:pt x="984138" y="2675316"/>
                </a:lnTo>
                <a:lnTo>
                  <a:pt x="986487" y="2684716"/>
                </a:lnTo>
                <a:lnTo>
                  <a:pt x="991185" y="2694115"/>
                </a:lnTo>
                <a:lnTo>
                  <a:pt x="998229" y="2684716"/>
                </a:lnTo>
                <a:lnTo>
                  <a:pt x="993535" y="2675316"/>
                </a:lnTo>
                <a:cubicBezTo>
                  <a:pt x="993535" y="2675316"/>
                  <a:pt x="991185" y="2672967"/>
                  <a:pt x="991185" y="2672967"/>
                </a:cubicBezTo>
                <a:close/>
                <a:moveTo>
                  <a:pt x="669397" y="2670632"/>
                </a:moveTo>
                <a:lnTo>
                  <a:pt x="674098" y="2672983"/>
                </a:lnTo>
                <a:lnTo>
                  <a:pt x="669397" y="2680033"/>
                </a:lnTo>
                <a:lnTo>
                  <a:pt x="664705" y="2672983"/>
                </a:lnTo>
                <a:close/>
                <a:moveTo>
                  <a:pt x="5641749" y="2670568"/>
                </a:moveTo>
                <a:cubicBezTo>
                  <a:pt x="5641749" y="2672918"/>
                  <a:pt x="5641749" y="2672918"/>
                  <a:pt x="5639400" y="2675267"/>
                </a:cubicBezTo>
                <a:cubicBezTo>
                  <a:pt x="5641749" y="2675267"/>
                  <a:pt x="5641749" y="2675267"/>
                  <a:pt x="5644097" y="2672918"/>
                </a:cubicBezTo>
                <a:cubicBezTo>
                  <a:pt x="5644097" y="2670568"/>
                  <a:pt x="5644097" y="2670568"/>
                  <a:pt x="5644097" y="2670568"/>
                </a:cubicBezTo>
                <a:cubicBezTo>
                  <a:pt x="5641749" y="2670568"/>
                  <a:pt x="5641749" y="2670568"/>
                  <a:pt x="5641749" y="2670568"/>
                </a:cubicBezTo>
                <a:close/>
                <a:moveTo>
                  <a:pt x="312386" y="2668269"/>
                </a:moveTo>
                <a:lnTo>
                  <a:pt x="321783" y="2675318"/>
                </a:lnTo>
                <a:lnTo>
                  <a:pt x="326484" y="2684719"/>
                </a:lnTo>
                <a:lnTo>
                  <a:pt x="326484" y="2694120"/>
                </a:lnTo>
                <a:cubicBezTo>
                  <a:pt x="326484" y="2694120"/>
                  <a:pt x="324134" y="2696469"/>
                  <a:pt x="321783" y="2698820"/>
                </a:cubicBezTo>
                <a:lnTo>
                  <a:pt x="312386" y="2696469"/>
                </a:lnTo>
                <a:lnTo>
                  <a:pt x="310041" y="2694120"/>
                </a:lnTo>
                <a:lnTo>
                  <a:pt x="307691" y="2684719"/>
                </a:lnTo>
                <a:lnTo>
                  <a:pt x="305341" y="2675318"/>
                </a:lnTo>
                <a:close/>
                <a:moveTo>
                  <a:pt x="5747444" y="2663521"/>
                </a:moveTo>
                <a:lnTo>
                  <a:pt x="5747444" y="2672918"/>
                </a:lnTo>
                <a:lnTo>
                  <a:pt x="5754490" y="2670568"/>
                </a:lnTo>
                <a:close/>
                <a:moveTo>
                  <a:pt x="1893101" y="2658824"/>
                </a:moveTo>
                <a:cubicBezTo>
                  <a:pt x="1886053" y="2665871"/>
                  <a:pt x="1879008" y="2670569"/>
                  <a:pt x="1871960" y="2677615"/>
                </a:cubicBezTo>
                <a:cubicBezTo>
                  <a:pt x="1883704" y="2689360"/>
                  <a:pt x="1900146" y="2658824"/>
                  <a:pt x="1893101" y="2658824"/>
                </a:cubicBezTo>
                <a:close/>
                <a:moveTo>
                  <a:pt x="991185" y="2656517"/>
                </a:moveTo>
                <a:cubicBezTo>
                  <a:pt x="993535" y="2656517"/>
                  <a:pt x="993535" y="2656517"/>
                  <a:pt x="993535" y="2656517"/>
                </a:cubicBezTo>
                <a:cubicBezTo>
                  <a:pt x="1000578" y="2658866"/>
                  <a:pt x="1009973" y="2658866"/>
                  <a:pt x="1017020" y="2661216"/>
                </a:cubicBezTo>
                <a:lnTo>
                  <a:pt x="1021720" y="2670617"/>
                </a:lnTo>
                <a:lnTo>
                  <a:pt x="1021720" y="2675316"/>
                </a:lnTo>
                <a:cubicBezTo>
                  <a:pt x="1021720" y="2675316"/>
                  <a:pt x="1028765" y="2672967"/>
                  <a:pt x="1031113" y="2672967"/>
                </a:cubicBezTo>
                <a:lnTo>
                  <a:pt x="1028765" y="2663565"/>
                </a:lnTo>
                <a:cubicBezTo>
                  <a:pt x="1103926" y="2684716"/>
                  <a:pt x="1167346" y="2731714"/>
                  <a:pt x="1186134" y="2788081"/>
                </a:cubicBezTo>
                <a:cubicBezTo>
                  <a:pt x="1230759" y="2896100"/>
                  <a:pt x="1181439" y="2987696"/>
                  <a:pt x="1153254" y="3004133"/>
                </a:cubicBezTo>
                <a:cubicBezTo>
                  <a:pt x="1092183" y="3044057"/>
                  <a:pt x="1026415" y="3018229"/>
                  <a:pt x="993535" y="2992391"/>
                </a:cubicBezTo>
                <a:cubicBezTo>
                  <a:pt x="963000" y="2961866"/>
                  <a:pt x="960652" y="2950123"/>
                  <a:pt x="960652" y="2917239"/>
                </a:cubicBezTo>
                <a:cubicBezTo>
                  <a:pt x="941860" y="2882013"/>
                  <a:pt x="1012322" y="2820951"/>
                  <a:pt x="1101576" y="2856179"/>
                </a:cubicBezTo>
                <a:cubicBezTo>
                  <a:pt x="1092183" y="2811555"/>
                  <a:pt x="1052255" y="2762248"/>
                  <a:pt x="988835" y="2748154"/>
                </a:cubicBezTo>
                <a:cubicBezTo>
                  <a:pt x="977092" y="2743465"/>
                  <a:pt x="960652" y="2743465"/>
                  <a:pt x="946558" y="2743465"/>
                </a:cubicBezTo>
                <a:cubicBezTo>
                  <a:pt x="948907" y="2741113"/>
                  <a:pt x="948907" y="2736413"/>
                  <a:pt x="953607" y="2729362"/>
                </a:cubicBezTo>
                <a:cubicBezTo>
                  <a:pt x="958302" y="2731714"/>
                  <a:pt x="960652" y="2731714"/>
                  <a:pt x="963000" y="2734061"/>
                </a:cubicBezTo>
                <a:lnTo>
                  <a:pt x="960652" y="2727016"/>
                </a:lnTo>
                <a:cubicBezTo>
                  <a:pt x="960652" y="2727016"/>
                  <a:pt x="963000" y="2724665"/>
                  <a:pt x="963000" y="2724665"/>
                </a:cubicBezTo>
                <a:lnTo>
                  <a:pt x="972394" y="2724665"/>
                </a:lnTo>
                <a:lnTo>
                  <a:pt x="981792" y="2724665"/>
                </a:lnTo>
                <a:cubicBezTo>
                  <a:pt x="981792" y="2724665"/>
                  <a:pt x="981792" y="2727016"/>
                  <a:pt x="981792" y="2727016"/>
                </a:cubicBezTo>
                <a:cubicBezTo>
                  <a:pt x="981792" y="2727016"/>
                  <a:pt x="981792" y="2729362"/>
                  <a:pt x="981792" y="2729362"/>
                </a:cubicBezTo>
                <a:lnTo>
                  <a:pt x="972394" y="2734061"/>
                </a:lnTo>
                <a:lnTo>
                  <a:pt x="963000" y="2736413"/>
                </a:lnTo>
                <a:cubicBezTo>
                  <a:pt x="974743" y="2741113"/>
                  <a:pt x="986487" y="2745810"/>
                  <a:pt x="1005277" y="2741113"/>
                </a:cubicBezTo>
                <a:cubicBezTo>
                  <a:pt x="1007627" y="2741113"/>
                  <a:pt x="1009973" y="2738764"/>
                  <a:pt x="1012322" y="2736413"/>
                </a:cubicBezTo>
                <a:cubicBezTo>
                  <a:pt x="993535" y="2719966"/>
                  <a:pt x="1002928" y="2727016"/>
                  <a:pt x="972394" y="2698818"/>
                </a:cubicBezTo>
                <a:cubicBezTo>
                  <a:pt x="965350" y="2691766"/>
                  <a:pt x="960652" y="2680017"/>
                  <a:pt x="960652" y="2668266"/>
                </a:cubicBezTo>
                <a:cubicBezTo>
                  <a:pt x="963000" y="2665916"/>
                  <a:pt x="986487" y="2661216"/>
                  <a:pt x="991185" y="2656517"/>
                </a:cubicBezTo>
                <a:close/>
                <a:moveTo>
                  <a:pt x="5738048" y="2651776"/>
                </a:moveTo>
                <a:lnTo>
                  <a:pt x="5733351" y="2661172"/>
                </a:lnTo>
                <a:lnTo>
                  <a:pt x="5745095" y="2661172"/>
                </a:lnTo>
                <a:cubicBezTo>
                  <a:pt x="5742746" y="2654126"/>
                  <a:pt x="5742746" y="2651776"/>
                  <a:pt x="5742746" y="2651776"/>
                </a:cubicBezTo>
                <a:cubicBezTo>
                  <a:pt x="5742746" y="2651776"/>
                  <a:pt x="5740397" y="2651776"/>
                  <a:pt x="5738048" y="2651776"/>
                </a:cubicBezTo>
                <a:close/>
                <a:moveTo>
                  <a:pt x="4488497" y="2651776"/>
                </a:moveTo>
                <a:cubicBezTo>
                  <a:pt x="4481450" y="2665871"/>
                  <a:pt x="4476753" y="2677615"/>
                  <a:pt x="4488497" y="2684662"/>
                </a:cubicBezTo>
                <a:cubicBezTo>
                  <a:pt x="4504938" y="2679965"/>
                  <a:pt x="4497892" y="2661172"/>
                  <a:pt x="4488497" y="2651776"/>
                </a:cubicBezTo>
                <a:close/>
                <a:moveTo>
                  <a:pt x="5747444" y="2644730"/>
                </a:moveTo>
                <a:cubicBezTo>
                  <a:pt x="5752141" y="2651776"/>
                  <a:pt x="5749792" y="2654126"/>
                  <a:pt x="5763885" y="2654126"/>
                </a:cubicBezTo>
                <a:cubicBezTo>
                  <a:pt x="5759187" y="2647078"/>
                  <a:pt x="5761536" y="2654126"/>
                  <a:pt x="5763885" y="2644730"/>
                </a:cubicBezTo>
                <a:close/>
                <a:moveTo>
                  <a:pt x="4764986" y="2641196"/>
                </a:moveTo>
                <a:cubicBezTo>
                  <a:pt x="4751248" y="2645161"/>
                  <a:pt x="4735559" y="2661759"/>
                  <a:pt x="4742165" y="2677615"/>
                </a:cubicBezTo>
                <a:cubicBezTo>
                  <a:pt x="4751560" y="2668219"/>
                  <a:pt x="4775048" y="2679965"/>
                  <a:pt x="4782094" y="2661172"/>
                </a:cubicBezTo>
                <a:lnTo>
                  <a:pt x="4778780" y="2648209"/>
                </a:lnTo>
                <a:lnTo>
                  <a:pt x="4777397" y="2647078"/>
                </a:lnTo>
                <a:lnTo>
                  <a:pt x="4778195" y="2645925"/>
                </a:lnTo>
                <a:lnTo>
                  <a:pt x="4777176" y="2641939"/>
                </a:lnTo>
                <a:cubicBezTo>
                  <a:pt x="4773928" y="2639957"/>
                  <a:pt x="4769566" y="2639875"/>
                  <a:pt x="4764986" y="2641196"/>
                </a:cubicBezTo>
                <a:close/>
                <a:moveTo>
                  <a:pt x="4789141" y="2630634"/>
                </a:moveTo>
                <a:lnTo>
                  <a:pt x="4789140" y="2630635"/>
                </a:lnTo>
                <a:lnTo>
                  <a:pt x="4789141" y="2630636"/>
                </a:lnTo>
                <a:lnTo>
                  <a:pt x="4789141" y="2630635"/>
                </a:lnTo>
                <a:close/>
                <a:moveTo>
                  <a:pt x="4439172" y="2623588"/>
                </a:moveTo>
                <a:cubicBezTo>
                  <a:pt x="4422731" y="2647078"/>
                  <a:pt x="4453265" y="2665871"/>
                  <a:pt x="4472055" y="2658824"/>
                </a:cubicBezTo>
                <a:cubicBezTo>
                  <a:pt x="4479102" y="2647078"/>
                  <a:pt x="4472055" y="2642380"/>
                  <a:pt x="4476753" y="2632984"/>
                </a:cubicBezTo>
                <a:cubicBezTo>
                  <a:pt x="4460311" y="2621239"/>
                  <a:pt x="4453265" y="2628285"/>
                  <a:pt x="4439172" y="2623588"/>
                </a:cubicBezTo>
                <a:close/>
                <a:moveTo>
                  <a:pt x="4286649" y="2623184"/>
                </a:moveTo>
                <a:cubicBezTo>
                  <a:pt x="4285621" y="2622853"/>
                  <a:pt x="4284153" y="2624175"/>
                  <a:pt x="4281804" y="2628285"/>
                </a:cubicBezTo>
                <a:cubicBezTo>
                  <a:pt x="4286502" y="2628285"/>
                  <a:pt x="4281804" y="2656474"/>
                  <a:pt x="4295897" y="2640031"/>
                </a:cubicBezTo>
                <a:cubicBezTo>
                  <a:pt x="4288851" y="2640031"/>
                  <a:pt x="4289731" y="2624175"/>
                  <a:pt x="4286649" y="2623184"/>
                </a:cubicBezTo>
                <a:close/>
                <a:moveTo>
                  <a:pt x="5705166" y="2621239"/>
                </a:moveTo>
                <a:lnTo>
                  <a:pt x="5700468" y="2628286"/>
                </a:lnTo>
                <a:lnTo>
                  <a:pt x="5707514" y="2630635"/>
                </a:lnTo>
                <a:lnTo>
                  <a:pt x="5712212" y="2623587"/>
                </a:lnTo>
                <a:close/>
                <a:moveTo>
                  <a:pt x="4813216" y="2605971"/>
                </a:moveTo>
                <a:lnTo>
                  <a:pt x="4800885" y="2616541"/>
                </a:lnTo>
                <a:lnTo>
                  <a:pt x="4795567" y="2615212"/>
                </a:lnTo>
                <a:lnTo>
                  <a:pt x="4792364" y="2622899"/>
                </a:lnTo>
                <a:lnTo>
                  <a:pt x="4793838" y="2628286"/>
                </a:lnTo>
                <a:cubicBezTo>
                  <a:pt x="4791489" y="2628286"/>
                  <a:pt x="4791489" y="2625937"/>
                  <a:pt x="4791489" y="2630635"/>
                </a:cubicBezTo>
                <a:lnTo>
                  <a:pt x="4791464" y="2631188"/>
                </a:lnTo>
                <a:lnTo>
                  <a:pt x="4813803" y="2636508"/>
                </a:lnTo>
                <a:lnTo>
                  <a:pt x="4826073" y="2630780"/>
                </a:lnTo>
                <a:lnTo>
                  <a:pt x="4825474" y="2629828"/>
                </a:lnTo>
                <a:cubicBezTo>
                  <a:pt x="4823932" y="2629314"/>
                  <a:pt x="4820849" y="2628874"/>
                  <a:pt x="4814977" y="2628286"/>
                </a:cubicBezTo>
                <a:lnTo>
                  <a:pt x="4814977" y="2618890"/>
                </a:lnTo>
                <a:cubicBezTo>
                  <a:pt x="4814977" y="2614192"/>
                  <a:pt x="4815565" y="2613018"/>
                  <a:pt x="4816739" y="2612430"/>
                </a:cubicBezTo>
                <a:lnTo>
                  <a:pt x="4822024" y="2609495"/>
                </a:lnTo>
                <a:lnTo>
                  <a:pt x="4822023" y="2609492"/>
                </a:lnTo>
                <a:lnTo>
                  <a:pt x="4821195" y="2608251"/>
                </a:lnTo>
                <a:close/>
                <a:moveTo>
                  <a:pt x="873747" y="2602467"/>
                </a:moveTo>
                <a:lnTo>
                  <a:pt x="876095" y="2609548"/>
                </a:lnTo>
                <a:lnTo>
                  <a:pt x="876095" y="2611897"/>
                </a:lnTo>
                <a:cubicBezTo>
                  <a:pt x="876095" y="2611897"/>
                  <a:pt x="873747" y="2611897"/>
                  <a:pt x="873747" y="2611897"/>
                </a:cubicBezTo>
                <a:lnTo>
                  <a:pt x="869052" y="2609548"/>
                </a:lnTo>
                <a:close/>
                <a:moveTo>
                  <a:pt x="3577171" y="2571910"/>
                </a:moveTo>
                <a:cubicBezTo>
                  <a:pt x="3565427" y="2588353"/>
                  <a:pt x="3579519" y="2597748"/>
                  <a:pt x="3588915" y="2604796"/>
                </a:cubicBezTo>
                <a:cubicBezTo>
                  <a:pt x="3593612" y="2593051"/>
                  <a:pt x="3600658" y="2595401"/>
                  <a:pt x="3605356" y="2583655"/>
                </a:cubicBezTo>
                <a:cubicBezTo>
                  <a:pt x="3595962" y="2578957"/>
                  <a:pt x="3586566" y="2576607"/>
                  <a:pt x="3577171" y="2571910"/>
                </a:cubicBezTo>
                <a:close/>
                <a:moveTo>
                  <a:pt x="1348182" y="2553119"/>
                </a:moveTo>
                <a:lnTo>
                  <a:pt x="1338790" y="2564863"/>
                </a:lnTo>
                <a:lnTo>
                  <a:pt x="1348182" y="2571910"/>
                </a:lnTo>
                <a:lnTo>
                  <a:pt x="1355228" y="2564863"/>
                </a:lnTo>
                <a:lnTo>
                  <a:pt x="1350532" y="2555466"/>
                </a:lnTo>
                <a:cubicBezTo>
                  <a:pt x="1350532" y="2555466"/>
                  <a:pt x="1348182" y="2553119"/>
                  <a:pt x="1348182" y="2553119"/>
                </a:cubicBezTo>
                <a:close/>
                <a:moveTo>
                  <a:pt x="4497892" y="2546071"/>
                </a:moveTo>
                <a:cubicBezTo>
                  <a:pt x="4493194" y="2553119"/>
                  <a:pt x="4483799" y="2550769"/>
                  <a:pt x="4479102" y="2557816"/>
                </a:cubicBezTo>
                <a:cubicBezTo>
                  <a:pt x="4486148" y="2564863"/>
                  <a:pt x="4486148" y="2571910"/>
                  <a:pt x="4500241" y="2574260"/>
                </a:cubicBezTo>
                <a:cubicBezTo>
                  <a:pt x="4507287" y="2560165"/>
                  <a:pt x="4507287" y="2550769"/>
                  <a:pt x="4497892" y="2546071"/>
                </a:cubicBezTo>
                <a:close/>
                <a:moveTo>
                  <a:pt x="1620641" y="2546071"/>
                </a:moveTo>
                <a:cubicBezTo>
                  <a:pt x="1620641" y="2548420"/>
                  <a:pt x="1620641" y="2550769"/>
                  <a:pt x="1618291" y="2553119"/>
                </a:cubicBezTo>
                <a:lnTo>
                  <a:pt x="1625342" y="2550769"/>
                </a:lnTo>
                <a:cubicBezTo>
                  <a:pt x="1625342" y="2550769"/>
                  <a:pt x="1625342" y="2548420"/>
                  <a:pt x="1625342" y="2548420"/>
                </a:cubicBezTo>
                <a:close/>
                <a:moveTo>
                  <a:pt x="1406903" y="2543721"/>
                </a:moveTo>
                <a:lnTo>
                  <a:pt x="1399856" y="2546071"/>
                </a:lnTo>
                <a:cubicBezTo>
                  <a:pt x="1399856" y="2546071"/>
                  <a:pt x="1397510" y="2550769"/>
                  <a:pt x="1397510" y="2553119"/>
                </a:cubicBezTo>
                <a:lnTo>
                  <a:pt x="1402205" y="2564863"/>
                </a:lnTo>
                <a:lnTo>
                  <a:pt x="1406903" y="2569561"/>
                </a:lnTo>
                <a:lnTo>
                  <a:pt x="1416296" y="2567212"/>
                </a:lnTo>
                <a:lnTo>
                  <a:pt x="1413948" y="2553119"/>
                </a:lnTo>
                <a:lnTo>
                  <a:pt x="1409253" y="2546071"/>
                </a:lnTo>
                <a:cubicBezTo>
                  <a:pt x="1409253" y="2546071"/>
                  <a:pt x="1406903" y="2543721"/>
                  <a:pt x="1406903" y="2543721"/>
                </a:cubicBezTo>
                <a:close/>
                <a:moveTo>
                  <a:pt x="3678058" y="2542915"/>
                </a:moveTo>
                <a:cubicBezTo>
                  <a:pt x="3677728" y="2539171"/>
                  <a:pt x="3676407" y="2551943"/>
                  <a:pt x="3671122" y="2555466"/>
                </a:cubicBezTo>
                <a:cubicBezTo>
                  <a:pt x="3666424" y="2618890"/>
                  <a:pt x="3682866" y="2574260"/>
                  <a:pt x="3678169" y="2553119"/>
                </a:cubicBezTo>
                <a:cubicBezTo>
                  <a:pt x="3678169" y="2547246"/>
                  <a:pt x="3678169" y="2544162"/>
                  <a:pt x="3678058" y="2542915"/>
                </a:cubicBezTo>
                <a:close/>
                <a:moveTo>
                  <a:pt x="908979" y="2536725"/>
                </a:moveTo>
                <a:cubicBezTo>
                  <a:pt x="911325" y="2539076"/>
                  <a:pt x="913674" y="2539076"/>
                  <a:pt x="918372" y="2539076"/>
                </a:cubicBezTo>
                <a:cubicBezTo>
                  <a:pt x="918372" y="2539076"/>
                  <a:pt x="916023" y="2546123"/>
                  <a:pt x="916023" y="2548473"/>
                </a:cubicBezTo>
                <a:lnTo>
                  <a:pt x="937160" y="2569615"/>
                </a:lnTo>
                <a:cubicBezTo>
                  <a:pt x="939510" y="2571964"/>
                  <a:pt x="944209" y="2571964"/>
                  <a:pt x="944209" y="2574314"/>
                </a:cubicBezTo>
                <a:cubicBezTo>
                  <a:pt x="946558" y="2579009"/>
                  <a:pt x="937160" y="2586054"/>
                  <a:pt x="939510" y="2590752"/>
                </a:cubicBezTo>
                <a:cubicBezTo>
                  <a:pt x="939510" y="2593101"/>
                  <a:pt x="941860" y="2593101"/>
                  <a:pt x="944209" y="2595453"/>
                </a:cubicBezTo>
                <a:cubicBezTo>
                  <a:pt x="944209" y="2595453"/>
                  <a:pt x="946558" y="2597807"/>
                  <a:pt x="946558" y="2597807"/>
                </a:cubicBezTo>
                <a:cubicBezTo>
                  <a:pt x="939510" y="2597807"/>
                  <a:pt x="930116" y="2600146"/>
                  <a:pt x="923072" y="2600146"/>
                </a:cubicBezTo>
                <a:cubicBezTo>
                  <a:pt x="920722" y="2600146"/>
                  <a:pt x="920722" y="2600146"/>
                  <a:pt x="920722" y="2600146"/>
                </a:cubicBezTo>
                <a:lnTo>
                  <a:pt x="908979" y="2574314"/>
                </a:lnTo>
                <a:lnTo>
                  <a:pt x="899581" y="2557869"/>
                </a:lnTo>
                <a:close/>
                <a:moveTo>
                  <a:pt x="4427796" y="2532004"/>
                </a:moveTo>
                <a:cubicBezTo>
                  <a:pt x="4425410" y="2536455"/>
                  <a:pt x="4437704" y="2565450"/>
                  <a:pt x="4450916" y="2574260"/>
                </a:cubicBezTo>
                <a:cubicBezTo>
                  <a:pt x="4448567" y="2571910"/>
                  <a:pt x="4446219" y="2567212"/>
                  <a:pt x="4450916" y="2560165"/>
                </a:cubicBezTo>
                <a:cubicBezTo>
                  <a:pt x="4435943" y="2535501"/>
                  <a:pt x="4429227" y="2529334"/>
                  <a:pt x="4427796" y="2532004"/>
                </a:cubicBezTo>
                <a:close/>
                <a:moveTo>
                  <a:pt x="5773280" y="2531977"/>
                </a:moveTo>
                <a:lnTo>
                  <a:pt x="5773280" y="2541373"/>
                </a:lnTo>
                <a:cubicBezTo>
                  <a:pt x="5773280" y="2555467"/>
                  <a:pt x="5773280" y="2543722"/>
                  <a:pt x="5775629" y="2550769"/>
                </a:cubicBezTo>
                <a:cubicBezTo>
                  <a:pt x="5789721" y="2541373"/>
                  <a:pt x="5775629" y="2546071"/>
                  <a:pt x="5789721" y="2541373"/>
                </a:cubicBezTo>
                <a:cubicBezTo>
                  <a:pt x="5782675" y="2531977"/>
                  <a:pt x="5785024" y="2539024"/>
                  <a:pt x="5773280" y="2531977"/>
                </a:cubicBezTo>
                <a:close/>
                <a:moveTo>
                  <a:pt x="5792070" y="2522581"/>
                </a:moveTo>
                <a:lnTo>
                  <a:pt x="5785024" y="2529628"/>
                </a:lnTo>
                <a:lnTo>
                  <a:pt x="5792070" y="2531977"/>
                </a:lnTo>
                <a:lnTo>
                  <a:pt x="5796768" y="2529628"/>
                </a:lnTo>
                <a:close/>
                <a:moveTo>
                  <a:pt x="4723375" y="2522580"/>
                </a:moveTo>
                <a:cubicBezTo>
                  <a:pt x="4695189" y="2539024"/>
                  <a:pt x="4713980" y="2539024"/>
                  <a:pt x="4692840" y="2564863"/>
                </a:cubicBezTo>
                <a:cubicBezTo>
                  <a:pt x="4718677" y="2581307"/>
                  <a:pt x="4737467" y="2593051"/>
                  <a:pt x="4753909" y="2562514"/>
                </a:cubicBezTo>
                <a:cubicBezTo>
                  <a:pt x="4751560" y="2546071"/>
                  <a:pt x="4749211" y="2529628"/>
                  <a:pt x="4723375" y="2522580"/>
                </a:cubicBezTo>
                <a:close/>
                <a:moveTo>
                  <a:pt x="3753329" y="2517883"/>
                </a:moveTo>
                <a:cubicBezTo>
                  <a:pt x="3739236" y="2574260"/>
                  <a:pt x="3673471" y="2630635"/>
                  <a:pt x="3659378" y="2717548"/>
                </a:cubicBezTo>
                <a:cubicBezTo>
                  <a:pt x="3645285" y="2715199"/>
                  <a:pt x="3661727" y="2698757"/>
                  <a:pt x="3649983" y="2694058"/>
                </a:cubicBezTo>
                <a:cubicBezTo>
                  <a:pt x="3628844" y="2701106"/>
                  <a:pt x="3645285" y="2719897"/>
                  <a:pt x="3638239" y="2736337"/>
                </a:cubicBezTo>
                <a:cubicBezTo>
                  <a:pt x="3619449" y="2738688"/>
                  <a:pt x="3607706" y="2759827"/>
                  <a:pt x="3591263" y="2771565"/>
                </a:cubicBezTo>
                <a:cubicBezTo>
                  <a:pt x="3607706" y="2860812"/>
                  <a:pt x="3509056" y="3018196"/>
                  <a:pt x="3502010" y="3121535"/>
                </a:cubicBezTo>
                <a:cubicBezTo>
                  <a:pt x="3494963" y="3116843"/>
                  <a:pt x="3497312" y="3109793"/>
                  <a:pt x="3487917" y="3107447"/>
                </a:cubicBezTo>
                <a:cubicBezTo>
                  <a:pt x="3490266" y="3114494"/>
                  <a:pt x="3492615" y="3121535"/>
                  <a:pt x="3494963" y="3128585"/>
                </a:cubicBezTo>
                <a:cubicBezTo>
                  <a:pt x="3494963" y="3128585"/>
                  <a:pt x="3492615" y="3130933"/>
                  <a:pt x="3492615" y="3130933"/>
                </a:cubicBezTo>
                <a:cubicBezTo>
                  <a:pt x="3494963" y="3133283"/>
                  <a:pt x="3494963" y="3133283"/>
                  <a:pt x="3497312" y="3135632"/>
                </a:cubicBezTo>
                <a:cubicBezTo>
                  <a:pt x="3499661" y="3149725"/>
                  <a:pt x="3504359" y="3163819"/>
                  <a:pt x="3506708" y="3177914"/>
                </a:cubicBezTo>
                <a:cubicBezTo>
                  <a:pt x="3506708" y="3180267"/>
                  <a:pt x="3506708" y="3180267"/>
                  <a:pt x="3506708" y="3182612"/>
                </a:cubicBezTo>
                <a:cubicBezTo>
                  <a:pt x="3506708" y="3187311"/>
                  <a:pt x="3509056" y="3194356"/>
                  <a:pt x="3509056" y="3199053"/>
                </a:cubicBezTo>
                <a:cubicBezTo>
                  <a:pt x="3511405" y="3201403"/>
                  <a:pt x="3511405" y="3206100"/>
                  <a:pt x="3511405" y="3208446"/>
                </a:cubicBezTo>
                <a:cubicBezTo>
                  <a:pt x="3513754" y="3213146"/>
                  <a:pt x="3513754" y="3217847"/>
                  <a:pt x="3513754" y="3222544"/>
                </a:cubicBezTo>
                <a:cubicBezTo>
                  <a:pt x="3516102" y="3227241"/>
                  <a:pt x="3516102" y="3229593"/>
                  <a:pt x="3516102" y="3234289"/>
                </a:cubicBezTo>
                <a:cubicBezTo>
                  <a:pt x="3516102" y="3238992"/>
                  <a:pt x="3516102" y="3243691"/>
                  <a:pt x="3516102" y="3248384"/>
                </a:cubicBezTo>
                <a:cubicBezTo>
                  <a:pt x="3516102" y="3253091"/>
                  <a:pt x="3516102" y="3257791"/>
                  <a:pt x="3516102" y="3262494"/>
                </a:cubicBezTo>
                <a:cubicBezTo>
                  <a:pt x="3516102" y="3267196"/>
                  <a:pt x="3516102" y="3269552"/>
                  <a:pt x="3516102" y="3274248"/>
                </a:cubicBezTo>
                <a:cubicBezTo>
                  <a:pt x="3516102" y="3278939"/>
                  <a:pt x="3516102" y="3285961"/>
                  <a:pt x="3516102" y="3290651"/>
                </a:cubicBezTo>
                <a:cubicBezTo>
                  <a:pt x="3516102" y="3292983"/>
                  <a:pt x="3516102" y="3297674"/>
                  <a:pt x="3516102" y="3300006"/>
                </a:cubicBezTo>
                <a:cubicBezTo>
                  <a:pt x="3513754" y="3307040"/>
                  <a:pt x="3513754" y="3316463"/>
                  <a:pt x="3513754" y="3323513"/>
                </a:cubicBezTo>
                <a:cubicBezTo>
                  <a:pt x="3546636" y="3342305"/>
                  <a:pt x="3520800" y="3424477"/>
                  <a:pt x="3560729" y="3457360"/>
                </a:cubicBezTo>
                <a:cubicBezTo>
                  <a:pt x="3607706" y="3335256"/>
                  <a:pt x="3588915" y="3267196"/>
                  <a:pt x="3645285" y="3184961"/>
                </a:cubicBezTo>
                <a:cubicBezTo>
                  <a:pt x="3638239" y="3170868"/>
                  <a:pt x="3633542" y="3154423"/>
                  <a:pt x="3631192" y="3137983"/>
                </a:cubicBezTo>
                <a:cubicBezTo>
                  <a:pt x="3673471" y="3027584"/>
                  <a:pt x="3706353" y="2926587"/>
                  <a:pt x="3711051" y="2806791"/>
                </a:cubicBezTo>
                <a:cubicBezTo>
                  <a:pt x="3715749" y="2708153"/>
                  <a:pt x="3750980" y="2623588"/>
                  <a:pt x="3774468" y="2534325"/>
                </a:cubicBezTo>
                <a:cubicBezTo>
                  <a:pt x="3736888" y="2539024"/>
                  <a:pt x="3774468" y="2531978"/>
                  <a:pt x="3753329" y="2517883"/>
                </a:cubicBezTo>
                <a:close/>
                <a:moveTo>
                  <a:pt x="5787373" y="2513185"/>
                </a:moveTo>
                <a:lnTo>
                  <a:pt x="5794419" y="2520231"/>
                </a:lnTo>
                <a:lnTo>
                  <a:pt x="5794419" y="2513185"/>
                </a:lnTo>
                <a:close/>
                <a:moveTo>
                  <a:pt x="1407885" y="2510837"/>
                </a:moveTo>
                <a:lnTo>
                  <a:pt x="1409253" y="2510837"/>
                </a:lnTo>
                <a:cubicBezTo>
                  <a:pt x="1409253" y="2510837"/>
                  <a:pt x="1411603" y="2513184"/>
                  <a:pt x="1411603" y="2513184"/>
                </a:cubicBezTo>
                <a:lnTo>
                  <a:pt x="1410811" y="2515551"/>
                </a:lnTo>
                <a:close/>
                <a:moveTo>
                  <a:pt x="5813209" y="2501440"/>
                </a:moveTo>
                <a:lnTo>
                  <a:pt x="5806163" y="2508487"/>
                </a:lnTo>
                <a:lnTo>
                  <a:pt x="5813209" y="2508487"/>
                </a:lnTo>
                <a:close/>
                <a:moveTo>
                  <a:pt x="4434475" y="2499091"/>
                </a:moveTo>
                <a:cubicBezTo>
                  <a:pt x="4450916" y="2517883"/>
                  <a:pt x="4455614" y="2569561"/>
                  <a:pt x="4481450" y="2564863"/>
                </a:cubicBezTo>
                <a:cubicBezTo>
                  <a:pt x="4460311" y="2548420"/>
                  <a:pt x="4453265" y="2501439"/>
                  <a:pt x="4434475" y="2499091"/>
                </a:cubicBezTo>
                <a:close/>
                <a:moveTo>
                  <a:pt x="899583" y="2496789"/>
                </a:moveTo>
                <a:lnTo>
                  <a:pt x="904280" y="2499139"/>
                </a:lnTo>
                <a:lnTo>
                  <a:pt x="899583" y="2506186"/>
                </a:lnTo>
                <a:lnTo>
                  <a:pt x="894887" y="2499139"/>
                </a:lnTo>
                <a:close/>
                <a:moveTo>
                  <a:pt x="1598327" y="2495567"/>
                </a:moveTo>
                <a:cubicBezTo>
                  <a:pt x="1597157" y="2493805"/>
                  <a:pt x="1595978" y="2493218"/>
                  <a:pt x="1592456" y="2496742"/>
                </a:cubicBezTo>
                <a:cubicBezTo>
                  <a:pt x="1590107" y="2501439"/>
                  <a:pt x="1599502" y="2506137"/>
                  <a:pt x="1604199" y="2501439"/>
                </a:cubicBezTo>
                <a:cubicBezTo>
                  <a:pt x="1600678" y="2500265"/>
                  <a:pt x="1599502" y="2497329"/>
                  <a:pt x="1598327" y="2495567"/>
                </a:cubicBezTo>
                <a:close/>
                <a:moveTo>
                  <a:pt x="1153236" y="2487345"/>
                </a:moveTo>
                <a:lnTo>
                  <a:pt x="1148537" y="2494392"/>
                </a:lnTo>
                <a:lnTo>
                  <a:pt x="1153236" y="2499091"/>
                </a:lnTo>
                <a:lnTo>
                  <a:pt x="1162629" y="2494392"/>
                </a:lnTo>
                <a:close/>
                <a:moveTo>
                  <a:pt x="5792070" y="2482648"/>
                </a:moveTo>
                <a:lnTo>
                  <a:pt x="5785024" y="2489695"/>
                </a:lnTo>
                <a:lnTo>
                  <a:pt x="5792070" y="2492044"/>
                </a:lnTo>
                <a:lnTo>
                  <a:pt x="5796768" y="2489695"/>
                </a:lnTo>
                <a:close/>
                <a:moveTo>
                  <a:pt x="3773478" y="2475711"/>
                </a:moveTo>
                <a:cubicBezTo>
                  <a:pt x="3771386" y="2475013"/>
                  <a:pt x="3768597" y="2476188"/>
                  <a:pt x="3765073" y="2480298"/>
                </a:cubicBezTo>
                <a:cubicBezTo>
                  <a:pt x="3774468" y="2484996"/>
                  <a:pt x="3760375" y="2499091"/>
                  <a:pt x="3774468" y="2503789"/>
                </a:cubicBezTo>
                <a:cubicBezTo>
                  <a:pt x="3779754" y="2496742"/>
                  <a:pt x="3779754" y="2477803"/>
                  <a:pt x="3773478" y="2475711"/>
                </a:cubicBezTo>
                <a:close/>
                <a:moveTo>
                  <a:pt x="5599470" y="2475601"/>
                </a:moveTo>
                <a:cubicBezTo>
                  <a:pt x="5594773" y="2482648"/>
                  <a:pt x="5601819" y="2475601"/>
                  <a:pt x="5597122" y="2482648"/>
                </a:cubicBezTo>
                <a:cubicBezTo>
                  <a:pt x="5594773" y="2487346"/>
                  <a:pt x="5592424" y="2482648"/>
                  <a:pt x="5592424" y="2492044"/>
                </a:cubicBezTo>
                <a:cubicBezTo>
                  <a:pt x="5583029" y="2496742"/>
                  <a:pt x="5583029" y="2496742"/>
                  <a:pt x="5573634" y="2503789"/>
                </a:cubicBezTo>
                <a:cubicBezTo>
                  <a:pt x="5573634" y="2513185"/>
                  <a:pt x="5573634" y="2513185"/>
                  <a:pt x="5573634" y="2522581"/>
                </a:cubicBezTo>
                <a:cubicBezTo>
                  <a:pt x="5573634" y="2524930"/>
                  <a:pt x="5573634" y="2524930"/>
                  <a:pt x="5568936" y="2527279"/>
                </a:cubicBezTo>
                <a:cubicBezTo>
                  <a:pt x="5568936" y="2536676"/>
                  <a:pt x="5561890" y="2536676"/>
                  <a:pt x="5561890" y="2541373"/>
                </a:cubicBezTo>
                <a:cubicBezTo>
                  <a:pt x="5561890" y="2548419"/>
                  <a:pt x="5564239" y="2564863"/>
                  <a:pt x="5571285" y="2564863"/>
                </a:cubicBezTo>
                <a:cubicBezTo>
                  <a:pt x="5573634" y="2564863"/>
                  <a:pt x="5580680" y="2560164"/>
                  <a:pt x="5583029" y="2560164"/>
                </a:cubicBezTo>
                <a:cubicBezTo>
                  <a:pt x="5594773" y="2529628"/>
                  <a:pt x="5594773" y="2529628"/>
                  <a:pt x="5604168" y="2499090"/>
                </a:cubicBezTo>
                <a:cubicBezTo>
                  <a:pt x="5606517" y="2489695"/>
                  <a:pt x="5606517" y="2477949"/>
                  <a:pt x="5599470" y="2475601"/>
                </a:cubicBezTo>
                <a:close/>
                <a:moveTo>
                  <a:pt x="5808512" y="2466205"/>
                </a:moveTo>
                <a:lnTo>
                  <a:pt x="5801465" y="2473252"/>
                </a:lnTo>
                <a:lnTo>
                  <a:pt x="5808512" y="2475601"/>
                </a:lnTo>
                <a:lnTo>
                  <a:pt x="5813209" y="2473252"/>
                </a:lnTo>
                <a:close/>
                <a:moveTo>
                  <a:pt x="3194321" y="2463855"/>
                </a:moveTo>
                <a:cubicBezTo>
                  <a:pt x="3191971" y="2470902"/>
                  <a:pt x="3187274" y="2477949"/>
                  <a:pt x="3184925" y="2487345"/>
                </a:cubicBezTo>
                <a:cubicBezTo>
                  <a:pt x="3191971" y="2492043"/>
                  <a:pt x="3196668" y="2492043"/>
                  <a:pt x="3203715" y="2489695"/>
                </a:cubicBezTo>
                <a:cubicBezTo>
                  <a:pt x="3206063" y="2484996"/>
                  <a:pt x="3206063" y="2482647"/>
                  <a:pt x="3208412" y="2477949"/>
                </a:cubicBezTo>
                <a:cubicBezTo>
                  <a:pt x="3201366" y="2473251"/>
                  <a:pt x="3196668" y="2468554"/>
                  <a:pt x="3194321" y="2463855"/>
                </a:cubicBezTo>
                <a:close/>
                <a:moveTo>
                  <a:pt x="5857836" y="2454459"/>
                </a:moveTo>
                <a:lnTo>
                  <a:pt x="5850790" y="2461507"/>
                </a:lnTo>
                <a:lnTo>
                  <a:pt x="5862534" y="2461507"/>
                </a:lnTo>
                <a:close/>
                <a:moveTo>
                  <a:pt x="5766234" y="2454459"/>
                </a:moveTo>
                <a:lnTo>
                  <a:pt x="5759187" y="2461507"/>
                </a:lnTo>
                <a:lnTo>
                  <a:pt x="5770931" y="2461507"/>
                </a:lnTo>
                <a:close/>
                <a:moveTo>
                  <a:pt x="5794419" y="2449762"/>
                </a:moveTo>
                <a:lnTo>
                  <a:pt x="5794419" y="2456808"/>
                </a:lnTo>
                <a:lnTo>
                  <a:pt x="5803814" y="2456808"/>
                </a:lnTo>
                <a:lnTo>
                  <a:pt x="5799117" y="2463855"/>
                </a:lnTo>
                <a:lnTo>
                  <a:pt x="5806163" y="2463855"/>
                </a:lnTo>
                <a:lnTo>
                  <a:pt x="5806163" y="2456808"/>
                </a:lnTo>
                <a:lnTo>
                  <a:pt x="5813209" y="2459158"/>
                </a:lnTo>
                <a:cubicBezTo>
                  <a:pt x="5813209" y="2470903"/>
                  <a:pt x="5827302" y="2456808"/>
                  <a:pt x="5827302" y="2454459"/>
                </a:cubicBezTo>
                <a:lnTo>
                  <a:pt x="5813209" y="2459158"/>
                </a:lnTo>
                <a:lnTo>
                  <a:pt x="5813209" y="2452111"/>
                </a:lnTo>
                <a:lnTo>
                  <a:pt x="5806163" y="2456808"/>
                </a:lnTo>
                <a:lnTo>
                  <a:pt x="5803814" y="2456808"/>
                </a:lnTo>
                <a:cubicBezTo>
                  <a:pt x="5799117" y="2449762"/>
                  <a:pt x="5803814" y="2452111"/>
                  <a:pt x="5794419" y="2449762"/>
                </a:cubicBezTo>
                <a:close/>
                <a:moveTo>
                  <a:pt x="1524344" y="2449762"/>
                </a:moveTo>
                <a:cubicBezTo>
                  <a:pt x="1529038" y="2454459"/>
                  <a:pt x="1531386" y="2459156"/>
                  <a:pt x="1533736" y="2466204"/>
                </a:cubicBezTo>
                <a:cubicBezTo>
                  <a:pt x="1536086" y="2461506"/>
                  <a:pt x="1538436" y="2454459"/>
                  <a:pt x="1538436" y="2449762"/>
                </a:cubicBezTo>
                <a:cubicBezTo>
                  <a:pt x="1533736" y="2449762"/>
                  <a:pt x="1529038" y="2449762"/>
                  <a:pt x="1524344" y="2449762"/>
                </a:cubicBezTo>
                <a:close/>
                <a:moveTo>
                  <a:pt x="4528830" y="2449247"/>
                </a:moveTo>
                <a:cubicBezTo>
                  <a:pt x="4524316" y="2448586"/>
                  <a:pt x="4520792" y="2469728"/>
                  <a:pt x="4533123" y="2459156"/>
                </a:cubicBezTo>
                <a:cubicBezTo>
                  <a:pt x="4531949" y="2452110"/>
                  <a:pt x="4530334" y="2449467"/>
                  <a:pt x="4528830" y="2449247"/>
                </a:cubicBezTo>
                <a:close/>
                <a:moveTo>
                  <a:pt x="1449180" y="2447413"/>
                </a:moveTo>
                <a:cubicBezTo>
                  <a:pt x="1439788" y="2445068"/>
                  <a:pt x="1465623" y="2456808"/>
                  <a:pt x="1491458" y="2461506"/>
                </a:cubicBezTo>
                <a:cubicBezTo>
                  <a:pt x="1505551" y="2463855"/>
                  <a:pt x="1517295" y="2466204"/>
                  <a:pt x="1524344" y="2466204"/>
                </a:cubicBezTo>
                <a:cubicBezTo>
                  <a:pt x="1519643" y="2461506"/>
                  <a:pt x="1517295" y="2456808"/>
                  <a:pt x="1514946" y="2452110"/>
                </a:cubicBezTo>
                <a:cubicBezTo>
                  <a:pt x="1477366" y="2452110"/>
                  <a:pt x="1453881" y="2447413"/>
                  <a:pt x="1449180" y="2447413"/>
                </a:cubicBezTo>
                <a:close/>
                <a:moveTo>
                  <a:pt x="5907159" y="2442717"/>
                </a:moveTo>
                <a:cubicBezTo>
                  <a:pt x="5904811" y="2452113"/>
                  <a:pt x="5904811" y="2459161"/>
                  <a:pt x="5902462" y="2468557"/>
                </a:cubicBezTo>
                <a:cubicBezTo>
                  <a:pt x="5900113" y="2466208"/>
                  <a:pt x="5900113" y="2463858"/>
                  <a:pt x="5900113" y="2461509"/>
                </a:cubicBezTo>
                <a:cubicBezTo>
                  <a:pt x="5900113" y="2459161"/>
                  <a:pt x="5897764" y="2456811"/>
                  <a:pt x="5900113" y="2452113"/>
                </a:cubicBezTo>
                <a:cubicBezTo>
                  <a:pt x="5902462" y="2449764"/>
                  <a:pt x="5904811" y="2445068"/>
                  <a:pt x="5907159" y="2442717"/>
                </a:cubicBezTo>
                <a:close/>
                <a:moveTo>
                  <a:pt x="4676399" y="2442714"/>
                </a:moveTo>
                <a:cubicBezTo>
                  <a:pt x="4674050" y="2459156"/>
                  <a:pt x="4659958" y="2447413"/>
                  <a:pt x="4652911" y="2452110"/>
                </a:cubicBezTo>
                <a:cubicBezTo>
                  <a:pt x="4652911" y="2473251"/>
                  <a:pt x="4641167" y="2473251"/>
                  <a:pt x="4643516" y="2489695"/>
                </a:cubicBezTo>
                <a:cubicBezTo>
                  <a:pt x="4655260" y="2494392"/>
                  <a:pt x="4667004" y="2499091"/>
                  <a:pt x="4678748" y="2503789"/>
                </a:cubicBezTo>
                <a:cubicBezTo>
                  <a:pt x="4697538" y="2492043"/>
                  <a:pt x="4692840" y="2482647"/>
                  <a:pt x="4704584" y="2473251"/>
                </a:cubicBezTo>
                <a:cubicBezTo>
                  <a:pt x="4695189" y="2463855"/>
                  <a:pt x="4681096" y="2454459"/>
                  <a:pt x="4676399" y="2442714"/>
                </a:cubicBezTo>
                <a:close/>
                <a:moveTo>
                  <a:pt x="1580714" y="2442714"/>
                </a:moveTo>
                <a:cubicBezTo>
                  <a:pt x="1576014" y="2442714"/>
                  <a:pt x="1573665" y="2445068"/>
                  <a:pt x="1568972" y="2445068"/>
                </a:cubicBezTo>
                <a:cubicBezTo>
                  <a:pt x="1571316" y="2447413"/>
                  <a:pt x="1573665" y="2449762"/>
                  <a:pt x="1578364" y="2452110"/>
                </a:cubicBezTo>
                <a:cubicBezTo>
                  <a:pt x="1578364" y="2452110"/>
                  <a:pt x="1578364" y="2449762"/>
                  <a:pt x="1580714" y="2442714"/>
                </a:cubicBezTo>
                <a:close/>
                <a:moveTo>
                  <a:pt x="1601851" y="2440367"/>
                </a:moveTo>
                <a:cubicBezTo>
                  <a:pt x="1597157" y="2440367"/>
                  <a:pt x="1594806" y="2440367"/>
                  <a:pt x="1590107" y="2442714"/>
                </a:cubicBezTo>
                <a:lnTo>
                  <a:pt x="1594806" y="2445068"/>
                </a:lnTo>
                <a:lnTo>
                  <a:pt x="1604199" y="2447413"/>
                </a:lnTo>
                <a:lnTo>
                  <a:pt x="1608899" y="2442714"/>
                </a:lnTo>
                <a:lnTo>
                  <a:pt x="1606549" y="2440367"/>
                </a:lnTo>
                <a:cubicBezTo>
                  <a:pt x="1604199" y="2440367"/>
                  <a:pt x="1604199" y="2440367"/>
                  <a:pt x="1601851" y="2440367"/>
                </a:cubicBezTo>
                <a:close/>
                <a:moveTo>
                  <a:pt x="4508498" y="2424842"/>
                </a:moveTo>
                <a:cubicBezTo>
                  <a:pt x="4500241" y="2420108"/>
                  <a:pt x="4505526" y="2442128"/>
                  <a:pt x="4521379" y="2440367"/>
                </a:cubicBezTo>
                <a:cubicBezTo>
                  <a:pt x="4515508" y="2430970"/>
                  <a:pt x="4511250" y="2426421"/>
                  <a:pt x="4508498" y="2424842"/>
                </a:cubicBezTo>
                <a:close/>
                <a:moveTo>
                  <a:pt x="3431546" y="2423923"/>
                </a:moveTo>
                <a:cubicBezTo>
                  <a:pt x="3429198" y="2428622"/>
                  <a:pt x="3426849" y="2435668"/>
                  <a:pt x="3422151" y="2433321"/>
                </a:cubicBezTo>
                <a:cubicBezTo>
                  <a:pt x="3417454" y="2447413"/>
                  <a:pt x="3422151" y="2459156"/>
                  <a:pt x="3436245" y="2466204"/>
                </a:cubicBezTo>
                <a:cubicBezTo>
                  <a:pt x="3445639" y="2459156"/>
                  <a:pt x="3457383" y="2454459"/>
                  <a:pt x="3464429" y="2445068"/>
                </a:cubicBezTo>
                <a:cubicBezTo>
                  <a:pt x="3450337" y="2438019"/>
                  <a:pt x="3450337" y="2426276"/>
                  <a:pt x="3431546" y="2423923"/>
                </a:cubicBezTo>
                <a:close/>
                <a:moveTo>
                  <a:pt x="1282420" y="2419225"/>
                </a:moveTo>
                <a:lnTo>
                  <a:pt x="1275370" y="2428622"/>
                </a:lnTo>
                <a:lnTo>
                  <a:pt x="1282420" y="2433321"/>
                </a:lnTo>
                <a:close/>
                <a:moveTo>
                  <a:pt x="4408638" y="2414529"/>
                </a:moveTo>
                <a:cubicBezTo>
                  <a:pt x="4399243" y="2428622"/>
                  <a:pt x="4422731" y="2456808"/>
                  <a:pt x="4427428" y="2449762"/>
                </a:cubicBezTo>
                <a:cubicBezTo>
                  <a:pt x="4415684" y="2440367"/>
                  <a:pt x="4420382" y="2423923"/>
                  <a:pt x="4408638" y="2414529"/>
                </a:cubicBezTo>
                <a:close/>
                <a:moveTo>
                  <a:pt x="5799117" y="2409830"/>
                </a:moveTo>
                <a:lnTo>
                  <a:pt x="5792070" y="2416881"/>
                </a:lnTo>
                <a:lnTo>
                  <a:pt x="5799117" y="2419226"/>
                </a:lnTo>
                <a:close/>
                <a:moveTo>
                  <a:pt x="5519611" y="2395738"/>
                </a:moveTo>
                <a:cubicBezTo>
                  <a:pt x="5514914" y="2405138"/>
                  <a:pt x="5514914" y="2405138"/>
                  <a:pt x="5512565" y="2412179"/>
                </a:cubicBezTo>
                <a:cubicBezTo>
                  <a:pt x="5510216" y="2412179"/>
                  <a:pt x="5510216" y="2412179"/>
                  <a:pt x="5505519" y="2412179"/>
                </a:cubicBezTo>
                <a:cubicBezTo>
                  <a:pt x="5507867" y="2405138"/>
                  <a:pt x="5507867" y="2409829"/>
                  <a:pt x="5507867" y="2402786"/>
                </a:cubicBezTo>
                <a:cubicBezTo>
                  <a:pt x="5507867" y="2400440"/>
                  <a:pt x="5507867" y="2398089"/>
                  <a:pt x="5512565" y="2398089"/>
                </a:cubicBezTo>
                <a:cubicBezTo>
                  <a:pt x="5517263" y="2398089"/>
                  <a:pt x="5517263" y="2398089"/>
                  <a:pt x="5519611" y="2395738"/>
                </a:cubicBezTo>
                <a:close/>
                <a:moveTo>
                  <a:pt x="5792070" y="2383999"/>
                </a:moveTo>
                <a:lnTo>
                  <a:pt x="5785024" y="2391043"/>
                </a:lnTo>
                <a:lnTo>
                  <a:pt x="5796768" y="2391043"/>
                </a:lnTo>
                <a:close/>
                <a:moveTo>
                  <a:pt x="4389702" y="2382786"/>
                </a:moveTo>
                <a:cubicBezTo>
                  <a:pt x="4386619" y="2381495"/>
                  <a:pt x="4383389" y="2381650"/>
                  <a:pt x="4380453" y="2383997"/>
                </a:cubicBezTo>
                <a:cubicBezTo>
                  <a:pt x="4392197" y="2391043"/>
                  <a:pt x="4394545" y="2402786"/>
                  <a:pt x="4401592" y="2412180"/>
                </a:cubicBezTo>
                <a:cubicBezTo>
                  <a:pt x="4406877" y="2403374"/>
                  <a:pt x="4398950" y="2386644"/>
                  <a:pt x="4389702" y="2382786"/>
                </a:cubicBezTo>
                <a:close/>
                <a:moveTo>
                  <a:pt x="4783349" y="2374949"/>
                </a:moveTo>
                <a:lnTo>
                  <a:pt x="4778855" y="2379849"/>
                </a:lnTo>
                <a:lnTo>
                  <a:pt x="4789141" y="2381650"/>
                </a:lnTo>
                <a:cubicBezTo>
                  <a:pt x="4786793" y="2378126"/>
                  <a:pt x="4785325" y="2376362"/>
                  <a:pt x="4784370" y="2375483"/>
                </a:cubicBezTo>
                <a:close/>
                <a:moveTo>
                  <a:pt x="4460311" y="2374600"/>
                </a:moveTo>
                <a:cubicBezTo>
                  <a:pt x="4472055" y="2386351"/>
                  <a:pt x="4486148" y="2400440"/>
                  <a:pt x="4488497" y="2419225"/>
                </a:cubicBezTo>
                <a:cubicBezTo>
                  <a:pt x="4507287" y="2412180"/>
                  <a:pt x="4469706" y="2367555"/>
                  <a:pt x="4460311" y="2374600"/>
                </a:cubicBezTo>
                <a:close/>
                <a:moveTo>
                  <a:pt x="5813209" y="2369902"/>
                </a:moveTo>
                <a:lnTo>
                  <a:pt x="5806163" y="2376948"/>
                </a:lnTo>
                <a:lnTo>
                  <a:pt x="5817907" y="2376948"/>
                </a:lnTo>
                <a:close/>
                <a:moveTo>
                  <a:pt x="5747444" y="2369902"/>
                </a:moveTo>
                <a:cubicBezTo>
                  <a:pt x="5747444" y="2372252"/>
                  <a:pt x="5747444" y="2372252"/>
                  <a:pt x="5747444" y="2372252"/>
                </a:cubicBezTo>
                <a:cubicBezTo>
                  <a:pt x="5747444" y="2375776"/>
                  <a:pt x="5747444" y="2377536"/>
                  <a:pt x="5747738" y="2379300"/>
                </a:cubicBezTo>
                <a:lnTo>
                  <a:pt x="5748781" y="2382877"/>
                </a:lnTo>
                <a:lnTo>
                  <a:pt x="5749792" y="2388703"/>
                </a:lnTo>
                <a:lnTo>
                  <a:pt x="5749792" y="2386351"/>
                </a:lnTo>
                <a:lnTo>
                  <a:pt x="5748781" y="2382877"/>
                </a:lnTo>
                <a:lnTo>
                  <a:pt x="5748618" y="2381941"/>
                </a:lnTo>
                <a:cubicBezTo>
                  <a:pt x="5748031" y="2378126"/>
                  <a:pt x="5747444" y="2373427"/>
                  <a:pt x="5747444" y="2369902"/>
                </a:cubicBezTo>
                <a:close/>
                <a:moveTo>
                  <a:pt x="5766234" y="2362860"/>
                </a:moveTo>
                <a:lnTo>
                  <a:pt x="5759187" y="2369902"/>
                </a:lnTo>
                <a:lnTo>
                  <a:pt x="5770931" y="2369902"/>
                </a:lnTo>
                <a:close/>
                <a:moveTo>
                  <a:pt x="6987597" y="2355818"/>
                </a:moveTo>
                <a:cubicBezTo>
                  <a:pt x="6989946" y="2360519"/>
                  <a:pt x="6994644" y="2362868"/>
                  <a:pt x="6996992" y="2365209"/>
                </a:cubicBezTo>
                <a:cubicBezTo>
                  <a:pt x="6989946" y="2358168"/>
                  <a:pt x="6989946" y="2358168"/>
                  <a:pt x="6987597" y="2355818"/>
                </a:cubicBezTo>
                <a:close/>
                <a:moveTo>
                  <a:pt x="5813209" y="2353460"/>
                </a:moveTo>
                <a:lnTo>
                  <a:pt x="5803814" y="2358160"/>
                </a:lnTo>
                <a:lnTo>
                  <a:pt x="5810861" y="2365204"/>
                </a:lnTo>
                <a:close/>
                <a:moveTo>
                  <a:pt x="3587814" y="2351956"/>
                </a:moveTo>
                <a:cubicBezTo>
                  <a:pt x="3587153" y="2352287"/>
                  <a:pt x="3571299" y="2378712"/>
                  <a:pt x="3581868" y="2362860"/>
                </a:cubicBezTo>
                <a:cubicBezTo>
                  <a:pt x="3586566" y="2354636"/>
                  <a:pt x="3588034" y="2351846"/>
                  <a:pt x="3587814" y="2351956"/>
                </a:cubicBezTo>
                <a:close/>
                <a:moveTo>
                  <a:pt x="4420382" y="2351110"/>
                </a:moveTo>
                <a:cubicBezTo>
                  <a:pt x="4434475" y="2360508"/>
                  <a:pt x="4448567" y="2416879"/>
                  <a:pt x="4462660" y="2395738"/>
                </a:cubicBezTo>
                <a:cubicBezTo>
                  <a:pt x="4441521" y="2386351"/>
                  <a:pt x="4439172" y="2346420"/>
                  <a:pt x="4420382" y="2351110"/>
                </a:cubicBezTo>
                <a:close/>
                <a:moveTo>
                  <a:pt x="1242503" y="2346447"/>
                </a:moveTo>
                <a:cubicBezTo>
                  <a:pt x="1258944" y="2355836"/>
                  <a:pt x="1273036" y="2365235"/>
                  <a:pt x="1287130" y="2376984"/>
                </a:cubicBezTo>
                <a:cubicBezTo>
                  <a:pt x="1282432" y="2379333"/>
                  <a:pt x="1277736" y="2381683"/>
                  <a:pt x="1273036" y="2381683"/>
                </a:cubicBezTo>
                <a:cubicBezTo>
                  <a:pt x="1261294" y="2384029"/>
                  <a:pt x="1251897" y="2379333"/>
                  <a:pt x="1240154" y="2376984"/>
                </a:cubicBezTo>
                <a:cubicBezTo>
                  <a:pt x="1233109" y="2374634"/>
                  <a:pt x="1226060" y="2369935"/>
                  <a:pt x="1219016" y="2367590"/>
                </a:cubicBezTo>
                <a:cubicBezTo>
                  <a:pt x="1226060" y="2362890"/>
                  <a:pt x="1237804" y="2360540"/>
                  <a:pt x="1242503" y="2351139"/>
                </a:cubicBezTo>
                <a:cubicBezTo>
                  <a:pt x="1242503" y="2348791"/>
                  <a:pt x="1242503" y="2348791"/>
                  <a:pt x="1242503" y="2346447"/>
                </a:cubicBezTo>
                <a:close/>
                <a:moveTo>
                  <a:pt x="5754490" y="2346420"/>
                </a:moveTo>
                <a:lnTo>
                  <a:pt x="5754490" y="2351110"/>
                </a:lnTo>
                <a:lnTo>
                  <a:pt x="5754717" y="2351856"/>
                </a:lnTo>
                <a:lnTo>
                  <a:pt x="5754784" y="2353460"/>
                </a:lnTo>
                <a:lnTo>
                  <a:pt x="5756666" y="2359915"/>
                </a:lnTo>
                <a:lnTo>
                  <a:pt x="5756839" y="2362860"/>
                </a:lnTo>
                <a:lnTo>
                  <a:pt x="5756839" y="2360508"/>
                </a:lnTo>
                <a:lnTo>
                  <a:pt x="5756666" y="2359915"/>
                </a:lnTo>
                <a:lnTo>
                  <a:pt x="5756546" y="2357866"/>
                </a:lnTo>
                <a:lnTo>
                  <a:pt x="5754717" y="2351856"/>
                </a:lnTo>
                <a:close/>
                <a:moveTo>
                  <a:pt x="1031098" y="2346420"/>
                </a:moveTo>
                <a:lnTo>
                  <a:pt x="1031098" y="2353458"/>
                </a:lnTo>
                <a:cubicBezTo>
                  <a:pt x="1031098" y="2353458"/>
                  <a:pt x="1033447" y="2355809"/>
                  <a:pt x="1033447" y="2358160"/>
                </a:cubicBezTo>
                <a:lnTo>
                  <a:pt x="1038146" y="2362860"/>
                </a:lnTo>
                <a:lnTo>
                  <a:pt x="1045190" y="2358160"/>
                </a:lnTo>
                <a:lnTo>
                  <a:pt x="1049888" y="2346420"/>
                </a:lnTo>
                <a:lnTo>
                  <a:pt x="1040496" y="2346420"/>
                </a:lnTo>
                <a:close/>
                <a:moveTo>
                  <a:pt x="5721607" y="2344071"/>
                </a:moveTo>
                <a:cubicBezTo>
                  <a:pt x="5721607" y="2348763"/>
                  <a:pt x="5721607" y="2348763"/>
                  <a:pt x="5721607" y="2353460"/>
                </a:cubicBezTo>
                <a:cubicBezTo>
                  <a:pt x="5721607" y="2358160"/>
                  <a:pt x="5721607" y="2358160"/>
                  <a:pt x="5721607" y="2365204"/>
                </a:cubicBezTo>
                <a:cubicBezTo>
                  <a:pt x="5721607" y="2365204"/>
                  <a:pt x="5723956" y="2367559"/>
                  <a:pt x="5723956" y="2367559"/>
                </a:cubicBezTo>
                <a:cubicBezTo>
                  <a:pt x="5723956" y="2367559"/>
                  <a:pt x="5723956" y="2365204"/>
                  <a:pt x="5726304" y="2365204"/>
                </a:cubicBezTo>
                <a:cubicBezTo>
                  <a:pt x="5726304" y="2362860"/>
                  <a:pt x="5726304" y="2362860"/>
                  <a:pt x="5726304" y="2358160"/>
                </a:cubicBezTo>
                <a:cubicBezTo>
                  <a:pt x="5723956" y="2351110"/>
                  <a:pt x="5723956" y="2351110"/>
                  <a:pt x="5721607" y="2344071"/>
                </a:cubicBezTo>
                <a:close/>
                <a:moveTo>
                  <a:pt x="6008156" y="2339377"/>
                </a:moveTo>
                <a:cubicBezTo>
                  <a:pt x="5987017" y="2419234"/>
                  <a:pt x="5958832" y="2494405"/>
                  <a:pt x="5890717" y="2564877"/>
                </a:cubicBezTo>
                <a:cubicBezTo>
                  <a:pt x="5890717" y="2555482"/>
                  <a:pt x="5893066" y="2548433"/>
                  <a:pt x="5893066" y="2541387"/>
                </a:cubicBezTo>
                <a:cubicBezTo>
                  <a:pt x="5930646" y="2473263"/>
                  <a:pt x="5968227" y="2405150"/>
                  <a:pt x="6008156" y="2339377"/>
                </a:cubicBezTo>
                <a:close/>
                <a:moveTo>
                  <a:pt x="1216666" y="2329996"/>
                </a:moveTo>
                <a:cubicBezTo>
                  <a:pt x="1223710" y="2332348"/>
                  <a:pt x="1230758" y="2337044"/>
                  <a:pt x="1237804" y="2341748"/>
                </a:cubicBezTo>
                <a:cubicBezTo>
                  <a:pt x="1233109" y="2344099"/>
                  <a:pt x="1230758" y="2346447"/>
                  <a:pt x="1226060" y="2346447"/>
                </a:cubicBezTo>
                <a:cubicBezTo>
                  <a:pt x="1219016" y="2344099"/>
                  <a:pt x="1216666" y="2339396"/>
                  <a:pt x="1211966" y="2334698"/>
                </a:cubicBezTo>
                <a:cubicBezTo>
                  <a:pt x="1211966" y="2332348"/>
                  <a:pt x="1214316" y="2329996"/>
                  <a:pt x="1216666" y="2329996"/>
                </a:cubicBezTo>
                <a:close/>
                <a:moveTo>
                  <a:pt x="5796768" y="2327617"/>
                </a:moveTo>
                <a:lnTo>
                  <a:pt x="5792070" y="2337017"/>
                </a:lnTo>
                <a:lnTo>
                  <a:pt x="5799117" y="2337017"/>
                </a:lnTo>
                <a:lnTo>
                  <a:pt x="5799117" y="2344071"/>
                </a:lnTo>
                <a:lnTo>
                  <a:pt x="5806163" y="2337017"/>
                </a:lnTo>
                <a:lnTo>
                  <a:pt x="5799117" y="2337017"/>
                </a:lnTo>
                <a:close/>
                <a:moveTo>
                  <a:pt x="4770350" y="2325277"/>
                </a:moveTo>
                <a:cubicBezTo>
                  <a:pt x="4770350" y="2327617"/>
                  <a:pt x="4770350" y="2327617"/>
                  <a:pt x="4770350" y="2329971"/>
                </a:cubicBezTo>
                <a:lnTo>
                  <a:pt x="4770351" y="2329968"/>
                </a:lnTo>
                <a:lnTo>
                  <a:pt x="4770351" y="2325277"/>
                </a:lnTo>
                <a:close/>
                <a:moveTo>
                  <a:pt x="1947121" y="2325277"/>
                </a:moveTo>
                <a:cubicBezTo>
                  <a:pt x="1944772" y="2325277"/>
                  <a:pt x="1940079" y="2327617"/>
                  <a:pt x="1935378" y="2327617"/>
                </a:cubicBezTo>
                <a:cubicBezTo>
                  <a:pt x="1914238" y="2332320"/>
                  <a:pt x="1893101" y="2339369"/>
                  <a:pt x="1876658" y="2348763"/>
                </a:cubicBezTo>
                <a:cubicBezTo>
                  <a:pt x="1869616" y="2351110"/>
                  <a:pt x="1860216" y="2355809"/>
                  <a:pt x="1853173" y="2358160"/>
                </a:cubicBezTo>
                <a:lnTo>
                  <a:pt x="1855519" y="2360508"/>
                </a:lnTo>
                <a:cubicBezTo>
                  <a:pt x="1862565" y="2362860"/>
                  <a:pt x="1874309" y="2360508"/>
                  <a:pt x="1879008" y="2367555"/>
                </a:cubicBezTo>
                <a:cubicBezTo>
                  <a:pt x="1881358" y="2372252"/>
                  <a:pt x="1879008" y="2374600"/>
                  <a:pt x="1879008" y="2379300"/>
                </a:cubicBezTo>
                <a:cubicBezTo>
                  <a:pt x="1879008" y="2381650"/>
                  <a:pt x="1876658" y="2381650"/>
                  <a:pt x="1876658" y="2383997"/>
                </a:cubicBezTo>
                <a:lnTo>
                  <a:pt x="1886053" y="2388703"/>
                </a:lnTo>
                <a:cubicBezTo>
                  <a:pt x="1888402" y="2391043"/>
                  <a:pt x="1888402" y="2391043"/>
                  <a:pt x="1890751" y="2391043"/>
                </a:cubicBezTo>
                <a:cubicBezTo>
                  <a:pt x="1893101" y="2393386"/>
                  <a:pt x="1895451" y="2393386"/>
                  <a:pt x="1897797" y="2393386"/>
                </a:cubicBezTo>
                <a:lnTo>
                  <a:pt x="1904843" y="2379300"/>
                </a:lnTo>
                <a:cubicBezTo>
                  <a:pt x="1902495" y="2376947"/>
                  <a:pt x="1897797" y="2376947"/>
                  <a:pt x="1895451" y="2374600"/>
                </a:cubicBezTo>
                <a:cubicBezTo>
                  <a:pt x="1893101" y="2372252"/>
                  <a:pt x="1895451" y="2367555"/>
                  <a:pt x="1895451" y="2362860"/>
                </a:cubicBezTo>
                <a:cubicBezTo>
                  <a:pt x="1895451" y="2362860"/>
                  <a:pt x="1911894" y="2362860"/>
                  <a:pt x="1914238" y="2379300"/>
                </a:cubicBezTo>
                <a:lnTo>
                  <a:pt x="1930680" y="2395738"/>
                </a:lnTo>
                <a:cubicBezTo>
                  <a:pt x="1930680" y="2398089"/>
                  <a:pt x="1925982" y="2402786"/>
                  <a:pt x="1921286" y="2402786"/>
                </a:cubicBezTo>
                <a:cubicBezTo>
                  <a:pt x="1916587" y="2405140"/>
                  <a:pt x="1914238" y="2402786"/>
                  <a:pt x="1911894" y="2402786"/>
                </a:cubicBezTo>
                <a:cubicBezTo>
                  <a:pt x="1907193" y="2402786"/>
                  <a:pt x="1904843" y="2405140"/>
                  <a:pt x="1902495" y="2405140"/>
                </a:cubicBezTo>
                <a:cubicBezTo>
                  <a:pt x="1904843" y="2407487"/>
                  <a:pt x="1914238" y="2412180"/>
                  <a:pt x="1928331" y="2407487"/>
                </a:cubicBezTo>
                <a:cubicBezTo>
                  <a:pt x="1942424" y="2398089"/>
                  <a:pt x="1947121" y="2383997"/>
                  <a:pt x="1949471" y="2369902"/>
                </a:cubicBezTo>
                <a:cubicBezTo>
                  <a:pt x="1949471" y="2365199"/>
                  <a:pt x="1949471" y="2360508"/>
                  <a:pt x="1949471" y="2355809"/>
                </a:cubicBezTo>
                <a:cubicBezTo>
                  <a:pt x="1949471" y="2348763"/>
                  <a:pt x="1949471" y="2344071"/>
                  <a:pt x="1949471" y="2339369"/>
                </a:cubicBezTo>
                <a:cubicBezTo>
                  <a:pt x="1947121" y="2334671"/>
                  <a:pt x="1947121" y="2329971"/>
                  <a:pt x="1947121" y="2325277"/>
                </a:cubicBezTo>
                <a:close/>
                <a:moveTo>
                  <a:pt x="530826" y="2320629"/>
                </a:moveTo>
                <a:lnTo>
                  <a:pt x="537872" y="2325313"/>
                </a:lnTo>
                <a:lnTo>
                  <a:pt x="530826" y="2330004"/>
                </a:lnTo>
                <a:lnTo>
                  <a:pt x="526130" y="2325313"/>
                </a:lnTo>
                <a:close/>
                <a:moveTo>
                  <a:pt x="3684774" y="2314383"/>
                </a:moveTo>
                <a:cubicBezTo>
                  <a:pt x="3670241" y="2311189"/>
                  <a:pt x="3657029" y="2323522"/>
                  <a:pt x="3657029" y="2346420"/>
                </a:cubicBezTo>
                <a:cubicBezTo>
                  <a:pt x="3680517" y="2362860"/>
                  <a:pt x="3692261" y="2348763"/>
                  <a:pt x="3699307" y="2322938"/>
                </a:cubicBezTo>
                <a:cubicBezTo>
                  <a:pt x="3694610" y="2318236"/>
                  <a:pt x="3689619" y="2315446"/>
                  <a:pt x="3684774" y="2314383"/>
                </a:cubicBezTo>
                <a:close/>
                <a:moveTo>
                  <a:pt x="4016392" y="2297103"/>
                </a:moveTo>
                <a:cubicBezTo>
                  <a:pt x="4004648" y="2308840"/>
                  <a:pt x="3960021" y="2341718"/>
                  <a:pt x="3976463" y="2341718"/>
                </a:cubicBezTo>
                <a:cubicBezTo>
                  <a:pt x="3985858" y="2325277"/>
                  <a:pt x="4023439" y="2313539"/>
                  <a:pt x="4016392" y="2297103"/>
                </a:cubicBezTo>
                <a:close/>
                <a:moveTo>
                  <a:pt x="1855519" y="2297103"/>
                </a:moveTo>
                <a:cubicBezTo>
                  <a:pt x="1855519" y="2315886"/>
                  <a:pt x="1808545" y="2318240"/>
                  <a:pt x="1834380" y="2329971"/>
                </a:cubicBezTo>
                <a:cubicBezTo>
                  <a:pt x="1836730" y="2313539"/>
                  <a:pt x="1871960" y="2315886"/>
                  <a:pt x="1855519" y="2297103"/>
                </a:cubicBezTo>
                <a:close/>
                <a:moveTo>
                  <a:pt x="4857255" y="2294748"/>
                </a:moveTo>
                <a:cubicBezTo>
                  <a:pt x="4857255" y="2297102"/>
                  <a:pt x="4857255" y="2299444"/>
                  <a:pt x="4859604" y="2299444"/>
                </a:cubicBezTo>
                <a:cubicBezTo>
                  <a:pt x="4861953" y="2297102"/>
                  <a:pt x="4859604" y="2297102"/>
                  <a:pt x="4861953" y="2297102"/>
                </a:cubicBezTo>
                <a:cubicBezTo>
                  <a:pt x="4861953" y="2294748"/>
                  <a:pt x="4859604" y="2294748"/>
                  <a:pt x="4857255" y="2294748"/>
                </a:cubicBezTo>
                <a:close/>
                <a:moveTo>
                  <a:pt x="6904557" y="2287892"/>
                </a:moveTo>
                <a:lnTo>
                  <a:pt x="6907739" y="2290056"/>
                </a:lnTo>
                <a:cubicBezTo>
                  <a:pt x="6926529" y="2306496"/>
                  <a:pt x="6945320" y="2322945"/>
                  <a:pt x="6966459" y="2339379"/>
                </a:cubicBezTo>
                <a:cubicBezTo>
                  <a:pt x="6971157" y="2344082"/>
                  <a:pt x="6975854" y="2346425"/>
                  <a:pt x="6980552" y="2351117"/>
                </a:cubicBezTo>
                <a:close/>
                <a:moveTo>
                  <a:pt x="5803814" y="2287702"/>
                </a:moveTo>
                <a:lnTo>
                  <a:pt x="5796768" y="2294748"/>
                </a:lnTo>
                <a:lnTo>
                  <a:pt x="5804989" y="2297491"/>
                </a:lnTo>
                <a:lnTo>
                  <a:pt x="5803814" y="2299444"/>
                </a:lnTo>
                <a:lnTo>
                  <a:pt x="5810196" y="2300503"/>
                </a:lnTo>
                <a:lnTo>
                  <a:pt x="5806457" y="2306488"/>
                </a:lnTo>
                <a:cubicBezTo>
                  <a:pt x="5805576" y="2307077"/>
                  <a:pt x="5803815" y="2306488"/>
                  <a:pt x="5796768" y="2306488"/>
                </a:cubicBezTo>
                <a:lnTo>
                  <a:pt x="5796768" y="2308840"/>
                </a:lnTo>
                <a:lnTo>
                  <a:pt x="5810861" y="2313539"/>
                </a:lnTo>
                <a:cubicBezTo>
                  <a:pt x="5796768" y="2332323"/>
                  <a:pt x="5810861" y="2304141"/>
                  <a:pt x="5796768" y="2322938"/>
                </a:cubicBezTo>
                <a:lnTo>
                  <a:pt x="5806163" y="2322938"/>
                </a:lnTo>
                <a:cubicBezTo>
                  <a:pt x="5813209" y="2322938"/>
                  <a:pt x="5815558" y="2320594"/>
                  <a:pt x="5815558" y="2313539"/>
                </a:cubicBezTo>
                <a:lnTo>
                  <a:pt x="5815558" y="2311192"/>
                </a:lnTo>
                <a:cubicBezTo>
                  <a:pt x="5815558" y="2299444"/>
                  <a:pt x="5813209" y="2311192"/>
                  <a:pt x="5817907" y="2301787"/>
                </a:cubicBezTo>
                <a:lnTo>
                  <a:pt x="5810196" y="2300503"/>
                </a:lnTo>
                <a:lnTo>
                  <a:pt x="5810861" y="2299444"/>
                </a:lnTo>
                <a:lnTo>
                  <a:pt x="5804989" y="2297491"/>
                </a:lnTo>
                <a:lnTo>
                  <a:pt x="5807338" y="2293572"/>
                </a:lnTo>
                <a:cubicBezTo>
                  <a:pt x="5807338" y="2292985"/>
                  <a:pt x="5806163" y="2292397"/>
                  <a:pt x="5803814" y="2287702"/>
                </a:cubicBezTo>
                <a:close/>
                <a:moveTo>
                  <a:pt x="4892487" y="2287702"/>
                </a:moveTo>
                <a:cubicBezTo>
                  <a:pt x="4892487" y="2290048"/>
                  <a:pt x="4892487" y="2290048"/>
                  <a:pt x="4892487" y="2292397"/>
                </a:cubicBezTo>
                <a:cubicBezTo>
                  <a:pt x="4894836" y="2290048"/>
                  <a:pt x="4894836" y="2290048"/>
                  <a:pt x="4899533" y="2292397"/>
                </a:cubicBezTo>
                <a:cubicBezTo>
                  <a:pt x="4899533" y="2287702"/>
                  <a:pt x="4899533" y="2287702"/>
                  <a:pt x="4897184" y="2287702"/>
                </a:cubicBezTo>
                <a:cubicBezTo>
                  <a:pt x="4894836" y="2287702"/>
                  <a:pt x="4894836" y="2287702"/>
                  <a:pt x="4892487" y="2287702"/>
                </a:cubicBezTo>
                <a:close/>
                <a:moveTo>
                  <a:pt x="4731596" y="2284176"/>
                </a:moveTo>
                <a:cubicBezTo>
                  <a:pt x="4730421" y="2282402"/>
                  <a:pt x="4729247" y="2281824"/>
                  <a:pt x="4725723" y="2285352"/>
                </a:cubicBezTo>
                <a:cubicBezTo>
                  <a:pt x="4723375" y="2292396"/>
                  <a:pt x="4732770" y="2297103"/>
                  <a:pt x="4737467" y="2290047"/>
                </a:cubicBezTo>
                <a:cubicBezTo>
                  <a:pt x="4733944" y="2288875"/>
                  <a:pt x="4732770" y="2285939"/>
                  <a:pt x="4731596" y="2284176"/>
                </a:cubicBezTo>
                <a:close/>
                <a:moveTo>
                  <a:pt x="3947325" y="2282449"/>
                </a:moveTo>
                <a:cubicBezTo>
                  <a:pt x="3941819" y="2282998"/>
                  <a:pt x="3933011" y="2302380"/>
                  <a:pt x="3950626" y="2290047"/>
                </a:cubicBezTo>
                <a:cubicBezTo>
                  <a:pt x="3950626" y="2284173"/>
                  <a:pt x="3949159" y="2282264"/>
                  <a:pt x="3947325" y="2282449"/>
                </a:cubicBezTo>
                <a:close/>
                <a:moveTo>
                  <a:pt x="6894686" y="2281178"/>
                </a:moveTo>
                <a:lnTo>
                  <a:pt x="6903628" y="2287117"/>
                </a:lnTo>
                <a:lnTo>
                  <a:pt x="6904557" y="2287892"/>
                </a:lnTo>
                <a:close/>
                <a:moveTo>
                  <a:pt x="4873697" y="2278306"/>
                </a:moveTo>
                <a:cubicBezTo>
                  <a:pt x="4871348" y="2280654"/>
                  <a:pt x="4871348" y="2280654"/>
                  <a:pt x="4871348" y="2282998"/>
                </a:cubicBezTo>
                <a:cubicBezTo>
                  <a:pt x="4871348" y="2282998"/>
                  <a:pt x="4871348" y="2282998"/>
                  <a:pt x="4873697" y="2282998"/>
                </a:cubicBezTo>
                <a:cubicBezTo>
                  <a:pt x="4873697" y="2287702"/>
                  <a:pt x="4873697" y="2287702"/>
                  <a:pt x="4873697" y="2290048"/>
                </a:cubicBezTo>
                <a:cubicBezTo>
                  <a:pt x="4871348" y="2290048"/>
                  <a:pt x="4871348" y="2290048"/>
                  <a:pt x="4868999" y="2290048"/>
                </a:cubicBezTo>
                <a:cubicBezTo>
                  <a:pt x="4868999" y="2297102"/>
                  <a:pt x="4871348" y="2292397"/>
                  <a:pt x="4873697" y="2292397"/>
                </a:cubicBezTo>
                <a:cubicBezTo>
                  <a:pt x="4873697" y="2292397"/>
                  <a:pt x="4873697" y="2292397"/>
                  <a:pt x="4876046" y="2292397"/>
                </a:cubicBezTo>
                <a:cubicBezTo>
                  <a:pt x="4876046" y="2292397"/>
                  <a:pt x="4876046" y="2292397"/>
                  <a:pt x="4876046" y="2294748"/>
                </a:cubicBezTo>
                <a:cubicBezTo>
                  <a:pt x="4880743" y="2292397"/>
                  <a:pt x="4878395" y="2292397"/>
                  <a:pt x="4883092" y="2290048"/>
                </a:cubicBezTo>
                <a:cubicBezTo>
                  <a:pt x="4885441" y="2287702"/>
                  <a:pt x="4887790" y="2292397"/>
                  <a:pt x="4887790" y="2285352"/>
                </a:cubicBezTo>
                <a:cubicBezTo>
                  <a:pt x="4887790" y="2278306"/>
                  <a:pt x="4878395" y="2280654"/>
                  <a:pt x="4876046" y="2280654"/>
                </a:cubicBezTo>
                <a:cubicBezTo>
                  <a:pt x="4876046" y="2280654"/>
                  <a:pt x="4876046" y="2280654"/>
                  <a:pt x="4873697" y="2278306"/>
                </a:cubicBezTo>
                <a:close/>
                <a:moveTo>
                  <a:pt x="1005277" y="2273626"/>
                </a:moveTo>
                <a:lnTo>
                  <a:pt x="1012321" y="2275977"/>
                </a:lnTo>
                <a:lnTo>
                  <a:pt x="1017020" y="2280675"/>
                </a:lnTo>
                <a:lnTo>
                  <a:pt x="1012321" y="2285374"/>
                </a:lnTo>
                <a:lnTo>
                  <a:pt x="1005277" y="2285374"/>
                </a:lnTo>
                <a:lnTo>
                  <a:pt x="1000577" y="2280675"/>
                </a:lnTo>
                <a:close/>
                <a:moveTo>
                  <a:pt x="4845511" y="2271258"/>
                </a:moveTo>
                <a:cubicBezTo>
                  <a:pt x="4845511" y="2273606"/>
                  <a:pt x="4843163" y="2273606"/>
                  <a:pt x="4840814" y="2275956"/>
                </a:cubicBezTo>
                <a:cubicBezTo>
                  <a:pt x="4840814" y="2275956"/>
                  <a:pt x="4836116" y="2290048"/>
                  <a:pt x="4836116" y="2290048"/>
                </a:cubicBezTo>
                <a:cubicBezTo>
                  <a:pt x="4833768" y="2290048"/>
                  <a:pt x="4833768" y="2290048"/>
                  <a:pt x="4831419" y="2292397"/>
                </a:cubicBezTo>
                <a:cubicBezTo>
                  <a:pt x="4831419" y="2290048"/>
                  <a:pt x="4831419" y="2290048"/>
                  <a:pt x="4831419" y="2290048"/>
                </a:cubicBezTo>
                <a:cubicBezTo>
                  <a:pt x="4832594" y="2286523"/>
                  <a:pt x="4833181" y="2284761"/>
                  <a:pt x="4833475" y="2282998"/>
                </a:cubicBezTo>
                <a:lnTo>
                  <a:pt x="4833572" y="2280657"/>
                </a:lnTo>
                <a:lnTo>
                  <a:pt x="4830279" y="2280698"/>
                </a:lnTo>
                <a:lnTo>
                  <a:pt x="4822024" y="2308840"/>
                </a:lnTo>
                <a:cubicBezTo>
                  <a:pt x="4822024" y="2313539"/>
                  <a:pt x="4824373" y="2315889"/>
                  <a:pt x="4824373" y="2315889"/>
                </a:cubicBezTo>
                <a:cubicBezTo>
                  <a:pt x="4824373" y="2315889"/>
                  <a:pt x="4826721" y="2313539"/>
                  <a:pt x="4826721" y="2311192"/>
                </a:cubicBezTo>
                <a:cubicBezTo>
                  <a:pt x="4826721" y="2315889"/>
                  <a:pt x="4826721" y="2315889"/>
                  <a:pt x="4829070" y="2320594"/>
                </a:cubicBezTo>
                <a:cubicBezTo>
                  <a:pt x="4831419" y="2320594"/>
                  <a:pt x="4831419" y="2322938"/>
                  <a:pt x="4833768" y="2322938"/>
                </a:cubicBezTo>
                <a:cubicBezTo>
                  <a:pt x="4836116" y="2322938"/>
                  <a:pt x="4836116" y="2322938"/>
                  <a:pt x="4836116" y="2322938"/>
                </a:cubicBezTo>
                <a:cubicBezTo>
                  <a:pt x="4836116" y="2329971"/>
                  <a:pt x="4840814" y="2329971"/>
                  <a:pt x="4838465" y="2339369"/>
                </a:cubicBezTo>
                <a:cubicBezTo>
                  <a:pt x="4840814" y="2344071"/>
                  <a:pt x="4843163" y="2341718"/>
                  <a:pt x="4843163" y="2348763"/>
                </a:cubicBezTo>
                <a:cubicBezTo>
                  <a:pt x="4845511" y="2348763"/>
                  <a:pt x="4845511" y="2348763"/>
                  <a:pt x="4847860" y="2348763"/>
                </a:cubicBezTo>
                <a:cubicBezTo>
                  <a:pt x="4850209" y="2351110"/>
                  <a:pt x="4850209" y="2353460"/>
                  <a:pt x="4852558" y="2353460"/>
                </a:cubicBezTo>
                <a:cubicBezTo>
                  <a:pt x="4854907" y="2353460"/>
                  <a:pt x="4854907" y="2351110"/>
                  <a:pt x="4852558" y="2351110"/>
                </a:cubicBezTo>
                <a:cubicBezTo>
                  <a:pt x="4852558" y="2346420"/>
                  <a:pt x="4852558" y="2346420"/>
                  <a:pt x="4854907" y="2344071"/>
                </a:cubicBezTo>
                <a:cubicBezTo>
                  <a:pt x="4857255" y="2344071"/>
                  <a:pt x="4857255" y="2344071"/>
                  <a:pt x="4857255" y="2344071"/>
                </a:cubicBezTo>
                <a:cubicBezTo>
                  <a:pt x="4857255" y="2351110"/>
                  <a:pt x="4859604" y="2351110"/>
                  <a:pt x="4859604" y="2355810"/>
                </a:cubicBezTo>
                <a:cubicBezTo>
                  <a:pt x="4859604" y="2362860"/>
                  <a:pt x="4857255" y="2367559"/>
                  <a:pt x="4859604" y="2374601"/>
                </a:cubicBezTo>
                <a:cubicBezTo>
                  <a:pt x="4857255" y="2376948"/>
                  <a:pt x="4854907" y="2379300"/>
                  <a:pt x="4854907" y="2386351"/>
                </a:cubicBezTo>
                <a:cubicBezTo>
                  <a:pt x="4854907" y="2388703"/>
                  <a:pt x="4854907" y="2388703"/>
                  <a:pt x="4852558" y="2388703"/>
                </a:cubicBezTo>
                <a:cubicBezTo>
                  <a:pt x="4850209" y="2393386"/>
                  <a:pt x="4850209" y="2393386"/>
                  <a:pt x="4850209" y="2400440"/>
                </a:cubicBezTo>
                <a:cubicBezTo>
                  <a:pt x="4850209" y="2407487"/>
                  <a:pt x="4850209" y="2407487"/>
                  <a:pt x="4852558" y="2412180"/>
                </a:cubicBezTo>
                <a:cubicBezTo>
                  <a:pt x="4850209" y="2416881"/>
                  <a:pt x="4850209" y="2416881"/>
                  <a:pt x="4847860" y="2419226"/>
                </a:cubicBezTo>
                <a:cubicBezTo>
                  <a:pt x="4850209" y="2423923"/>
                  <a:pt x="4850209" y="2423923"/>
                  <a:pt x="4850209" y="2428624"/>
                </a:cubicBezTo>
                <a:cubicBezTo>
                  <a:pt x="4859604" y="2438019"/>
                  <a:pt x="4859604" y="2459158"/>
                  <a:pt x="4866651" y="2468554"/>
                </a:cubicBezTo>
                <a:cubicBezTo>
                  <a:pt x="4866651" y="2470903"/>
                  <a:pt x="4866651" y="2470903"/>
                  <a:pt x="4866651" y="2473252"/>
                </a:cubicBezTo>
                <a:cubicBezTo>
                  <a:pt x="4876046" y="2487346"/>
                  <a:pt x="4876046" y="2487346"/>
                  <a:pt x="4887790" y="2501440"/>
                </a:cubicBezTo>
                <a:cubicBezTo>
                  <a:pt x="4887790" y="2510836"/>
                  <a:pt x="4887790" y="2510836"/>
                  <a:pt x="4890138" y="2517883"/>
                </a:cubicBezTo>
                <a:cubicBezTo>
                  <a:pt x="4890138" y="2520231"/>
                  <a:pt x="4890138" y="2520231"/>
                  <a:pt x="4890138" y="2520231"/>
                </a:cubicBezTo>
                <a:cubicBezTo>
                  <a:pt x="4890138" y="2527279"/>
                  <a:pt x="4890138" y="2527279"/>
                  <a:pt x="4890138" y="2534326"/>
                </a:cubicBezTo>
                <a:cubicBezTo>
                  <a:pt x="4890138" y="2534326"/>
                  <a:pt x="4890138" y="2534326"/>
                  <a:pt x="4890138" y="2536676"/>
                </a:cubicBezTo>
                <a:cubicBezTo>
                  <a:pt x="4892487" y="2548419"/>
                  <a:pt x="4894836" y="2553118"/>
                  <a:pt x="4892487" y="2562514"/>
                </a:cubicBezTo>
                <a:cubicBezTo>
                  <a:pt x="4894836" y="2569561"/>
                  <a:pt x="4899533" y="2597749"/>
                  <a:pt x="4897184" y="2602446"/>
                </a:cubicBezTo>
                <a:lnTo>
                  <a:pt x="4894836" y="2602446"/>
                </a:lnTo>
                <a:lnTo>
                  <a:pt x="4899533" y="2607145"/>
                </a:lnTo>
                <a:lnTo>
                  <a:pt x="4900048" y="2609205"/>
                </a:lnTo>
                <a:lnTo>
                  <a:pt x="4903056" y="2611256"/>
                </a:lnTo>
                <a:cubicBezTo>
                  <a:pt x="4908928" y="2614192"/>
                  <a:pt x="4915975" y="2617716"/>
                  <a:pt x="4923021" y="2623588"/>
                </a:cubicBezTo>
                <a:lnTo>
                  <a:pt x="4938002" y="2641231"/>
                </a:lnTo>
                <a:lnTo>
                  <a:pt x="4937114" y="2637682"/>
                </a:lnTo>
                <a:cubicBezTo>
                  <a:pt x="4946509" y="2640031"/>
                  <a:pt x="4958253" y="2640031"/>
                  <a:pt x="4955904" y="2628286"/>
                </a:cubicBezTo>
                <a:cubicBezTo>
                  <a:pt x="4953555" y="2623587"/>
                  <a:pt x="4953555" y="2623587"/>
                  <a:pt x="4951206" y="2623587"/>
                </a:cubicBezTo>
                <a:cubicBezTo>
                  <a:pt x="4951206" y="2621239"/>
                  <a:pt x="4951206" y="2621239"/>
                  <a:pt x="4951206" y="2616541"/>
                </a:cubicBezTo>
                <a:cubicBezTo>
                  <a:pt x="4955904" y="2618890"/>
                  <a:pt x="4955904" y="2618890"/>
                  <a:pt x="4960602" y="2618890"/>
                </a:cubicBezTo>
                <a:cubicBezTo>
                  <a:pt x="4965299" y="2621239"/>
                  <a:pt x="4967648" y="2616541"/>
                  <a:pt x="4969997" y="2611843"/>
                </a:cubicBezTo>
                <a:cubicBezTo>
                  <a:pt x="4972346" y="2604796"/>
                  <a:pt x="4972346" y="2607145"/>
                  <a:pt x="4977043" y="2602446"/>
                </a:cubicBezTo>
                <a:cubicBezTo>
                  <a:pt x="4979392" y="2595400"/>
                  <a:pt x="4977043" y="2595400"/>
                  <a:pt x="4981741" y="2588353"/>
                </a:cubicBezTo>
                <a:cubicBezTo>
                  <a:pt x="4986438" y="2583655"/>
                  <a:pt x="4986438" y="2578958"/>
                  <a:pt x="4984090" y="2569561"/>
                </a:cubicBezTo>
                <a:cubicBezTo>
                  <a:pt x="4984090" y="2564863"/>
                  <a:pt x="4988787" y="2557817"/>
                  <a:pt x="4993485" y="2557817"/>
                </a:cubicBezTo>
                <a:cubicBezTo>
                  <a:pt x="4995833" y="2557817"/>
                  <a:pt x="4995833" y="2557817"/>
                  <a:pt x="4998182" y="2557817"/>
                </a:cubicBezTo>
                <a:cubicBezTo>
                  <a:pt x="5000531" y="2555467"/>
                  <a:pt x="5000531" y="2553118"/>
                  <a:pt x="5005228" y="2553118"/>
                </a:cubicBezTo>
                <a:cubicBezTo>
                  <a:pt x="5012275" y="2553118"/>
                  <a:pt x="5012275" y="2553118"/>
                  <a:pt x="5016972" y="2553118"/>
                </a:cubicBezTo>
                <a:cubicBezTo>
                  <a:pt x="5019321" y="2548419"/>
                  <a:pt x="5019321" y="2548419"/>
                  <a:pt x="5021670" y="2546071"/>
                </a:cubicBezTo>
                <a:cubicBezTo>
                  <a:pt x="5024019" y="2536676"/>
                  <a:pt x="5024019" y="2536676"/>
                  <a:pt x="5028716" y="2527279"/>
                </a:cubicBezTo>
                <a:cubicBezTo>
                  <a:pt x="5028716" y="2522581"/>
                  <a:pt x="5028716" y="2522581"/>
                  <a:pt x="5028716" y="2520231"/>
                </a:cubicBezTo>
                <a:cubicBezTo>
                  <a:pt x="5028716" y="2520231"/>
                  <a:pt x="5028716" y="2520231"/>
                  <a:pt x="5033414" y="2506138"/>
                </a:cubicBezTo>
                <a:cubicBezTo>
                  <a:pt x="5033414" y="2489695"/>
                  <a:pt x="5033414" y="2489695"/>
                  <a:pt x="5033414" y="2475601"/>
                </a:cubicBezTo>
                <a:cubicBezTo>
                  <a:pt x="5038111" y="2475601"/>
                  <a:pt x="5056902" y="2447413"/>
                  <a:pt x="5056902" y="2438019"/>
                </a:cubicBezTo>
                <a:cubicBezTo>
                  <a:pt x="5056902" y="2433321"/>
                  <a:pt x="5054553" y="2423923"/>
                  <a:pt x="5052204" y="2421576"/>
                </a:cubicBezTo>
                <a:cubicBezTo>
                  <a:pt x="5028716" y="2421576"/>
                  <a:pt x="5042809" y="2405140"/>
                  <a:pt x="5009926" y="2405140"/>
                </a:cubicBezTo>
                <a:cubicBezTo>
                  <a:pt x="5007577" y="2405140"/>
                  <a:pt x="5007577" y="2402786"/>
                  <a:pt x="5005228" y="2402786"/>
                </a:cubicBezTo>
                <a:cubicBezTo>
                  <a:pt x="5002880" y="2402786"/>
                  <a:pt x="5005228" y="2405140"/>
                  <a:pt x="5000531" y="2405140"/>
                </a:cubicBezTo>
                <a:cubicBezTo>
                  <a:pt x="5000531" y="2395739"/>
                  <a:pt x="4977043" y="2388703"/>
                  <a:pt x="4967648" y="2388703"/>
                </a:cubicBezTo>
                <a:cubicBezTo>
                  <a:pt x="4969997" y="2386351"/>
                  <a:pt x="4969997" y="2386351"/>
                  <a:pt x="4969997" y="2381650"/>
                </a:cubicBezTo>
                <a:cubicBezTo>
                  <a:pt x="4969997" y="2379300"/>
                  <a:pt x="4969997" y="2379300"/>
                  <a:pt x="4969997" y="2379300"/>
                </a:cubicBezTo>
                <a:cubicBezTo>
                  <a:pt x="4969997" y="2372252"/>
                  <a:pt x="4962950" y="2358160"/>
                  <a:pt x="4958253" y="2355810"/>
                </a:cubicBezTo>
                <a:cubicBezTo>
                  <a:pt x="4948858" y="2348763"/>
                  <a:pt x="4948858" y="2348763"/>
                  <a:pt x="4934765" y="2348763"/>
                </a:cubicBezTo>
                <a:cubicBezTo>
                  <a:pt x="4930068" y="2346420"/>
                  <a:pt x="4927719" y="2339369"/>
                  <a:pt x="4923021" y="2334671"/>
                </a:cubicBezTo>
                <a:cubicBezTo>
                  <a:pt x="4923021" y="2332323"/>
                  <a:pt x="4911277" y="2322938"/>
                  <a:pt x="4911277" y="2322938"/>
                </a:cubicBezTo>
                <a:lnTo>
                  <a:pt x="4904231" y="2322938"/>
                </a:lnTo>
                <a:cubicBezTo>
                  <a:pt x="4904231" y="2322938"/>
                  <a:pt x="4904231" y="2322938"/>
                  <a:pt x="4904231" y="2325277"/>
                </a:cubicBezTo>
                <a:cubicBezTo>
                  <a:pt x="4904231" y="2325277"/>
                  <a:pt x="4904231" y="2325277"/>
                  <a:pt x="4901882" y="2325277"/>
                </a:cubicBezTo>
                <a:cubicBezTo>
                  <a:pt x="4899533" y="2325277"/>
                  <a:pt x="4899533" y="2322938"/>
                  <a:pt x="4897184" y="2322938"/>
                </a:cubicBezTo>
                <a:cubicBezTo>
                  <a:pt x="4894836" y="2322938"/>
                  <a:pt x="4894836" y="2325277"/>
                  <a:pt x="4892487" y="2325277"/>
                </a:cubicBezTo>
                <a:cubicBezTo>
                  <a:pt x="4890138" y="2320594"/>
                  <a:pt x="4890138" y="2320594"/>
                  <a:pt x="4885441" y="2315889"/>
                </a:cubicBezTo>
                <a:cubicBezTo>
                  <a:pt x="4885441" y="2318240"/>
                  <a:pt x="4885441" y="2318240"/>
                  <a:pt x="4885441" y="2320594"/>
                </a:cubicBezTo>
                <a:cubicBezTo>
                  <a:pt x="4883092" y="2320594"/>
                  <a:pt x="4883092" y="2320594"/>
                  <a:pt x="4880743" y="2322938"/>
                </a:cubicBezTo>
                <a:cubicBezTo>
                  <a:pt x="4880743" y="2318240"/>
                  <a:pt x="4880743" y="2318240"/>
                  <a:pt x="4883092" y="2315889"/>
                </a:cubicBezTo>
                <a:cubicBezTo>
                  <a:pt x="4880743" y="2313539"/>
                  <a:pt x="4880743" y="2313539"/>
                  <a:pt x="4878395" y="2313539"/>
                </a:cubicBezTo>
                <a:cubicBezTo>
                  <a:pt x="4878395" y="2318240"/>
                  <a:pt x="4876046" y="2320594"/>
                  <a:pt x="4873697" y="2320594"/>
                </a:cubicBezTo>
                <a:cubicBezTo>
                  <a:pt x="4873697" y="2320594"/>
                  <a:pt x="4873697" y="2320594"/>
                  <a:pt x="4871348" y="2320594"/>
                </a:cubicBezTo>
                <a:cubicBezTo>
                  <a:pt x="4871348" y="2322938"/>
                  <a:pt x="4871348" y="2322938"/>
                  <a:pt x="4871348" y="2322938"/>
                </a:cubicBezTo>
                <a:cubicBezTo>
                  <a:pt x="4868999" y="2322938"/>
                  <a:pt x="4868999" y="2322938"/>
                  <a:pt x="4868999" y="2322938"/>
                </a:cubicBezTo>
                <a:cubicBezTo>
                  <a:pt x="4864302" y="2329971"/>
                  <a:pt x="4864302" y="2329971"/>
                  <a:pt x="4861953" y="2339369"/>
                </a:cubicBezTo>
                <a:cubicBezTo>
                  <a:pt x="4861953" y="2337017"/>
                  <a:pt x="4861953" y="2337017"/>
                  <a:pt x="4859604" y="2334671"/>
                </a:cubicBezTo>
                <a:cubicBezTo>
                  <a:pt x="4857255" y="2334671"/>
                  <a:pt x="4857255" y="2334671"/>
                  <a:pt x="4854907" y="2334671"/>
                </a:cubicBezTo>
                <a:cubicBezTo>
                  <a:pt x="4852558" y="2337017"/>
                  <a:pt x="4852558" y="2337017"/>
                  <a:pt x="4850209" y="2339369"/>
                </a:cubicBezTo>
                <a:cubicBezTo>
                  <a:pt x="4840814" y="2327617"/>
                  <a:pt x="4845511" y="2327617"/>
                  <a:pt x="4847860" y="2304141"/>
                </a:cubicBezTo>
                <a:cubicBezTo>
                  <a:pt x="4845511" y="2301787"/>
                  <a:pt x="4845511" y="2299444"/>
                  <a:pt x="4843163" y="2301787"/>
                </a:cubicBezTo>
                <a:cubicBezTo>
                  <a:pt x="4840814" y="2304141"/>
                  <a:pt x="4840814" y="2304141"/>
                  <a:pt x="4838465" y="2304141"/>
                </a:cubicBezTo>
                <a:cubicBezTo>
                  <a:pt x="4838465" y="2301787"/>
                  <a:pt x="4838465" y="2301787"/>
                  <a:pt x="4838465" y="2301787"/>
                </a:cubicBezTo>
                <a:cubicBezTo>
                  <a:pt x="4838465" y="2299444"/>
                  <a:pt x="4838465" y="2299444"/>
                  <a:pt x="4838465" y="2297102"/>
                </a:cubicBezTo>
                <a:cubicBezTo>
                  <a:pt x="4840814" y="2290048"/>
                  <a:pt x="4840814" y="2287702"/>
                  <a:pt x="4843163" y="2278306"/>
                </a:cubicBezTo>
                <a:cubicBezTo>
                  <a:pt x="4845511" y="2275956"/>
                  <a:pt x="4845511" y="2275956"/>
                  <a:pt x="4845511" y="2273606"/>
                </a:cubicBezTo>
                <a:cubicBezTo>
                  <a:pt x="4845511" y="2273606"/>
                  <a:pt x="4845511" y="2273606"/>
                  <a:pt x="4845511" y="2271258"/>
                </a:cubicBezTo>
                <a:close/>
                <a:moveTo>
                  <a:pt x="4850797" y="2270081"/>
                </a:moveTo>
                <a:cubicBezTo>
                  <a:pt x="4848448" y="2271845"/>
                  <a:pt x="4845512" y="2275957"/>
                  <a:pt x="4843163" y="2280654"/>
                </a:cubicBezTo>
                <a:cubicBezTo>
                  <a:pt x="4847860" y="2278306"/>
                  <a:pt x="4847860" y="2278306"/>
                  <a:pt x="4850209" y="2273606"/>
                </a:cubicBezTo>
                <a:cubicBezTo>
                  <a:pt x="4850209" y="2273606"/>
                  <a:pt x="4850209" y="2273606"/>
                  <a:pt x="4850209" y="2275956"/>
                </a:cubicBezTo>
                <a:cubicBezTo>
                  <a:pt x="4852558" y="2278306"/>
                  <a:pt x="4852558" y="2278306"/>
                  <a:pt x="4857255" y="2278306"/>
                </a:cubicBezTo>
                <a:cubicBezTo>
                  <a:pt x="4857255" y="2280654"/>
                  <a:pt x="4857255" y="2280654"/>
                  <a:pt x="4859604" y="2282998"/>
                </a:cubicBezTo>
                <a:cubicBezTo>
                  <a:pt x="4859604" y="2285352"/>
                  <a:pt x="4859604" y="2285352"/>
                  <a:pt x="4859604" y="2287702"/>
                </a:cubicBezTo>
                <a:cubicBezTo>
                  <a:pt x="4864302" y="2285352"/>
                  <a:pt x="4864302" y="2285352"/>
                  <a:pt x="4868999" y="2285352"/>
                </a:cubicBezTo>
                <a:cubicBezTo>
                  <a:pt x="4868999" y="2278306"/>
                  <a:pt x="4859604" y="2271258"/>
                  <a:pt x="4854907" y="2273606"/>
                </a:cubicBezTo>
                <a:cubicBezTo>
                  <a:pt x="4854907" y="2268908"/>
                  <a:pt x="4853146" y="2268321"/>
                  <a:pt x="4850797" y="2270081"/>
                </a:cubicBezTo>
                <a:close/>
                <a:moveTo>
                  <a:pt x="3686389" y="2266265"/>
                </a:moveTo>
                <a:cubicBezTo>
                  <a:pt x="3685216" y="2264209"/>
                  <a:pt x="3684040" y="2263036"/>
                  <a:pt x="3680517" y="2266559"/>
                </a:cubicBezTo>
                <a:cubicBezTo>
                  <a:pt x="3678169" y="2271258"/>
                  <a:pt x="3687563" y="2278306"/>
                  <a:pt x="3692261" y="2271258"/>
                </a:cubicBezTo>
                <a:cubicBezTo>
                  <a:pt x="3688738" y="2271258"/>
                  <a:pt x="3687563" y="2268321"/>
                  <a:pt x="3686389" y="2266265"/>
                </a:cubicBezTo>
                <a:close/>
                <a:moveTo>
                  <a:pt x="4837844" y="2254901"/>
                </a:moveTo>
                <a:lnTo>
                  <a:pt x="4837287" y="2254980"/>
                </a:lnTo>
                <a:lnTo>
                  <a:pt x="4836116" y="2259511"/>
                </a:lnTo>
                <a:lnTo>
                  <a:pt x="4836116" y="2260789"/>
                </a:lnTo>
                <a:lnTo>
                  <a:pt x="4831463" y="2276657"/>
                </a:lnTo>
                <a:lnTo>
                  <a:pt x="4833586" y="2280338"/>
                </a:lnTo>
                <a:lnTo>
                  <a:pt x="4833768" y="2275956"/>
                </a:lnTo>
                <a:cubicBezTo>
                  <a:pt x="4833768" y="2268908"/>
                  <a:pt x="4833768" y="2268908"/>
                  <a:pt x="4836116" y="2264209"/>
                </a:cubicBezTo>
                <a:lnTo>
                  <a:pt x="4836116" y="2260789"/>
                </a:lnTo>
                <a:close/>
                <a:moveTo>
                  <a:pt x="6853717" y="2252470"/>
                </a:moveTo>
                <a:cubicBezTo>
                  <a:pt x="6853717" y="2252470"/>
                  <a:pt x="6853717" y="2252470"/>
                  <a:pt x="6863112" y="2259519"/>
                </a:cubicBezTo>
                <a:cubicBezTo>
                  <a:pt x="6860763" y="2257169"/>
                  <a:pt x="6858414" y="2254820"/>
                  <a:pt x="6853717" y="2252470"/>
                </a:cubicBezTo>
                <a:close/>
                <a:moveTo>
                  <a:pt x="5787373" y="2250114"/>
                </a:moveTo>
                <a:lnTo>
                  <a:pt x="5780326" y="2257163"/>
                </a:lnTo>
                <a:lnTo>
                  <a:pt x="5787373" y="2259511"/>
                </a:lnTo>
                <a:close/>
                <a:moveTo>
                  <a:pt x="5787373" y="2238373"/>
                </a:moveTo>
                <a:lnTo>
                  <a:pt x="5780326" y="2245423"/>
                </a:lnTo>
                <a:lnTo>
                  <a:pt x="5792070" y="2245423"/>
                </a:lnTo>
                <a:close/>
                <a:moveTo>
                  <a:pt x="4023439" y="2238373"/>
                </a:moveTo>
                <a:cubicBezTo>
                  <a:pt x="4002300" y="2233675"/>
                  <a:pt x="3990556" y="2254816"/>
                  <a:pt x="3976463" y="2273606"/>
                </a:cubicBezTo>
                <a:cubicBezTo>
                  <a:pt x="4002300" y="2282998"/>
                  <a:pt x="4011695" y="2252465"/>
                  <a:pt x="4023439" y="2238373"/>
                </a:cubicBezTo>
                <a:close/>
                <a:moveTo>
                  <a:pt x="6823182" y="2233679"/>
                </a:moveTo>
                <a:cubicBezTo>
                  <a:pt x="6832577" y="2238381"/>
                  <a:pt x="6844321" y="2245428"/>
                  <a:pt x="6853717" y="2252470"/>
                </a:cubicBezTo>
                <a:cubicBezTo>
                  <a:pt x="6853717" y="2252470"/>
                  <a:pt x="6853717" y="2252470"/>
                  <a:pt x="6849019" y="2250117"/>
                </a:cubicBezTo>
                <a:lnTo>
                  <a:pt x="6894686" y="2281178"/>
                </a:lnTo>
                <a:close/>
                <a:moveTo>
                  <a:pt x="6843634" y="2229036"/>
                </a:moveTo>
                <a:lnTo>
                  <a:pt x="6863112" y="2240725"/>
                </a:lnTo>
                <a:cubicBezTo>
                  <a:pt x="6870158" y="2245423"/>
                  <a:pt x="6877204" y="2252467"/>
                  <a:pt x="6884250" y="2257163"/>
                </a:cubicBezTo>
                <a:cubicBezTo>
                  <a:pt x="6888948" y="2261861"/>
                  <a:pt x="6895994" y="2264209"/>
                  <a:pt x="6900692" y="2268908"/>
                </a:cubicBezTo>
                <a:cubicBezTo>
                  <a:pt x="6910087" y="2275956"/>
                  <a:pt x="6919482" y="2282998"/>
                  <a:pt x="6928877" y="2290048"/>
                </a:cubicBezTo>
                <a:close/>
                <a:moveTo>
                  <a:pt x="6804393" y="2221935"/>
                </a:moveTo>
                <a:lnTo>
                  <a:pt x="6813787" y="2226637"/>
                </a:lnTo>
                <a:cubicBezTo>
                  <a:pt x="6816136" y="2228981"/>
                  <a:pt x="6820833" y="2231329"/>
                  <a:pt x="6823182" y="2233679"/>
                </a:cubicBezTo>
                <a:close/>
                <a:moveTo>
                  <a:pt x="5770931" y="2219581"/>
                </a:moveTo>
                <a:cubicBezTo>
                  <a:pt x="5775629" y="2233674"/>
                  <a:pt x="5768582" y="2219581"/>
                  <a:pt x="5773280" y="2233674"/>
                </a:cubicBezTo>
                <a:lnTo>
                  <a:pt x="5787373" y="2231320"/>
                </a:lnTo>
                <a:lnTo>
                  <a:pt x="5787373" y="2228978"/>
                </a:lnTo>
                <a:lnTo>
                  <a:pt x="5777977" y="2228978"/>
                </a:lnTo>
                <a:lnTo>
                  <a:pt x="5782675" y="2221931"/>
                </a:lnTo>
                <a:lnTo>
                  <a:pt x="5782675" y="2219581"/>
                </a:lnTo>
                <a:close/>
                <a:moveTo>
                  <a:pt x="2703426" y="2217233"/>
                </a:moveTo>
                <a:cubicBezTo>
                  <a:pt x="2703426" y="2219581"/>
                  <a:pt x="2701076" y="2221931"/>
                  <a:pt x="2696379" y="2219581"/>
                </a:cubicBezTo>
                <a:cubicBezTo>
                  <a:pt x="2694030" y="2226630"/>
                  <a:pt x="2691681" y="2233675"/>
                  <a:pt x="2703426" y="2236029"/>
                </a:cubicBezTo>
                <a:cubicBezTo>
                  <a:pt x="2705774" y="2228978"/>
                  <a:pt x="2710471" y="2219581"/>
                  <a:pt x="2703426" y="2217233"/>
                </a:cubicBezTo>
                <a:close/>
                <a:moveTo>
                  <a:pt x="6001110" y="2212537"/>
                </a:moveTo>
                <a:cubicBezTo>
                  <a:pt x="5977622" y="2292402"/>
                  <a:pt x="5958832" y="2369910"/>
                  <a:pt x="5907159" y="2442725"/>
                </a:cubicBezTo>
                <a:cubicBezTo>
                  <a:pt x="5925949" y="2365209"/>
                  <a:pt x="5958832" y="2287706"/>
                  <a:pt x="6001110" y="2212537"/>
                </a:cubicBezTo>
                <a:close/>
                <a:moveTo>
                  <a:pt x="5521959" y="2207839"/>
                </a:moveTo>
                <a:cubicBezTo>
                  <a:pt x="5529006" y="2221931"/>
                  <a:pt x="5529006" y="2221931"/>
                  <a:pt x="5536052" y="2233673"/>
                </a:cubicBezTo>
                <a:cubicBezTo>
                  <a:pt x="5533703" y="2233673"/>
                  <a:pt x="5533703" y="2233673"/>
                  <a:pt x="5533703" y="2233673"/>
                </a:cubicBezTo>
                <a:cubicBezTo>
                  <a:pt x="5540750" y="2238372"/>
                  <a:pt x="5543098" y="2243073"/>
                  <a:pt x="5545447" y="2252465"/>
                </a:cubicBezTo>
                <a:cubicBezTo>
                  <a:pt x="5547796" y="2264208"/>
                  <a:pt x="5552493" y="2261859"/>
                  <a:pt x="5559540" y="2266557"/>
                </a:cubicBezTo>
                <a:cubicBezTo>
                  <a:pt x="5566586" y="2278300"/>
                  <a:pt x="5573632" y="2290047"/>
                  <a:pt x="5573632" y="2308838"/>
                </a:cubicBezTo>
                <a:cubicBezTo>
                  <a:pt x="5571284" y="2308838"/>
                  <a:pt x="5552493" y="2290047"/>
                  <a:pt x="5552493" y="2290047"/>
                </a:cubicBezTo>
                <a:cubicBezTo>
                  <a:pt x="5547796" y="2285350"/>
                  <a:pt x="5547796" y="2282998"/>
                  <a:pt x="5545447" y="2275954"/>
                </a:cubicBezTo>
                <a:cubicBezTo>
                  <a:pt x="5543098" y="2268906"/>
                  <a:pt x="5540750" y="2273605"/>
                  <a:pt x="5538401" y="2264208"/>
                </a:cubicBezTo>
                <a:cubicBezTo>
                  <a:pt x="5536052" y="2254812"/>
                  <a:pt x="5538401" y="2250113"/>
                  <a:pt x="5533703" y="2245421"/>
                </a:cubicBezTo>
                <a:cubicBezTo>
                  <a:pt x="5529006" y="2238372"/>
                  <a:pt x="5529006" y="2245421"/>
                  <a:pt x="5526657" y="2236024"/>
                </a:cubicBezTo>
                <a:cubicBezTo>
                  <a:pt x="5526657" y="2228976"/>
                  <a:pt x="5517262" y="2219581"/>
                  <a:pt x="5514913" y="2210184"/>
                </a:cubicBezTo>
                <a:cubicBezTo>
                  <a:pt x="5519610" y="2210184"/>
                  <a:pt x="5519610" y="2210184"/>
                  <a:pt x="5521959" y="2207839"/>
                </a:cubicBezTo>
                <a:close/>
                <a:moveTo>
                  <a:pt x="4634121" y="2207839"/>
                </a:moveTo>
                <a:cubicBezTo>
                  <a:pt x="4627075" y="2240725"/>
                  <a:pt x="4591843" y="2212534"/>
                  <a:pt x="4577750" y="2231324"/>
                </a:cubicBezTo>
                <a:cubicBezTo>
                  <a:pt x="4584797" y="2257163"/>
                  <a:pt x="4601238" y="2292396"/>
                  <a:pt x="4570704" y="2297103"/>
                </a:cubicBezTo>
                <a:cubicBezTo>
                  <a:pt x="4657609" y="2388703"/>
                  <a:pt x="4779745" y="2252465"/>
                  <a:pt x="4634121" y="2207839"/>
                </a:cubicBezTo>
                <a:close/>
                <a:moveTo>
                  <a:pt x="4011695" y="2191392"/>
                </a:moveTo>
                <a:cubicBezTo>
                  <a:pt x="4004648" y="2203143"/>
                  <a:pt x="3990556" y="2196093"/>
                  <a:pt x="3985858" y="2207839"/>
                </a:cubicBezTo>
                <a:cubicBezTo>
                  <a:pt x="3997603" y="2217233"/>
                  <a:pt x="4021090" y="2196093"/>
                  <a:pt x="4011695" y="2191392"/>
                </a:cubicBezTo>
                <a:close/>
                <a:moveTo>
                  <a:pt x="3996281" y="2190404"/>
                </a:moveTo>
                <a:cubicBezTo>
                  <a:pt x="3998924" y="2190074"/>
                  <a:pt x="3960609" y="2191392"/>
                  <a:pt x="3976463" y="2191392"/>
                </a:cubicBezTo>
                <a:cubicBezTo>
                  <a:pt x="3989969" y="2190809"/>
                  <a:pt x="3995400" y="2190514"/>
                  <a:pt x="3996281" y="2190404"/>
                </a:cubicBezTo>
                <a:close/>
                <a:moveTo>
                  <a:pt x="6743324" y="2189047"/>
                </a:moveTo>
                <a:lnTo>
                  <a:pt x="6804393" y="2221935"/>
                </a:lnTo>
                <a:lnTo>
                  <a:pt x="6773859" y="2205495"/>
                </a:lnTo>
                <a:cubicBezTo>
                  <a:pt x="6764463" y="2200797"/>
                  <a:pt x="6755068" y="2193745"/>
                  <a:pt x="6743324" y="2189047"/>
                </a:cubicBezTo>
                <a:close/>
                <a:moveTo>
                  <a:pt x="4742165" y="2165556"/>
                </a:moveTo>
                <a:cubicBezTo>
                  <a:pt x="4742165" y="2167897"/>
                  <a:pt x="4742165" y="2170238"/>
                  <a:pt x="4742165" y="2172581"/>
                </a:cubicBezTo>
                <a:cubicBezTo>
                  <a:pt x="4739816" y="2172581"/>
                  <a:pt x="4737467" y="2170238"/>
                  <a:pt x="4737467" y="2170238"/>
                </a:cubicBezTo>
                <a:cubicBezTo>
                  <a:pt x="4730421" y="2167897"/>
                  <a:pt x="4725723" y="2174939"/>
                  <a:pt x="4718677" y="2172581"/>
                </a:cubicBezTo>
                <a:cubicBezTo>
                  <a:pt x="4728072" y="2174939"/>
                  <a:pt x="4737467" y="2177291"/>
                  <a:pt x="4746862" y="2174939"/>
                </a:cubicBezTo>
                <a:cubicBezTo>
                  <a:pt x="4749211" y="2174939"/>
                  <a:pt x="4751560" y="2172581"/>
                  <a:pt x="4753909" y="2172581"/>
                </a:cubicBezTo>
                <a:cubicBezTo>
                  <a:pt x="4749211" y="2170238"/>
                  <a:pt x="4746862" y="2167897"/>
                  <a:pt x="4742165" y="2165556"/>
                </a:cubicBezTo>
                <a:close/>
                <a:moveTo>
                  <a:pt x="5512566" y="2156184"/>
                </a:moveTo>
                <a:cubicBezTo>
                  <a:pt x="5507868" y="2158525"/>
                  <a:pt x="5507868" y="2158525"/>
                  <a:pt x="5500822" y="2158525"/>
                </a:cubicBezTo>
                <a:cubicBezTo>
                  <a:pt x="5500822" y="2163206"/>
                  <a:pt x="5500822" y="2165556"/>
                  <a:pt x="5503170" y="2165556"/>
                </a:cubicBezTo>
                <a:cubicBezTo>
                  <a:pt x="5507868" y="2167897"/>
                  <a:pt x="5510217" y="2163206"/>
                  <a:pt x="5512566" y="2156184"/>
                </a:cubicBezTo>
                <a:close/>
                <a:moveTo>
                  <a:pt x="4697538" y="2151512"/>
                </a:moveTo>
                <a:cubicBezTo>
                  <a:pt x="4699887" y="2160874"/>
                  <a:pt x="4709282" y="2167897"/>
                  <a:pt x="4709282" y="2156193"/>
                </a:cubicBezTo>
                <a:cubicBezTo>
                  <a:pt x="4706933" y="2156193"/>
                  <a:pt x="4702236" y="2153852"/>
                  <a:pt x="4697538" y="2151512"/>
                </a:cubicBezTo>
                <a:close/>
                <a:moveTo>
                  <a:pt x="3948278" y="2144444"/>
                </a:moveTo>
                <a:cubicBezTo>
                  <a:pt x="3921854" y="2149742"/>
                  <a:pt x="3948278" y="2145768"/>
                  <a:pt x="3953232" y="2144444"/>
                </a:cubicBezTo>
                <a:cubicBezTo>
                  <a:pt x="3954884" y="2144003"/>
                  <a:pt x="3954150" y="2143857"/>
                  <a:pt x="3948278" y="2144444"/>
                </a:cubicBezTo>
                <a:close/>
                <a:moveTo>
                  <a:pt x="1992664" y="2139718"/>
                </a:moveTo>
                <a:lnTo>
                  <a:pt x="1990170" y="2143783"/>
                </a:lnTo>
                <a:lnTo>
                  <a:pt x="1986573" y="2147360"/>
                </a:lnTo>
                <a:close/>
                <a:moveTo>
                  <a:pt x="5601819" y="2137391"/>
                </a:moveTo>
                <a:cubicBezTo>
                  <a:pt x="5601819" y="2137391"/>
                  <a:pt x="5601819" y="2137391"/>
                  <a:pt x="5604168" y="2137391"/>
                </a:cubicBezTo>
                <a:cubicBezTo>
                  <a:pt x="5606517" y="2146799"/>
                  <a:pt x="5601819" y="2137391"/>
                  <a:pt x="5606517" y="2144444"/>
                </a:cubicBezTo>
                <a:cubicBezTo>
                  <a:pt x="5604168" y="2144444"/>
                  <a:pt x="5604168" y="2144444"/>
                  <a:pt x="5601819" y="2142092"/>
                </a:cubicBezTo>
                <a:cubicBezTo>
                  <a:pt x="5601819" y="2139745"/>
                  <a:pt x="5601819" y="2139745"/>
                  <a:pt x="5601819" y="2137391"/>
                </a:cubicBezTo>
                <a:close/>
                <a:moveTo>
                  <a:pt x="6635280" y="2132698"/>
                </a:moveTo>
                <a:cubicBezTo>
                  <a:pt x="6637629" y="2132698"/>
                  <a:pt x="6639978" y="2135051"/>
                  <a:pt x="6642327" y="2135051"/>
                </a:cubicBezTo>
                <a:cubicBezTo>
                  <a:pt x="6656419" y="2142092"/>
                  <a:pt x="6670512" y="2146800"/>
                  <a:pt x="6684604" y="2153852"/>
                </a:cubicBezTo>
                <a:cubicBezTo>
                  <a:pt x="6696348" y="2158534"/>
                  <a:pt x="6705743" y="2163216"/>
                  <a:pt x="6715138" y="2167897"/>
                </a:cubicBezTo>
                <a:cubicBezTo>
                  <a:pt x="6686953" y="2153852"/>
                  <a:pt x="6661117" y="2142092"/>
                  <a:pt x="6635280" y="2132698"/>
                </a:cubicBezTo>
                <a:close/>
                <a:moveTo>
                  <a:pt x="5745095" y="2132698"/>
                </a:moveTo>
                <a:lnTo>
                  <a:pt x="5738048" y="2139749"/>
                </a:lnTo>
                <a:lnTo>
                  <a:pt x="5749792" y="2139749"/>
                </a:lnTo>
                <a:close/>
                <a:moveTo>
                  <a:pt x="965350" y="2130348"/>
                </a:moveTo>
                <a:cubicBezTo>
                  <a:pt x="967700" y="2132698"/>
                  <a:pt x="967700" y="2132698"/>
                  <a:pt x="970050" y="2135053"/>
                </a:cubicBezTo>
                <a:cubicBezTo>
                  <a:pt x="972393" y="2139752"/>
                  <a:pt x="965350" y="2146803"/>
                  <a:pt x="965350" y="2151512"/>
                </a:cubicBezTo>
                <a:cubicBezTo>
                  <a:pt x="960650" y="2153852"/>
                  <a:pt x="958302" y="2153852"/>
                  <a:pt x="953607" y="2153852"/>
                </a:cubicBezTo>
                <a:lnTo>
                  <a:pt x="953607" y="2135053"/>
                </a:lnTo>
                <a:cubicBezTo>
                  <a:pt x="958302" y="2130348"/>
                  <a:pt x="960650" y="2127997"/>
                  <a:pt x="965350" y="2130348"/>
                </a:cubicBezTo>
                <a:close/>
                <a:moveTo>
                  <a:pt x="4742165" y="2130345"/>
                </a:moveTo>
                <a:cubicBezTo>
                  <a:pt x="4739816" y="2132696"/>
                  <a:pt x="4737467" y="2135051"/>
                  <a:pt x="4735118" y="2137393"/>
                </a:cubicBezTo>
                <a:cubicBezTo>
                  <a:pt x="4730421" y="2135051"/>
                  <a:pt x="4725723" y="2135051"/>
                  <a:pt x="4721026" y="2132696"/>
                </a:cubicBezTo>
                <a:cubicBezTo>
                  <a:pt x="4716328" y="2135051"/>
                  <a:pt x="4713980" y="2135051"/>
                  <a:pt x="4709282" y="2137393"/>
                </a:cubicBezTo>
                <a:cubicBezTo>
                  <a:pt x="4711631" y="2139749"/>
                  <a:pt x="4716328" y="2144444"/>
                  <a:pt x="4721026" y="2146800"/>
                </a:cubicBezTo>
                <a:cubicBezTo>
                  <a:pt x="4725723" y="2146800"/>
                  <a:pt x="4728072" y="2146800"/>
                  <a:pt x="4732770" y="2146800"/>
                </a:cubicBezTo>
                <a:cubicBezTo>
                  <a:pt x="4732770" y="2156193"/>
                  <a:pt x="4742165" y="2167897"/>
                  <a:pt x="4753909" y="2165556"/>
                </a:cubicBezTo>
                <a:cubicBezTo>
                  <a:pt x="4756257" y="2167897"/>
                  <a:pt x="4758606" y="2167897"/>
                  <a:pt x="4760955" y="2170238"/>
                </a:cubicBezTo>
                <a:cubicBezTo>
                  <a:pt x="4765653" y="2167897"/>
                  <a:pt x="4768001" y="2163216"/>
                  <a:pt x="4772699" y="2158534"/>
                </a:cubicBezTo>
                <a:cubicBezTo>
                  <a:pt x="4770350" y="2156193"/>
                  <a:pt x="4765653" y="2153852"/>
                  <a:pt x="4763304" y="2153852"/>
                </a:cubicBezTo>
                <a:cubicBezTo>
                  <a:pt x="4763304" y="2153852"/>
                  <a:pt x="4760955" y="2153852"/>
                  <a:pt x="4760955" y="2153852"/>
                </a:cubicBezTo>
                <a:cubicBezTo>
                  <a:pt x="4758606" y="2144444"/>
                  <a:pt x="4756257" y="2135051"/>
                  <a:pt x="4742165" y="2130345"/>
                </a:cubicBezTo>
                <a:close/>
                <a:moveTo>
                  <a:pt x="5733351" y="2123299"/>
                </a:moveTo>
                <a:lnTo>
                  <a:pt x="5738048" y="2130346"/>
                </a:lnTo>
                <a:lnTo>
                  <a:pt x="5745095" y="2123299"/>
                </a:lnTo>
                <a:close/>
                <a:moveTo>
                  <a:pt x="5622957" y="2120947"/>
                </a:moveTo>
                <a:cubicBezTo>
                  <a:pt x="5625306" y="2125645"/>
                  <a:pt x="5625306" y="2125645"/>
                  <a:pt x="5627655" y="2130344"/>
                </a:cubicBezTo>
                <a:cubicBezTo>
                  <a:pt x="5627655" y="2130344"/>
                  <a:pt x="5627655" y="2135047"/>
                  <a:pt x="5625306" y="2135047"/>
                </a:cubicBezTo>
                <a:cubicBezTo>
                  <a:pt x="5625306" y="2135047"/>
                  <a:pt x="5622957" y="2132696"/>
                  <a:pt x="5622957" y="2132696"/>
                </a:cubicBezTo>
                <a:cubicBezTo>
                  <a:pt x="5622957" y="2132696"/>
                  <a:pt x="5622957" y="2132696"/>
                  <a:pt x="5620608" y="2132696"/>
                </a:cubicBezTo>
                <a:cubicBezTo>
                  <a:pt x="5618260" y="2127994"/>
                  <a:pt x="5618260" y="2127994"/>
                  <a:pt x="5618260" y="2123297"/>
                </a:cubicBezTo>
                <a:cubicBezTo>
                  <a:pt x="5620608" y="2120947"/>
                  <a:pt x="5620608" y="2120947"/>
                  <a:pt x="5622957" y="2120947"/>
                </a:cubicBezTo>
                <a:close/>
                <a:moveTo>
                  <a:pt x="4758606" y="2118599"/>
                </a:moveTo>
                <a:cubicBezTo>
                  <a:pt x="4756257" y="2118599"/>
                  <a:pt x="4751560" y="2120948"/>
                  <a:pt x="4749211" y="2120948"/>
                </a:cubicBezTo>
                <a:cubicBezTo>
                  <a:pt x="4756257" y="2123298"/>
                  <a:pt x="4760955" y="2125650"/>
                  <a:pt x="4765653" y="2127997"/>
                </a:cubicBezTo>
                <a:cubicBezTo>
                  <a:pt x="4763304" y="2125650"/>
                  <a:pt x="4760955" y="2120948"/>
                  <a:pt x="4758606" y="2118599"/>
                </a:cubicBezTo>
                <a:close/>
                <a:moveTo>
                  <a:pt x="5714560" y="2116252"/>
                </a:moveTo>
                <a:cubicBezTo>
                  <a:pt x="5721607" y="2130346"/>
                  <a:pt x="5707514" y="2120948"/>
                  <a:pt x="5721607" y="2130346"/>
                </a:cubicBezTo>
                <a:lnTo>
                  <a:pt x="5723956" y="2116252"/>
                </a:lnTo>
                <a:close/>
                <a:moveTo>
                  <a:pt x="5583028" y="2106854"/>
                </a:moveTo>
                <a:cubicBezTo>
                  <a:pt x="5585376" y="2106854"/>
                  <a:pt x="5585376" y="2106854"/>
                  <a:pt x="5590074" y="2109199"/>
                </a:cubicBezTo>
                <a:cubicBezTo>
                  <a:pt x="5590074" y="2109199"/>
                  <a:pt x="5590074" y="2109199"/>
                  <a:pt x="5590074" y="2111551"/>
                </a:cubicBezTo>
                <a:cubicBezTo>
                  <a:pt x="5592423" y="2116249"/>
                  <a:pt x="5590074" y="2113899"/>
                  <a:pt x="5585376" y="2113899"/>
                </a:cubicBezTo>
                <a:cubicBezTo>
                  <a:pt x="5583028" y="2116249"/>
                  <a:pt x="5583028" y="2116249"/>
                  <a:pt x="5580679" y="2118595"/>
                </a:cubicBezTo>
                <a:cubicBezTo>
                  <a:pt x="5583028" y="2118595"/>
                  <a:pt x="5583028" y="2118595"/>
                  <a:pt x="5583028" y="2118595"/>
                </a:cubicBezTo>
                <a:cubicBezTo>
                  <a:pt x="5585376" y="2123296"/>
                  <a:pt x="5585376" y="2123296"/>
                  <a:pt x="5590074" y="2127994"/>
                </a:cubicBezTo>
                <a:cubicBezTo>
                  <a:pt x="5592423" y="2130344"/>
                  <a:pt x="5592423" y="2130344"/>
                  <a:pt x="5594771" y="2132694"/>
                </a:cubicBezTo>
                <a:cubicBezTo>
                  <a:pt x="5597120" y="2146799"/>
                  <a:pt x="5599469" y="2151503"/>
                  <a:pt x="5606515" y="2156184"/>
                </a:cubicBezTo>
                <a:cubicBezTo>
                  <a:pt x="5604166" y="2163206"/>
                  <a:pt x="5615910" y="2170238"/>
                  <a:pt x="5601818" y="2170238"/>
                </a:cubicBezTo>
                <a:cubicBezTo>
                  <a:pt x="5597120" y="2170238"/>
                  <a:pt x="5585376" y="2163206"/>
                  <a:pt x="5585376" y="2158525"/>
                </a:cubicBezTo>
                <a:cubicBezTo>
                  <a:pt x="5583028" y="2151503"/>
                  <a:pt x="5587725" y="2153844"/>
                  <a:pt x="5585376" y="2146799"/>
                </a:cubicBezTo>
                <a:cubicBezTo>
                  <a:pt x="5585376" y="2144444"/>
                  <a:pt x="5585376" y="2144444"/>
                  <a:pt x="5587725" y="2144444"/>
                </a:cubicBezTo>
                <a:cubicBezTo>
                  <a:pt x="5585376" y="2142092"/>
                  <a:pt x="5571284" y="2125645"/>
                  <a:pt x="5571284" y="2123296"/>
                </a:cubicBezTo>
                <a:cubicBezTo>
                  <a:pt x="5571284" y="2123296"/>
                  <a:pt x="5571284" y="2123296"/>
                  <a:pt x="5571284" y="2120945"/>
                </a:cubicBezTo>
                <a:cubicBezTo>
                  <a:pt x="5568935" y="2118595"/>
                  <a:pt x="5568935" y="2118595"/>
                  <a:pt x="5566586" y="2116249"/>
                </a:cubicBezTo>
                <a:cubicBezTo>
                  <a:pt x="5568935" y="2111551"/>
                  <a:pt x="5568935" y="2111551"/>
                  <a:pt x="5568935" y="2109199"/>
                </a:cubicBezTo>
                <a:cubicBezTo>
                  <a:pt x="5575981" y="2111551"/>
                  <a:pt x="5578330" y="2104501"/>
                  <a:pt x="5583028" y="2106854"/>
                </a:cubicBezTo>
                <a:close/>
                <a:moveTo>
                  <a:pt x="1679362" y="2102159"/>
                </a:moveTo>
                <a:cubicBezTo>
                  <a:pt x="1681712" y="2104502"/>
                  <a:pt x="1681712" y="2104502"/>
                  <a:pt x="1684058" y="2106854"/>
                </a:cubicBezTo>
                <a:cubicBezTo>
                  <a:pt x="1686406" y="2109202"/>
                  <a:pt x="1688755" y="2106854"/>
                  <a:pt x="1693454" y="2106854"/>
                </a:cubicBezTo>
                <a:cubicBezTo>
                  <a:pt x="1688755" y="2104502"/>
                  <a:pt x="1684058" y="2102159"/>
                  <a:pt x="1679362" y="2102159"/>
                </a:cubicBezTo>
                <a:close/>
                <a:moveTo>
                  <a:pt x="3995841" y="2097454"/>
                </a:moveTo>
                <a:cubicBezTo>
                  <a:pt x="3992318" y="2096286"/>
                  <a:pt x="3989382" y="2096286"/>
                  <a:pt x="3988207" y="2099806"/>
                </a:cubicBezTo>
                <a:cubicBezTo>
                  <a:pt x="3995253" y="2102159"/>
                  <a:pt x="4002300" y="2109202"/>
                  <a:pt x="4006997" y="2102159"/>
                </a:cubicBezTo>
                <a:cubicBezTo>
                  <a:pt x="4003474" y="2100982"/>
                  <a:pt x="3999364" y="2098630"/>
                  <a:pt x="3995841" y="2097454"/>
                </a:cubicBezTo>
                <a:close/>
                <a:moveTo>
                  <a:pt x="5507867" y="2092758"/>
                </a:moveTo>
                <a:cubicBezTo>
                  <a:pt x="5507867" y="2092758"/>
                  <a:pt x="5514914" y="2092758"/>
                  <a:pt x="5517263" y="2092758"/>
                </a:cubicBezTo>
                <a:cubicBezTo>
                  <a:pt x="5519611" y="2095109"/>
                  <a:pt x="5519611" y="2092758"/>
                  <a:pt x="5519611" y="2095109"/>
                </a:cubicBezTo>
                <a:cubicBezTo>
                  <a:pt x="5519611" y="2097454"/>
                  <a:pt x="5519611" y="2097454"/>
                  <a:pt x="5519611" y="2099803"/>
                </a:cubicBezTo>
                <a:cubicBezTo>
                  <a:pt x="5514914" y="2097454"/>
                  <a:pt x="5514914" y="2097454"/>
                  <a:pt x="5510216" y="2097454"/>
                </a:cubicBezTo>
                <a:cubicBezTo>
                  <a:pt x="5503170" y="2097454"/>
                  <a:pt x="5505519" y="2092758"/>
                  <a:pt x="5507867" y="2092758"/>
                </a:cubicBezTo>
                <a:close/>
                <a:moveTo>
                  <a:pt x="5477333" y="2088060"/>
                </a:moveTo>
                <a:cubicBezTo>
                  <a:pt x="5482030" y="2090408"/>
                  <a:pt x="5482030" y="2090408"/>
                  <a:pt x="5489077" y="2092758"/>
                </a:cubicBezTo>
                <a:cubicBezTo>
                  <a:pt x="5489077" y="2097454"/>
                  <a:pt x="5489077" y="2097454"/>
                  <a:pt x="5489077" y="2099802"/>
                </a:cubicBezTo>
                <a:cubicBezTo>
                  <a:pt x="5493774" y="2106854"/>
                  <a:pt x="5493774" y="2106854"/>
                  <a:pt x="5496123" y="2111549"/>
                </a:cubicBezTo>
                <a:cubicBezTo>
                  <a:pt x="5507867" y="2111549"/>
                  <a:pt x="5493774" y="2099802"/>
                  <a:pt x="5514913" y="2102155"/>
                </a:cubicBezTo>
                <a:cubicBezTo>
                  <a:pt x="5529006" y="2111549"/>
                  <a:pt x="5529006" y="2111549"/>
                  <a:pt x="5543098" y="2123296"/>
                </a:cubicBezTo>
                <a:cubicBezTo>
                  <a:pt x="5543098" y="2125645"/>
                  <a:pt x="5543098" y="2125645"/>
                  <a:pt x="5543098" y="2127994"/>
                </a:cubicBezTo>
                <a:cubicBezTo>
                  <a:pt x="5538401" y="2130343"/>
                  <a:pt x="5529006" y="2130343"/>
                  <a:pt x="5524308" y="2127994"/>
                </a:cubicBezTo>
                <a:cubicBezTo>
                  <a:pt x="5519610" y="2125645"/>
                  <a:pt x="5510215" y="2120945"/>
                  <a:pt x="5507867" y="2118595"/>
                </a:cubicBezTo>
                <a:cubicBezTo>
                  <a:pt x="5505518" y="2118595"/>
                  <a:pt x="5505518" y="2118595"/>
                  <a:pt x="5500821" y="2118595"/>
                </a:cubicBezTo>
                <a:cubicBezTo>
                  <a:pt x="5496123" y="2116249"/>
                  <a:pt x="5489077" y="2113899"/>
                  <a:pt x="5486728" y="2120945"/>
                </a:cubicBezTo>
                <a:cubicBezTo>
                  <a:pt x="5477333" y="2118595"/>
                  <a:pt x="5477333" y="2118595"/>
                  <a:pt x="5467937" y="2116249"/>
                </a:cubicBezTo>
                <a:cubicBezTo>
                  <a:pt x="5467937" y="2111549"/>
                  <a:pt x="5467937" y="2111549"/>
                  <a:pt x="5465589" y="2106854"/>
                </a:cubicBezTo>
                <a:cubicBezTo>
                  <a:pt x="5470286" y="2097454"/>
                  <a:pt x="5470286" y="2097454"/>
                  <a:pt x="5477333" y="2088060"/>
                </a:cubicBezTo>
                <a:close/>
                <a:moveTo>
                  <a:pt x="5707514" y="2083361"/>
                </a:moveTo>
                <a:lnTo>
                  <a:pt x="5707514" y="2092760"/>
                </a:lnTo>
                <a:cubicBezTo>
                  <a:pt x="5693422" y="2095111"/>
                  <a:pt x="5702817" y="2090411"/>
                  <a:pt x="5693422" y="2099806"/>
                </a:cubicBezTo>
                <a:lnTo>
                  <a:pt x="5702817" y="2095111"/>
                </a:lnTo>
                <a:lnTo>
                  <a:pt x="5709863" y="2099806"/>
                </a:lnTo>
                <a:cubicBezTo>
                  <a:pt x="5716909" y="2090411"/>
                  <a:pt x="5714560" y="2097458"/>
                  <a:pt x="5716909" y="2083361"/>
                </a:cubicBezTo>
                <a:close/>
                <a:moveTo>
                  <a:pt x="5688724" y="2083361"/>
                </a:moveTo>
                <a:lnTo>
                  <a:pt x="5688724" y="2090411"/>
                </a:lnTo>
                <a:lnTo>
                  <a:pt x="5695770" y="2090411"/>
                </a:lnTo>
                <a:close/>
                <a:moveTo>
                  <a:pt x="5383383" y="2083360"/>
                </a:moveTo>
                <a:cubicBezTo>
                  <a:pt x="5385731" y="2085712"/>
                  <a:pt x="5385731" y="2085712"/>
                  <a:pt x="5385731" y="2088061"/>
                </a:cubicBezTo>
                <a:cubicBezTo>
                  <a:pt x="5388080" y="2088061"/>
                  <a:pt x="5388080" y="2088061"/>
                  <a:pt x="5390429" y="2085712"/>
                </a:cubicBezTo>
                <a:cubicBezTo>
                  <a:pt x="5397475" y="2095109"/>
                  <a:pt x="5409219" y="2104500"/>
                  <a:pt x="5423312" y="2109199"/>
                </a:cubicBezTo>
                <a:cubicBezTo>
                  <a:pt x="5420963" y="2113899"/>
                  <a:pt x="5420963" y="2109199"/>
                  <a:pt x="5420963" y="2113899"/>
                </a:cubicBezTo>
                <a:cubicBezTo>
                  <a:pt x="5420963" y="2116249"/>
                  <a:pt x="5420963" y="2116249"/>
                  <a:pt x="5420963" y="2120947"/>
                </a:cubicBezTo>
                <a:cubicBezTo>
                  <a:pt x="5425661" y="2123297"/>
                  <a:pt x="5439753" y="2144443"/>
                  <a:pt x="5442102" y="2149151"/>
                </a:cubicBezTo>
                <a:cubicBezTo>
                  <a:pt x="5446800" y="2149151"/>
                  <a:pt x="5446800" y="2149151"/>
                  <a:pt x="5449148" y="2149151"/>
                </a:cubicBezTo>
                <a:cubicBezTo>
                  <a:pt x="5446800" y="2146799"/>
                  <a:pt x="5446800" y="2146799"/>
                  <a:pt x="5446800" y="2144443"/>
                </a:cubicBezTo>
                <a:cubicBezTo>
                  <a:pt x="5446800" y="2142092"/>
                  <a:pt x="5446800" y="2142092"/>
                  <a:pt x="5449148" y="2139745"/>
                </a:cubicBezTo>
                <a:cubicBezTo>
                  <a:pt x="5449148" y="2139745"/>
                  <a:pt x="5449148" y="2139745"/>
                  <a:pt x="5451497" y="2139745"/>
                </a:cubicBezTo>
                <a:cubicBezTo>
                  <a:pt x="5451497" y="2137391"/>
                  <a:pt x="5451497" y="2137391"/>
                  <a:pt x="5451497" y="2135047"/>
                </a:cubicBezTo>
                <a:cubicBezTo>
                  <a:pt x="5446800" y="2132696"/>
                  <a:pt x="5446800" y="2132696"/>
                  <a:pt x="5444451" y="2132696"/>
                </a:cubicBezTo>
                <a:cubicBezTo>
                  <a:pt x="5444451" y="2130344"/>
                  <a:pt x="5444451" y="2130344"/>
                  <a:pt x="5444451" y="2127997"/>
                </a:cubicBezTo>
                <a:cubicBezTo>
                  <a:pt x="5442102" y="2123297"/>
                  <a:pt x="5442102" y="2127997"/>
                  <a:pt x="5439753" y="2120947"/>
                </a:cubicBezTo>
                <a:cubicBezTo>
                  <a:pt x="5442102" y="2120947"/>
                  <a:pt x="5442102" y="2120947"/>
                  <a:pt x="5446800" y="2123297"/>
                </a:cubicBezTo>
                <a:cubicBezTo>
                  <a:pt x="5446800" y="2123297"/>
                  <a:pt x="5446800" y="2123297"/>
                  <a:pt x="5449148" y="2123297"/>
                </a:cubicBezTo>
                <a:cubicBezTo>
                  <a:pt x="5446800" y="2120947"/>
                  <a:pt x="5446800" y="2120947"/>
                  <a:pt x="5446800" y="2118596"/>
                </a:cubicBezTo>
                <a:cubicBezTo>
                  <a:pt x="5453846" y="2118596"/>
                  <a:pt x="5453846" y="2118596"/>
                  <a:pt x="5458544" y="2118596"/>
                </a:cubicBezTo>
                <a:cubicBezTo>
                  <a:pt x="5460892" y="2123297"/>
                  <a:pt x="5460892" y="2123297"/>
                  <a:pt x="5460892" y="2127997"/>
                </a:cubicBezTo>
                <a:cubicBezTo>
                  <a:pt x="5460892" y="2127997"/>
                  <a:pt x="5460892" y="2127997"/>
                  <a:pt x="5463241" y="2127997"/>
                </a:cubicBezTo>
                <a:cubicBezTo>
                  <a:pt x="5460892" y="2132696"/>
                  <a:pt x="5460892" y="2132696"/>
                  <a:pt x="5460892" y="2137391"/>
                </a:cubicBezTo>
                <a:cubicBezTo>
                  <a:pt x="5463241" y="2139745"/>
                  <a:pt x="5463241" y="2139745"/>
                  <a:pt x="5465590" y="2139745"/>
                </a:cubicBezTo>
                <a:cubicBezTo>
                  <a:pt x="5465590" y="2144443"/>
                  <a:pt x="5465590" y="2144443"/>
                  <a:pt x="5465590" y="2149151"/>
                </a:cubicBezTo>
                <a:cubicBezTo>
                  <a:pt x="5467939" y="2149151"/>
                  <a:pt x="5467939" y="2149151"/>
                  <a:pt x="5472636" y="2149151"/>
                </a:cubicBezTo>
                <a:cubicBezTo>
                  <a:pt x="5477334" y="2149151"/>
                  <a:pt x="5474985" y="2151503"/>
                  <a:pt x="5477334" y="2153844"/>
                </a:cubicBezTo>
                <a:cubicBezTo>
                  <a:pt x="5482031" y="2153844"/>
                  <a:pt x="5482031" y="2153844"/>
                  <a:pt x="5486729" y="2153844"/>
                </a:cubicBezTo>
                <a:cubicBezTo>
                  <a:pt x="5486729" y="2151503"/>
                  <a:pt x="5486729" y="2149151"/>
                  <a:pt x="5489078" y="2149151"/>
                </a:cubicBezTo>
                <a:cubicBezTo>
                  <a:pt x="5491426" y="2149151"/>
                  <a:pt x="5496124" y="2151503"/>
                  <a:pt x="5498473" y="2153844"/>
                </a:cubicBezTo>
                <a:cubicBezTo>
                  <a:pt x="5503170" y="2151503"/>
                  <a:pt x="5503170" y="2151503"/>
                  <a:pt x="5510217" y="2151503"/>
                </a:cubicBezTo>
                <a:cubicBezTo>
                  <a:pt x="5512566" y="2153844"/>
                  <a:pt x="5512566" y="2153844"/>
                  <a:pt x="5514914" y="2153844"/>
                </a:cubicBezTo>
                <a:cubicBezTo>
                  <a:pt x="5517263" y="2167897"/>
                  <a:pt x="5519612" y="2160866"/>
                  <a:pt x="5514914" y="2172581"/>
                </a:cubicBezTo>
                <a:cubicBezTo>
                  <a:pt x="5514914" y="2177290"/>
                  <a:pt x="5514914" y="2189045"/>
                  <a:pt x="5521961" y="2196092"/>
                </a:cubicBezTo>
                <a:cubicBezTo>
                  <a:pt x="5505519" y="2196092"/>
                  <a:pt x="5510217" y="2189045"/>
                  <a:pt x="5496124" y="2196092"/>
                </a:cubicBezTo>
                <a:cubicBezTo>
                  <a:pt x="5482031" y="2191392"/>
                  <a:pt x="5482031" y="2191392"/>
                  <a:pt x="5470288" y="2189045"/>
                </a:cubicBezTo>
                <a:cubicBezTo>
                  <a:pt x="5467939" y="2184342"/>
                  <a:pt x="5463241" y="2184342"/>
                  <a:pt x="5456195" y="2184342"/>
                </a:cubicBezTo>
                <a:cubicBezTo>
                  <a:pt x="5451497" y="2172581"/>
                  <a:pt x="5437404" y="2179641"/>
                  <a:pt x="5432707" y="2181991"/>
                </a:cubicBezTo>
                <a:cubicBezTo>
                  <a:pt x="5435056" y="2184342"/>
                  <a:pt x="5435056" y="2184342"/>
                  <a:pt x="5435056" y="2189045"/>
                </a:cubicBezTo>
                <a:cubicBezTo>
                  <a:pt x="5430358" y="2191392"/>
                  <a:pt x="5432707" y="2191392"/>
                  <a:pt x="5428010" y="2191392"/>
                </a:cubicBezTo>
                <a:cubicBezTo>
                  <a:pt x="5425661" y="2191392"/>
                  <a:pt x="5420963" y="2189045"/>
                  <a:pt x="5418615" y="2186690"/>
                </a:cubicBezTo>
                <a:cubicBezTo>
                  <a:pt x="5413917" y="2186690"/>
                  <a:pt x="5413917" y="2186690"/>
                  <a:pt x="5409219" y="2186690"/>
                </a:cubicBezTo>
                <a:cubicBezTo>
                  <a:pt x="5399824" y="2174939"/>
                  <a:pt x="5402173" y="2174939"/>
                  <a:pt x="5385731" y="2174939"/>
                </a:cubicBezTo>
                <a:cubicBezTo>
                  <a:pt x="5381034" y="2174939"/>
                  <a:pt x="5376336" y="2167897"/>
                  <a:pt x="5369290" y="2167897"/>
                </a:cubicBezTo>
                <a:cubicBezTo>
                  <a:pt x="5371639" y="2160866"/>
                  <a:pt x="5376336" y="2163206"/>
                  <a:pt x="5376336" y="2158525"/>
                </a:cubicBezTo>
                <a:cubicBezTo>
                  <a:pt x="5376336" y="2153844"/>
                  <a:pt x="5373988" y="2156184"/>
                  <a:pt x="5373988" y="2151503"/>
                </a:cubicBezTo>
                <a:cubicBezTo>
                  <a:pt x="5373988" y="2149151"/>
                  <a:pt x="5373988" y="2149151"/>
                  <a:pt x="5376336" y="2144443"/>
                </a:cubicBezTo>
                <a:cubicBezTo>
                  <a:pt x="5371639" y="2144443"/>
                  <a:pt x="5371639" y="2144443"/>
                  <a:pt x="5366941" y="2142092"/>
                </a:cubicBezTo>
                <a:cubicBezTo>
                  <a:pt x="5355197" y="2146799"/>
                  <a:pt x="5334058" y="2142092"/>
                  <a:pt x="5324662" y="2144443"/>
                </a:cubicBezTo>
                <a:cubicBezTo>
                  <a:pt x="5317616" y="2146799"/>
                  <a:pt x="5308221" y="2146799"/>
                  <a:pt x="5303523" y="2149151"/>
                </a:cubicBezTo>
                <a:cubicBezTo>
                  <a:pt x="5298826" y="2151503"/>
                  <a:pt x="5289431" y="2156184"/>
                  <a:pt x="5284733" y="2156184"/>
                </a:cubicBezTo>
                <a:cubicBezTo>
                  <a:pt x="5280035" y="2156184"/>
                  <a:pt x="5282384" y="2153844"/>
                  <a:pt x="5277687" y="2153844"/>
                </a:cubicBezTo>
                <a:cubicBezTo>
                  <a:pt x="5277687" y="2142092"/>
                  <a:pt x="5280035" y="2146799"/>
                  <a:pt x="5289431" y="2142092"/>
                </a:cubicBezTo>
                <a:cubicBezTo>
                  <a:pt x="5289431" y="2144443"/>
                  <a:pt x="5289431" y="2146799"/>
                  <a:pt x="5294128" y="2146799"/>
                </a:cubicBezTo>
                <a:cubicBezTo>
                  <a:pt x="5296477" y="2146799"/>
                  <a:pt x="5301175" y="2132696"/>
                  <a:pt x="5301175" y="2132696"/>
                </a:cubicBezTo>
                <a:cubicBezTo>
                  <a:pt x="5301175" y="2127997"/>
                  <a:pt x="5298826" y="2127997"/>
                  <a:pt x="5298826" y="2125650"/>
                </a:cubicBezTo>
                <a:cubicBezTo>
                  <a:pt x="5301175" y="2125650"/>
                  <a:pt x="5301175" y="2125650"/>
                  <a:pt x="5303523" y="2127997"/>
                </a:cubicBezTo>
                <a:cubicBezTo>
                  <a:pt x="5303523" y="2125650"/>
                  <a:pt x="5303523" y="2125650"/>
                  <a:pt x="5303523" y="2123297"/>
                </a:cubicBezTo>
                <a:cubicBezTo>
                  <a:pt x="5303523" y="2123297"/>
                  <a:pt x="5303523" y="2123297"/>
                  <a:pt x="5305872" y="2123297"/>
                </a:cubicBezTo>
                <a:cubicBezTo>
                  <a:pt x="5305872" y="2118596"/>
                  <a:pt x="5305872" y="2118596"/>
                  <a:pt x="5305872" y="2113899"/>
                </a:cubicBezTo>
                <a:cubicBezTo>
                  <a:pt x="5305872" y="2113899"/>
                  <a:pt x="5305872" y="2113899"/>
                  <a:pt x="5308221" y="2113899"/>
                </a:cubicBezTo>
                <a:cubicBezTo>
                  <a:pt x="5308221" y="2116249"/>
                  <a:pt x="5308221" y="2116249"/>
                  <a:pt x="5308221" y="2120947"/>
                </a:cubicBezTo>
                <a:cubicBezTo>
                  <a:pt x="5310570" y="2120947"/>
                  <a:pt x="5310570" y="2120947"/>
                  <a:pt x="5312919" y="2123297"/>
                </a:cubicBezTo>
                <a:cubicBezTo>
                  <a:pt x="5315267" y="2123297"/>
                  <a:pt x="5315267" y="2123297"/>
                  <a:pt x="5317616" y="2120947"/>
                </a:cubicBezTo>
                <a:cubicBezTo>
                  <a:pt x="5317616" y="2109199"/>
                  <a:pt x="5319965" y="2113899"/>
                  <a:pt x="5319965" y="2109199"/>
                </a:cubicBezTo>
                <a:cubicBezTo>
                  <a:pt x="5319965" y="2102156"/>
                  <a:pt x="5317616" y="2104500"/>
                  <a:pt x="5317616" y="2099803"/>
                </a:cubicBezTo>
                <a:cubicBezTo>
                  <a:pt x="5322313" y="2099803"/>
                  <a:pt x="5322313" y="2099803"/>
                  <a:pt x="5324662" y="2097454"/>
                </a:cubicBezTo>
                <a:cubicBezTo>
                  <a:pt x="5334058" y="2099803"/>
                  <a:pt x="5334058" y="2099803"/>
                  <a:pt x="5341105" y="2102156"/>
                </a:cubicBezTo>
                <a:cubicBezTo>
                  <a:pt x="5341105" y="2099803"/>
                  <a:pt x="5341105" y="2099803"/>
                  <a:pt x="5341105" y="2099803"/>
                </a:cubicBezTo>
                <a:cubicBezTo>
                  <a:pt x="5345802" y="2097454"/>
                  <a:pt x="5345802" y="2097454"/>
                  <a:pt x="5350500" y="2097454"/>
                </a:cubicBezTo>
                <a:cubicBezTo>
                  <a:pt x="5350500" y="2099803"/>
                  <a:pt x="5350500" y="2099803"/>
                  <a:pt x="5352849" y="2102156"/>
                </a:cubicBezTo>
                <a:cubicBezTo>
                  <a:pt x="5350500" y="2106854"/>
                  <a:pt x="5350500" y="2102156"/>
                  <a:pt x="5350500" y="2106854"/>
                </a:cubicBezTo>
                <a:cubicBezTo>
                  <a:pt x="5350500" y="2113899"/>
                  <a:pt x="5352849" y="2111549"/>
                  <a:pt x="5352849" y="2116249"/>
                </a:cubicBezTo>
                <a:cubicBezTo>
                  <a:pt x="5350500" y="2116249"/>
                  <a:pt x="5350500" y="2116249"/>
                  <a:pt x="5348151" y="2116249"/>
                </a:cubicBezTo>
                <a:cubicBezTo>
                  <a:pt x="5350500" y="2118596"/>
                  <a:pt x="5350500" y="2118596"/>
                  <a:pt x="5350500" y="2123297"/>
                </a:cubicBezTo>
                <a:cubicBezTo>
                  <a:pt x="5350500" y="2125650"/>
                  <a:pt x="5350500" y="2125650"/>
                  <a:pt x="5350500" y="2130344"/>
                </a:cubicBezTo>
                <a:cubicBezTo>
                  <a:pt x="5355197" y="2130344"/>
                  <a:pt x="5355197" y="2130344"/>
                  <a:pt x="5359895" y="2130344"/>
                </a:cubicBezTo>
                <a:cubicBezTo>
                  <a:pt x="5362244" y="2123297"/>
                  <a:pt x="5362244" y="2123297"/>
                  <a:pt x="5362244" y="2118596"/>
                </a:cubicBezTo>
                <a:cubicBezTo>
                  <a:pt x="5362244" y="2118596"/>
                  <a:pt x="5357546" y="2113899"/>
                  <a:pt x="5357546" y="2113899"/>
                </a:cubicBezTo>
                <a:cubicBezTo>
                  <a:pt x="5357546" y="2104500"/>
                  <a:pt x="5357546" y="2104500"/>
                  <a:pt x="5357546" y="2095109"/>
                </a:cubicBezTo>
                <a:cubicBezTo>
                  <a:pt x="5364593" y="2095109"/>
                  <a:pt x="5359895" y="2099803"/>
                  <a:pt x="5364593" y="2104500"/>
                </a:cubicBezTo>
                <a:cubicBezTo>
                  <a:pt x="5369290" y="2109199"/>
                  <a:pt x="5373988" y="2106854"/>
                  <a:pt x="5376336" y="2113899"/>
                </a:cubicBezTo>
                <a:cubicBezTo>
                  <a:pt x="5376336" y="2111549"/>
                  <a:pt x="5376336" y="2111549"/>
                  <a:pt x="5376336" y="2111549"/>
                </a:cubicBezTo>
                <a:cubicBezTo>
                  <a:pt x="5383383" y="2116249"/>
                  <a:pt x="5383383" y="2116249"/>
                  <a:pt x="5392778" y="2120947"/>
                </a:cubicBezTo>
                <a:cubicBezTo>
                  <a:pt x="5392778" y="2123297"/>
                  <a:pt x="5392778" y="2123297"/>
                  <a:pt x="5392778" y="2123297"/>
                </a:cubicBezTo>
                <a:cubicBezTo>
                  <a:pt x="5395127" y="2120947"/>
                  <a:pt x="5395127" y="2120947"/>
                  <a:pt x="5397475" y="2120947"/>
                </a:cubicBezTo>
                <a:cubicBezTo>
                  <a:pt x="5397475" y="2127997"/>
                  <a:pt x="5397475" y="2127997"/>
                  <a:pt x="5397475" y="2132696"/>
                </a:cubicBezTo>
                <a:cubicBezTo>
                  <a:pt x="5390429" y="2132696"/>
                  <a:pt x="5390429" y="2132696"/>
                  <a:pt x="5383383" y="2132696"/>
                </a:cubicBezTo>
                <a:cubicBezTo>
                  <a:pt x="5378685" y="2132696"/>
                  <a:pt x="5378685" y="2132696"/>
                  <a:pt x="5373988" y="2132696"/>
                </a:cubicBezTo>
                <a:cubicBezTo>
                  <a:pt x="5373988" y="2135047"/>
                  <a:pt x="5373988" y="2135047"/>
                  <a:pt x="5373988" y="2137391"/>
                </a:cubicBezTo>
                <a:cubicBezTo>
                  <a:pt x="5383383" y="2139745"/>
                  <a:pt x="5383383" y="2139745"/>
                  <a:pt x="5392778" y="2144443"/>
                </a:cubicBezTo>
                <a:cubicBezTo>
                  <a:pt x="5395127" y="2139745"/>
                  <a:pt x="5395127" y="2139745"/>
                  <a:pt x="5395127" y="2135047"/>
                </a:cubicBezTo>
                <a:cubicBezTo>
                  <a:pt x="5404522" y="2139745"/>
                  <a:pt x="5399824" y="2132696"/>
                  <a:pt x="5406871" y="2130344"/>
                </a:cubicBezTo>
                <a:cubicBezTo>
                  <a:pt x="5406871" y="2127997"/>
                  <a:pt x="5406871" y="2127997"/>
                  <a:pt x="5406871" y="2125650"/>
                </a:cubicBezTo>
                <a:cubicBezTo>
                  <a:pt x="5406871" y="2125650"/>
                  <a:pt x="5406871" y="2125650"/>
                  <a:pt x="5404522" y="2125650"/>
                </a:cubicBezTo>
                <a:cubicBezTo>
                  <a:pt x="5404522" y="2123297"/>
                  <a:pt x="5404522" y="2123297"/>
                  <a:pt x="5404522" y="2120947"/>
                </a:cubicBezTo>
                <a:cubicBezTo>
                  <a:pt x="5411568" y="2123297"/>
                  <a:pt x="5411568" y="2123297"/>
                  <a:pt x="5416266" y="2125650"/>
                </a:cubicBezTo>
                <a:cubicBezTo>
                  <a:pt x="5416266" y="2118596"/>
                  <a:pt x="5409219" y="2116249"/>
                  <a:pt x="5402173" y="2113899"/>
                </a:cubicBezTo>
                <a:cubicBezTo>
                  <a:pt x="5402173" y="2111549"/>
                  <a:pt x="5402173" y="2111549"/>
                  <a:pt x="5402173" y="2109199"/>
                </a:cubicBezTo>
                <a:cubicBezTo>
                  <a:pt x="5399824" y="2109199"/>
                  <a:pt x="5399824" y="2109199"/>
                  <a:pt x="5397475" y="2109199"/>
                </a:cubicBezTo>
                <a:cubicBezTo>
                  <a:pt x="5390429" y="2109199"/>
                  <a:pt x="5388080" y="2104500"/>
                  <a:pt x="5385731" y="2099803"/>
                </a:cubicBezTo>
                <a:cubicBezTo>
                  <a:pt x="5381034" y="2092759"/>
                  <a:pt x="5376336" y="2097454"/>
                  <a:pt x="5376336" y="2090408"/>
                </a:cubicBezTo>
                <a:cubicBezTo>
                  <a:pt x="5376336" y="2088061"/>
                  <a:pt x="5376336" y="2088061"/>
                  <a:pt x="5376336" y="2088061"/>
                </a:cubicBezTo>
                <a:cubicBezTo>
                  <a:pt x="5376336" y="2083360"/>
                  <a:pt x="5378685" y="2083360"/>
                  <a:pt x="5383383" y="2083360"/>
                </a:cubicBezTo>
                <a:close/>
                <a:moveTo>
                  <a:pt x="4885441" y="2073967"/>
                </a:moveTo>
                <a:lnTo>
                  <a:pt x="4885441" y="2081019"/>
                </a:lnTo>
                <a:lnTo>
                  <a:pt x="4892487" y="2081019"/>
                </a:lnTo>
                <a:close/>
                <a:moveTo>
                  <a:pt x="3972794" y="2063291"/>
                </a:moveTo>
                <a:cubicBezTo>
                  <a:pt x="3968389" y="2062665"/>
                  <a:pt x="3961783" y="2063401"/>
                  <a:pt x="3952976" y="2066928"/>
                </a:cubicBezTo>
                <a:cubicBezTo>
                  <a:pt x="3979399" y="2079252"/>
                  <a:pt x="3986005" y="2065163"/>
                  <a:pt x="3972794" y="2063291"/>
                </a:cubicBezTo>
                <a:close/>
                <a:moveTo>
                  <a:pt x="3932571" y="2056210"/>
                </a:moveTo>
                <a:cubicBezTo>
                  <a:pt x="3929635" y="2054742"/>
                  <a:pt x="3924203" y="2054597"/>
                  <a:pt x="3915395" y="2057527"/>
                </a:cubicBezTo>
                <a:cubicBezTo>
                  <a:pt x="3927727" y="2076904"/>
                  <a:pt x="3941378" y="2060612"/>
                  <a:pt x="3932571" y="2056210"/>
                </a:cubicBezTo>
                <a:close/>
                <a:moveTo>
                  <a:pt x="4688143" y="2055183"/>
                </a:moveTo>
                <a:cubicBezTo>
                  <a:pt x="4685794" y="2057527"/>
                  <a:pt x="4683445" y="2059879"/>
                  <a:pt x="4681096" y="2062226"/>
                </a:cubicBezTo>
                <a:cubicBezTo>
                  <a:pt x="4688143" y="2062226"/>
                  <a:pt x="4695189" y="2064576"/>
                  <a:pt x="4699887" y="2062226"/>
                </a:cubicBezTo>
                <a:cubicBezTo>
                  <a:pt x="4697538" y="2059879"/>
                  <a:pt x="4692840" y="2055183"/>
                  <a:pt x="4688143" y="2055183"/>
                </a:cubicBezTo>
                <a:close/>
                <a:moveTo>
                  <a:pt x="4883536" y="2054203"/>
                </a:moveTo>
                <a:lnTo>
                  <a:pt x="4880743" y="2059776"/>
                </a:lnTo>
                <a:lnTo>
                  <a:pt x="4880743" y="2059879"/>
                </a:lnTo>
                <a:lnTo>
                  <a:pt x="4887790" y="2059879"/>
                </a:lnTo>
                <a:close/>
                <a:moveTo>
                  <a:pt x="5258898" y="2048132"/>
                </a:moveTo>
                <a:cubicBezTo>
                  <a:pt x="5258898" y="2048132"/>
                  <a:pt x="5258898" y="2048132"/>
                  <a:pt x="5261246" y="2048132"/>
                </a:cubicBezTo>
                <a:lnTo>
                  <a:pt x="5259181" y="2048984"/>
                </a:lnTo>
                <a:close/>
                <a:moveTo>
                  <a:pt x="6278408" y="2038855"/>
                </a:moveTo>
                <a:lnTo>
                  <a:pt x="6299405" y="2041088"/>
                </a:lnTo>
                <a:cubicBezTo>
                  <a:pt x="6379263" y="2051660"/>
                  <a:pt x="6457360" y="2067513"/>
                  <a:pt x="6533695" y="2090411"/>
                </a:cubicBezTo>
                <a:lnTo>
                  <a:pt x="6614219" y="2118772"/>
                </a:lnTo>
                <a:lnTo>
                  <a:pt x="6642327" y="2130346"/>
                </a:lnTo>
                <a:cubicBezTo>
                  <a:pt x="6710441" y="2158534"/>
                  <a:pt x="6776207" y="2193745"/>
                  <a:pt x="6837275" y="2236026"/>
                </a:cubicBezTo>
                <a:cubicBezTo>
                  <a:pt x="6757417" y="2184346"/>
                  <a:pt x="6670512" y="2139749"/>
                  <a:pt x="6581258" y="2109202"/>
                </a:cubicBezTo>
                <a:cubicBezTo>
                  <a:pt x="6529585" y="2091587"/>
                  <a:pt x="6476737" y="2076317"/>
                  <a:pt x="6423597" y="2063984"/>
                </a:cubicBezTo>
                <a:close/>
                <a:moveTo>
                  <a:pt x="4659958" y="2038738"/>
                </a:moveTo>
                <a:cubicBezTo>
                  <a:pt x="4659958" y="2038738"/>
                  <a:pt x="4659958" y="2041086"/>
                  <a:pt x="4659958" y="2043438"/>
                </a:cubicBezTo>
                <a:cubicBezTo>
                  <a:pt x="4659958" y="2043438"/>
                  <a:pt x="4662306" y="2043438"/>
                  <a:pt x="4662306" y="2041086"/>
                </a:cubicBezTo>
                <a:cubicBezTo>
                  <a:pt x="4659958" y="2041086"/>
                  <a:pt x="4659958" y="2041086"/>
                  <a:pt x="4659958" y="2038738"/>
                </a:cubicBezTo>
                <a:close/>
                <a:moveTo>
                  <a:pt x="5653492" y="2034040"/>
                </a:moveTo>
                <a:cubicBezTo>
                  <a:pt x="5646446" y="2038738"/>
                  <a:pt x="5646446" y="2034040"/>
                  <a:pt x="5651144" y="2043438"/>
                </a:cubicBezTo>
                <a:lnTo>
                  <a:pt x="5644097" y="2043438"/>
                </a:lnTo>
                <a:lnTo>
                  <a:pt x="5641749" y="2043438"/>
                </a:lnTo>
                <a:lnTo>
                  <a:pt x="5641749" y="2050483"/>
                </a:lnTo>
                <a:cubicBezTo>
                  <a:pt x="5648795" y="2050483"/>
                  <a:pt x="5655841" y="2050483"/>
                  <a:pt x="5655841" y="2043438"/>
                </a:cubicBezTo>
                <a:cubicBezTo>
                  <a:pt x="5655841" y="2031688"/>
                  <a:pt x="5658190" y="2043438"/>
                  <a:pt x="5653492" y="2034040"/>
                </a:cubicBezTo>
                <a:close/>
                <a:moveTo>
                  <a:pt x="4986438" y="2034040"/>
                </a:moveTo>
                <a:lnTo>
                  <a:pt x="4981741" y="2036390"/>
                </a:lnTo>
                <a:cubicBezTo>
                  <a:pt x="4979392" y="2038738"/>
                  <a:pt x="4979392" y="2038738"/>
                  <a:pt x="4977043" y="2041086"/>
                </a:cubicBezTo>
                <a:cubicBezTo>
                  <a:pt x="4979392" y="2039912"/>
                  <a:pt x="4979392" y="2040499"/>
                  <a:pt x="4978218" y="2041969"/>
                </a:cubicBezTo>
                <a:lnTo>
                  <a:pt x="4977209" y="2043030"/>
                </a:lnTo>
                <a:lnTo>
                  <a:pt x="4972346" y="2047353"/>
                </a:lnTo>
                <a:lnTo>
                  <a:pt x="4972346" y="2045787"/>
                </a:lnTo>
                <a:cubicBezTo>
                  <a:pt x="4972346" y="2045787"/>
                  <a:pt x="4972346" y="2045787"/>
                  <a:pt x="4969997" y="2048132"/>
                </a:cubicBezTo>
                <a:cubicBezTo>
                  <a:pt x="4967648" y="2050483"/>
                  <a:pt x="4969997" y="2045787"/>
                  <a:pt x="4967648" y="2050483"/>
                </a:cubicBezTo>
                <a:cubicBezTo>
                  <a:pt x="4967648" y="2050483"/>
                  <a:pt x="4968823" y="2049896"/>
                  <a:pt x="4969410" y="2049896"/>
                </a:cubicBezTo>
                <a:lnTo>
                  <a:pt x="4969326" y="2050036"/>
                </a:lnTo>
                <a:lnTo>
                  <a:pt x="4967313" y="2051825"/>
                </a:lnTo>
                <a:lnTo>
                  <a:pt x="4965299" y="2045787"/>
                </a:lnTo>
                <a:cubicBezTo>
                  <a:pt x="4960602" y="2050483"/>
                  <a:pt x="4955904" y="2057527"/>
                  <a:pt x="4951206" y="2059879"/>
                </a:cubicBezTo>
                <a:cubicBezTo>
                  <a:pt x="4946509" y="2062226"/>
                  <a:pt x="4951206" y="2059879"/>
                  <a:pt x="4946509" y="2062226"/>
                </a:cubicBezTo>
                <a:cubicBezTo>
                  <a:pt x="4948858" y="2062226"/>
                  <a:pt x="4948858" y="2062226"/>
                  <a:pt x="4948858" y="2059879"/>
                </a:cubicBezTo>
                <a:cubicBezTo>
                  <a:pt x="4951206" y="2057527"/>
                  <a:pt x="4951206" y="2057527"/>
                  <a:pt x="4953555" y="2055183"/>
                </a:cubicBezTo>
                <a:cubicBezTo>
                  <a:pt x="4951206" y="2057527"/>
                  <a:pt x="4951206" y="2057527"/>
                  <a:pt x="4951206" y="2057527"/>
                </a:cubicBezTo>
                <a:cubicBezTo>
                  <a:pt x="4951206" y="2059879"/>
                  <a:pt x="4951206" y="2059879"/>
                  <a:pt x="4948858" y="2059879"/>
                </a:cubicBezTo>
                <a:cubicBezTo>
                  <a:pt x="4951206" y="2057527"/>
                  <a:pt x="4946509" y="2059879"/>
                  <a:pt x="4946509" y="2059879"/>
                </a:cubicBezTo>
                <a:cubicBezTo>
                  <a:pt x="4941811" y="2066928"/>
                  <a:pt x="4934765" y="2071617"/>
                  <a:pt x="4930068" y="2078665"/>
                </a:cubicBezTo>
                <a:cubicBezTo>
                  <a:pt x="4927719" y="2081019"/>
                  <a:pt x="4925370" y="2081019"/>
                  <a:pt x="4923021" y="2085712"/>
                </a:cubicBezTo>
                <a:cubicBezTo>
                  <a:pt x="4923021" y="2088062"/>
                  <a:pt x="4923021" y="2088062"/>
                  <a:pt x="4920672" y="2090411"/>
                </a:cubicBezTo>
                <a:cubicBezTo>
                  <a:pt x="4920672" y="2092760"/>
                  <a:pt x="4913626" y="2099806"/>
                  <a:pt x="4911277" y="2102160"/>
                </a:cubicBezTo>
                <a:cubicBezTo>
                  <a:pt x="4908928" y="2106854"/>
                  <a:pt x="4908928" y="2106854"/>
                  <a:pt x="4906580" y="2111553"/>
                </a:cubicBezTo>
                <a:cubicBezTo>
                  <a:pt x="4904231" y="2113903"/>
                  <a:pt x="4904231" y="2113903"/>
                  <a:pt x="4901882" y="2118599"/>
                </a:cubicBezTo>
                <a:cubicBezTo>
                  <a:pt x="4901882" y="2118599"/>
                  <a:pt x="4901882" y="2116252"/>
                  <a:pt x="4908928" y="2106854"/>
                </a:cubicBezTo>
                <a:cubicBezTo>
                  <a:pt x="4906580" y="2109202"/>
                  <a:pt x="4906580" y="2109202"/>
                  <a:pt x="4906580" y="2109202"/>
                </a:cubicBezTo>
                <a:cubicBezTo>
                  <a:pt x="4885441" y="2138566"/>
                  <a:pt x="4867238" y="2170238"/>
                  <a:pt x="4852852" y="2203730"/>
                </a:cubicBezTo>
                <a:lnTo>
                  <a:pt x="4840814" y="2244780"/>
                </a:lnTo>
                <a:lnTo>
                  <a:pt x="4840814" y="2243076"/>
                </a:lnTo>
                <a:cubicBezTo>
                  <a:pt x="4839640" y="2246595"/>
                  <a:pt x="4839053" y="2248351"/>
                  <a:pt x="4838465" y="2250408"/>
                </a:cubicBezTo>
                <a:lnTo>
                  <a:pt x="4837675" y="2253473"/>
                </a:lnTo>
                <a:lnTo>
                  <a:pt x="4838067" y="2254139"/>
                </a:lnTo>
                <a:lnTo>
                  <a:pt x="4840814" y="2244780"/>
                </a:lnTo>
                <a:lnTo>
                  <a:pt x="4840814" y="2245423"/>
                </a:lnTo>
                <a:cubicBezTo>
                  <a:pt x="4843163" y="2243076"/>
                  <a:pt x="4843163" y="2243076"/>
                  <a:pt x="4843163" y="2238373"/>
                </a:cubicBezTo>
                <a:cubicBezTo>
                  <a:pt x="4845511" y="2236026"/>
                  <a:pt x="4845511" y="2236026"/>
                  <a:pt x="4847860" y="2233674"/>
                </a:cubicBezTo>
                <a:cubicBezTo>
                  <a:pt x="4847860" y="2236026"/>
                  <a:pt x="4847860" y="2236026"/>
                  <a:pt x="4847860" y="2236026"/>
                </a:cubicBezTo>
                <a:cubicBezTo>
                  <a:pt x="4850209" y="2233674"/>
                  <a:pt x="4850209" y="2233674"/>
                  <a:pt x="4850209" y="2233674"/>
                </a:cubicBezTo>
                <a:cubicBezTo>
                  <a:pt x="4852558" y="2231320"/>
                  <a:pt x="4852558" y="2231320"/>
                  <a:pt x="4852558" y="2226630"/>
                </a:cubicBezTo>
                <a:cubicBezTo>
                  <a:pt x="4854907" y="2226630"/>
                  <a:pt x="4854907" y="2226630"/>
                  <a:pt x="4857255" y="2224282"/>
                </a:cubicBezTo>
                <a:cubicBezTo>
                  <a:pt x="4857255" y="2226630"/>
                  <a:pt x="4857255" y="2226630"/>
                  <a:pt x="4857255" y="2228978"/>
                </a:cubicBezTo>
                <a:cubicBezTo>
                  <a:pt x="4857255" y="2228978"/>
                  <a:pt x="4857255" y="2228978"/>
                  <a:pt x="4859604" y="2226630"/>
                </a:cubicBezTo>
                <a:cubicBezTo>
                  <a:pt x="4859604" y="2231320"/>
                  <a:pt x="4859604" y="2231320"/>
                  <a:pt x="4859604" y="2233674"/>
                </a:cubicBezTo>
                <a:cubicBezTo>
                  <a:pt x="4859604" y="2231320"/>
                  <a:pt x="4859604" y="2231320"/>
                  <a:pt x="4861953" y="2228978"/>
                </a:cubicBezTo>
                <a:cubicBezTo>
                  <a:pt x="4861953" y="2233674"/>
                  <a:pt x="4861953" y="2236026"/>
                  <a:pt x="4861953" y="2240724"/>
                </a:cubicBezTo>
                <a:cubicBezTo>
                  <a:pt x="4861953" y="2243076"/>
                  <a:pt x="4861953" y="2243076"/>
                  <a:pt x="4861953" y="2247765"/>
                </a:cubicBezTo>
                <a:cubicBezTo>
                  <a:pt x="4864302" y="2247765"/>
                  <a:pt x="4866651" y="2243076"/>
                  <a:pt x="4866651" y="2238373"/>
                </a:cubicBezTo>
                <a:cubicBezTo>
                  <a:pt x="4866651" y="2233674"/>
                  <a:pt x="4864302" y="2224282"/>
                  <a:pt x="4866651" y="2219581"/>
                </a:cubicBezTo>
                <a:cubicBezTo>
                  <a:pt x="4866651" y="2217233"/>
                  <a:pt x="4866651" y="2217233"/>
                  <a:pt x="4866651" y="2217233"/>
                </a:cubicBezTo>
                <a:cubicBezTo>
                  <a:pt x="4866651" y="2212534"/>
                  <a:pt x="4866651" y="2212534"/>
                  <a:pt x="4868999" y="2210186"/>
                </a:cubicBezTo>
                <a:cubicBezTo>
                  <a:pt x="4866651" y="2214885"/>
                  <a:pt x="4866651" y="2214885"/>
                  <a:pt x="4868999" y="2214885"/>
                </a:cubicBezTo>
                <a:cubicBezTo>
                  <a:pt x="4868999" y="2214885"/>
                  <a:pt x="4871348" y="2212534"/>
                  <a:pt x="4871348" y="2212534"/>
                </a:cubicBezTo>
                <a:cubicBezTo>
                  <a:pt x="4871348" y="2212534"/>
                  <a:pt x="4871348" y="2212534"/>
                  <a:pt x="4871348" y="2210186"/>
                </a:cubicBezTo>
                <a:cubicBezTo>
                  <a:pt x="4871348" y="2210186"/>
                  <a:pt x="4873697" y="2207839"/>
                  <a:pt x="4873697" y="2205490"/>
                </a:cubicBezTo>
                <a:cubicBezTo>
                  <a:pt x="4873697" y="2203143"/>
                  <a:pt x="4873697" y="2203143"/>
                  <a:pt x="4873697" y="2200795"/>
                </a:cubicBezTo>
                <a:cubicBezTo>
                  <a:pt x="4878395" y="2196093"/>
                  <a:pt x="4878395" y="2196093"/>
                  <a:pt x="4883092" y="2189045"/>
                </a:cubicBezTo>
                <a:cubicBezTo>
                  <a:pt x="4885441" y="2184346"/>
                  <a:pt x="4885441" y="2184346"/>
                  <a:pt x="4885441" y="2179641"/>
                </a:cubicBezTo>
                <a:cubicBezTo>
                  <a:pt x="4887790" y="2177291"/>
                  <a:pt x="4894836" y="2163216"/>
                  <a:pt x="4897184" y="2160874"/>
                </a:cubicBezTo>
                <a:cubicBezTo>
                  <a:pt x="4897184" y="2160874"/>
                  <a:pt x="4897184" y="2160874"/>
                  <a:pt x="4899533" y="2160874"/>
                </a:cubicBezTo>
                <a:cubicBezTo>
                  <a:pt x="4899533" y="2158534"/>
                  <a:pt x="4899533" y="2158534"/>
                  <a:pt x="4901882" y="2153852"/>
                </a:cubicBezTo>
                <a:cubicBezTo>
                  <a:pt x="4901882" y="2153852"/>
                  <a:pt x="4901882" y="2153852"/>
                  <a:pt x="4904231" y="2153852"/>
                </a:cubicBezTo>
                <a:cubicBezTo>
                  <a:pt x="4906580" y="2149151"/>
                  <a:pt x="4904231" y="2153852"/>
                  <a:pt x="4908928" y="2149151"/>
                </a:cubicBezTo>
                <a:cubicBezTo>
                  <a:pt x="4908928" y="2149151"/>
                  <a:pt x="4908928" y="2146800"/>
                  <a:pt x="4911277" y="2144444"/>
                </a:cubicBezTo>
                <a:cubicBezTo>
                  <a:pt x="4911277" y="2142092"/>
                  <a:pt x="4911277" y="2142092"/>
                  <a:pt x="4911277" y="2139749"/>
                </a:cubicBezTo>
                <a:cubicBezTo>
                  <a:pt x="4913626" y="2135051"/>
                  <a:pt x="4913626" y="2135051"/>
                  <a:pt x="4915975" y="2132698"/>
                </a:cubicBezTo>
                <a:cubicBezTo>
                  <a:pt x="4920672" y="2132698"/>
                  <a:pt x="4923021" y="2130346"/>
                  <a:pt x="4925370" y="2125650"/>
                </a:cubicBezTo>
                <a:cubicBezTo>
                  <a:pt x="4927719" y="2123299"/>
                  <a:pt x="4927719" y="2123299"/>
                  <a:pt x="4930068" y="2123299"/>
                </a:cubicBezTo>
                <a:cubicBezTo>
                  <a:pt x="4927719" y="2125650"/>
                  <a:pt x="4925370" y="2125650"/>
                  <a:pt x="4925370" y="2127997"/>
                </a:cubicBezTo>
                <a:cubicBezTo>
                  <a:pt x="4925370" y="2130346"/>
                  <a:pt x="4925370" y="2130346"/>
                  <a:pt x="4925370" y="2130346"/>
                </a:cubicBezTo>
                <a:cubicBezTo>
                  <a:pt x="4923021" y="2132698"/>
                  <a:pt x="4923021" y="2132698"/>
                  <a:pt x="4925370" y="2132698"/>
                </a:cubicBezTo>
                <a:cubicBezTo>
                  <a:pt x="4927719" y="2130346"/>
                  <a:pt x="4937114" y="2120948"/>
                  <a:pt x="4946509" y="2116252"/>
                </a:cubicBezTo>
                <a:cubicBezTo>
                  <a:pt x="4946509" y="2116252"/>
                  <a:pt x="4946509" y="2116252"/>
                  <a:pt x="4946509" y="2113903"/>
                </a:cubicBezTo>
                <a:cubicBezTo>
                  <a:pt x="4948858" y="2111553"/>
                  <a:pt x="4948858" y="2111553"/>
                  <a:pt x="4951206" y="2111553"/>
                </a:cubicBezTo>
                <a:cubicBezTo>
                  <a:pt x="4951206" y="2111553"/>
                  <a:pt x="4951206" y="2111553"/>
                  <a:pt x="4951206" y="2109202"/>
                </a:cubicBezTo>
                <a:cubicBezTo>
                  <a:pt x="4948858" y="2109202"/>
                  <a:pt x="4948858" y="2109202"/>
                  <a:pt x="4948858" y="2109202"/>
                </a:cubicBezTo>
                <a:cubicBezTo>
                  <a:pt x="4948858" y="2106854"/>
                  <a:pt x="4948858" y="2106854"/>
                  <a:pt x="4948858" y="2104502"/>
                </a:cubicBezTo>
                <a:cubicBezTo>
                  <a:pt x="4948858" y="2104502"/>
                  <a:pt x="4948858" y="2104502"/>
                  <a:pt x="4946509" y="2104502"/>
                </a:cubicBezTo>
                <a:cubicBezTo>
                  <a:pt x="4944160" y="2106854"/>
                  <a:pt x="4944160" y="2106854"/>
                  <a:pt x="4941811" y="2111553"/>
                </a:cubicBezTo>
                <a:cubicBezTo>
                  <a:pt x="4941811" y="2111553"/>
                  <a:pt x="4941811" y="2111553"/>
                  <a:pt x="4939463" y="2111553"/>
                </a:cubicBezTo>
                <a:cubicBezTo>
                  <a:pt x="4937114" y="2111553"/>
                  <a:pt x="4937114" y="2109202"/>
                  <a:pt x="4937114" y="2109202"/>
                </a:cubicBezTo>
                <a:cubicBezTo>
                  <a:pt x="4937114" y="2109202"/>
                  <a:pt x="4937114" y="2109202"/>
                  <a:pt x="4934765" y="2111553"/>
                </a:cubicBezTo>
                <a:cubicBezTo>
                  <a:pt x="4937114" y="2109202"/>
                  <a:pt x="4937114" y="2109202"/>
                  <a:pt x="4937114" y="2106854"/>
                </a:cubicBezTo>
                <a:cubicBezTo>
                  <a:pt x="4937114" y="2106854"/>
                  <a:pt x="4937114" y="2104502"/>
                  <a:pt x="4937114" y="2104502"/>
                </a:cubicBezTo>
                <a:cubicBezTo>
                  <a:pt x="4939463" y="2102160"/>
                  <a:pt x="4939463" y="2102160"/>
                  <a:pt x="4941811" y="2099806"/>
                </a:cubicBezTo>
                <a:cubicBezTo>
                  <a:pt x="4941811" y="2099806"/>
                  <a:pt x="4939463" y="2097458"/>
                  <a:pt x="4937114" y="2099806"/>
                </a:cubicBezTo>
                <a:cubicBezTo>
                  <a:pt x="4934765" y="2102160"/>
                  <a:pt x="4927719" y="2106854"/>
                  <a:pt x="4925370" y="2109202"/>
                </a:cubicBezTo>
                <a:cubicBezTo>
                  <a:pt x="4925370" y="2109202"/>
                  <a:pt x="4937114" y="2097458"/>
                  <a:pt x="4937114" y="2097458"/>
                </a:cubicBezTo>
                <a:cubicBezTo>
                  <a:pt x="4941811" y="2092760"/>
                  <a:pt x="4944160" y="2092760"/>
                  <a:pt x="4951206" y="2090411"/>
                </a:cubicBezTo>
                <a:cubicBezTo>
                  <a:pt x="4953555" y="2090411"/>
                  <a:pt x="4953555" y="2090411"/>
                  <a:pt x="4955904" y="2088062"/>
                </a:cubicBezTo>
                <a:cubicBezTo>
                  <a:pt x="4962950" y="2085712"/>
                  <a:pt x="4962950" y="2081019"/>
                  <a:pt x="4972346" y="2076317"/>
                </a:cubicBezTo>
                <a:cubicBezTo>
                  <a:pt x="4967648" y="2081019"/>
                  <a:pt x="4962950" y="2090411"/>
                  <a:pt x="4958253" y="2092760"/>
                </a:cubicBezTo>
                <a:cubicBezTo>
                  <a:pt x="4955904" y="2095111"/>
                  <a:pt x="4955904" y="2095111"/>
                  <a:pt x="4953555" y="2099806"/>
                </a:cubicBezTo>
                <a:cubicBezTo>
                  <a:pt x="4953555" y="2099806"/>
                  <a:pt x="4953555" y="2099806"/>
                  <a:pt x="4955904" y="2099806"/>
                </a:cubicBezTo>
                <a:cubicBezTo>
                  <a:pt x="4958253" y="2097458"/>
                  <a:pt x="4958253" y="2097458"/>
                  <a:pt x="4960602" y="2097458"/>
                </a:cubicBezTo>
                <a:cubicBezTo>
                  <a:pt x="4965299" y="2095111"/>
                  <a:pt x="4965299" y="2095111"/>
                  <a:pt x="4967648" y="2095111"/>
                </a:cubicBezTo>
                <a:cubicBezTo>
                  <a:pt x="4965299" y="2097458"/>
                  <a:pt x="4965299" y="2097458"/>
                  <a:pt x="4965299" y="2099806"/>
                </a:cubicBezTo>
                <a:cubicBezTo>
                  <a:pt x="4969997" y="2095111"/>
                  <a:pt x="4969997" y="2095111"/>
                  <a:pt x="4974694" y="2092760"/>
                </a:cubicBezTo>
                <a:cubicBezTo>
                  <a:pt x="4972346" y="2095111"/>
                  <a:pt x="4972346" y="2095111"/>
                  <a:pt x="4972346" y="2097458"/>
                </a:cubicBezTo>
                <a:cubicBezTo>
                  <a:pt x="4977043" y="2097458"/>
                  <a:pt x="4977043" y="2097458"/>
                  <a:pt x="4979392" y="2097458"/>
                </a:cubicBezTo>
                <a:cubicBezTo>
                  <a:pt x="4981741" y="2092760"/>
                  <a:pt x="4981741" y="2092760"/>
                  <a:pt x="4984090" y="2090411"/>
                </a:cubicBezTo>
                <a:cubicBezTo>
                  <a:pt x="4981741" y="2085712"/>
                  <a:pt x="4981741" y="2085712"/>
                  <a:pt x="4981741" y="2081019"/>
                </a:cubicBezTo>
                <a:cubicBezTo>
                  <a:pt x="4977043" y="2081019"/>
                  <a:pt x="4977043" y="2081019"/>
                  <a:pt x="4972346" y="2083361"/>
                </a:cubicBezTo>
                <a:cubicBezTo>
                  <a:pt x="4972346" y="2083361"/>
                  <a:pt x="4972346" y="2083361"/>
                  <a:pt x="4972346" y="2081019"/>
                </a:cubicBezTo>
                <a:cubicBezTo>
                  <a:pt x="4969997" y="2081019"/>
                  <a:pt x="4969997" y="2081019"/>
                  <a:pt x="4969997" y="2081019"/>
                </a:cubicBezTo>
                <a:cubicBezTo>
                  <a:pt x="4972346" y="2078665"/>
                  <a:pt x="4972346" y="2078665"/>
                  <a:pt x="4974694" y="2073967"/>
                </a:cubicBezTo>
                <a:cubicBezTo>
                  <a:pt x="4974694" y="2069276"/>
                  <a:pt x="4979392" y="2059879"/>
                  <a:pt x="4974694" y="2062226"/>
                </a:cubicBezTo>
                <a:cubicBezTo>
                  <a:pt x="4974694" y="2064576"/>
                  <a:pt x="4974694" y="2064576"/>
                  <a:pt x="4972346" y="2064576"/>
                </a:cubicBezTo>
                <a:cubicBezTo>
                  <a:pt x="4972346" y="2059879"/>
                  <a:pt x="4974694" y="2059879"/>
                  <a:pt x="4967648" y="2062226"/>
                </a:cubicBezTo>
                <a:cubicBezTo>
                  <a:pt x="4967648" y="2059879"/>
                  <a:pt x="4967648" y="2059879"/>
                  <a:pt x="4967648" y="2059879"/>
                </a:cubicBezTo>
                <a:cubicBezTo>
                  <a:pt x="4967648" y="2062226"/>
                  <a:pt x="4967648" y="2062226"/>
                  <a:pt x="4965299" y="2062226"/>
                </a:cubicBezTo>
                <a:cubicBezTo>
                  <a:pt x="4965299" y="2062226"/>
                  <a:pt x="4965299" y="2062226"/>
                  <a:pt x="4962950" y="2059879"/>
                </a:cubicBezTo>
                <a:cubicBezTo>
                  <a:pt x="4965299" y="2057527"/>
                  <a:pt x="4965299" y="2057527"/>
                  <a:pt x="4967648" y="2055183"/>
                </a:cubicBezTo>
                <a:cubicBezTo>
                  <a:pt x="4967648" y="2055183"/>
                  <a:pt x="4967648" y="2055183"/>
                  <a:pt x="4965299" y="2055183"/>
                </a:cubicBezTo>
                <a:cubicBezTo>
                  <a:pt x="4962950" y="2057527"/>
                  <a:pt x="4962950" y="2057527"/>
                  <a:pt x="4962950" y="2057527"/>
                </a:cubicBezTo>
                <a:cubicBezTo>
                  <a:pt x="4960602" y="2057527"/>
                  <a:pt x="4958253" y="2059879"/>
                  <a:pt x="4958253" y="2059879"/>
                </a:cubicBezTo>
                <a:lnTo>
                  <a:pt x="4967313" y="2051825"/>
                </a:lnTo>
                <a:lnTo>
                  <a:pt x="4967648" y="2052830"/>
                </a:lnTo>
                <a:lnTo>
                  <a:pt x="4969326" y="2050036"/>
                </a:lnTo>
                <a:lnTo>
                  <a:pt x="4972346" y="2047353"/>
                </a:lnTo>
                <a:lnTo>
                  <a:pt x="4972346" y="2048132"/>
                </a:lnTo>
                <a:lnTo>
                  <a:pt x="4977209" y="2043030"/>
                </a:lnTo>
                <a:lnTo>
                  <a:pt x="4979392" y="2041086"/>
                </a:lnTo>
                <a:cubicBezTo>
                  <a:pt x="4981741" y="2038738"/>
                  <a:pt x="4981741" y="2038738"/>
                  <a:pt x="4981741" y="2038738"/>
                </a:cubicBezTo>
                <a:cubicBezTo>
                  <a:pt x="4984090" y="2036390"/>
                  <a:pt x="4984090" y="2036390"/>
                  <a:pt x="4984090" y="2036390"/>
                </a:cubicBezTo>
                <a:close/>
                <a:moveTo>
                  <a:pt x="5258207" y="2030997"/>
                </a:moveTo>
                <a:lnTo>
                  <a:pt x="5258898" y="2031688"/>
                </a:lnTo>
                <a:cubicBezTo>
                  <a:pt x="5256549" y="2034040"/>
                  <a:pt x="5256549" y="2034040"/>
                  <a:pt x="5254200" y="2036390"/>
                </a:cubicBezTo>
                <a:cubicBezTo>
                  <a:pt x="5255374" y="2036390"/>
                  <a:pt x="5256549" y="2034624"/>
                  <a:pt x="5257430" y="2032866"/>
                </a:cubicBezTo>
                <a:close/>
                <a:moveTo>
                  <a:pt x="4896294" y="2028748"/>
                </a:moveTo>
                <a:lnTo>
                  <a:pt x="4895996" y="2029341"/>
                </a:lnTo>
                <a:lnTo>
                  <a:pt x="4897184" y="2029341"/>
                </a:lnTo>
                <a:close/>
                <a:moveTo>
                  <a:pt x="5258115" y="2028559"/>
                </a:moveTo>
                <a:lnTo>
                  <a:pt x="5258898" y="2029341"/>
                </a:lnTo>
                <a:lnTo>
                  <a:pt x="5258207" y="2030997"/>
                </a:lnTo>
                <a:lnTo>
                  <a:pt x="5256549" y="2029341"/>
                </a:lnTo>
                <a:close/>
                <a:moveTo>
                  <a:pt x="4993485" y="2026995"/>
                </a:moveTo>
                <a:cubicBezTo>
                  <a:pt x="4991136" y="2029341"/>
                  <a:pt x="4991136" y="2029341"/>
                  <a:pt x="4988787" y="2031688"/>
                </a:cubicBezTo>
                <a:lnTo>
                  <a:pt x="4986537" y="2033942"/>
                </a:lnTo>
                <a:close/>
                <a:moveTo>
                  <a:pt x="6379263" y="2024644"/>
                </a:moveTo>
                <a:cubicBezTo>
                  <a:pt x="6393356" y="2026995"/>
                  <a:pt x="6405100" y="2029341"/>
                  <a:pt x="6414495" y="2031688"/>
                </a:cubicBezTo>
                <a:cubicBezTo>
                  <a:pt x="6421541" y="2034040"/>
                  <a:pt x="6426239" y="2034040"/>
                  <a:pt x="6423890" y="2034040"/>
                </a:cubicBezTo>
                <a:cubicBezTo>
                  <a:pt x="6423890" y="2034040"/>
                  <a:pt x="6419193" y="2031688"/>
                  <a:pt x="6412146" y="2031688"/>
                </a:cubicBezTo>
                <a:cubicBezTo>
                  <a:pt x="6405100" y="2029341"/>
                  <a:pt x="6393356" y="2026995"/>
                  <a:pt x="6379263" y="2024644"/>
                </a:cubicBezTo>
                <a:close/>
                <a:moveTo>
                  <a:pt x="4913626" y="2024644"/>
                </a:moveTo>
                <a:lnTo>
                  <a:pt x="4913626" y="2031688"/>
                </a:lnTo>
                <a:lnTo>
                  <a:pt x="4923021" y="2024644"/>
                </a:lnTo>
                <a:close/>
                <a:moveTo>
                  <a:pt x="5336407" y="2014813"/>
                </a:moveTo>
                <a:lnTo>
                  <a:pt x="5336407" y="2015249"/>
                </a:lnTo>
                <a:lnTo>
                  <a:pt x="5337146" y="2015249"/>
                </a:lnTo>
                <a:close/>
                <a:moveTo>
                  <a:pt x="6064527" y="2010553"/>
                </a:moveTo>
                <a:cubicBezTo>
                  <a:pt x="6064527" y="2010553"/>
                  <a:pt x="6062178" y="2012900"/>
                  <a:pt x="6062178" y="2012900"/>
                </a:cubicBezTo>
                <a:cubicBezTo>
                  <a:pt x="6069224" y="2012900"/>
                  <a:pt x="6076271" y="2012900"/>
                  <a:pt x="6083317" y="2012900"/>
                </a:cubicBezTo>
                <a:cubicBezTo>
                  <a:pt x="6083317" y="2010553"/>
                  <a:pt x="6083317" y="2010553"/>
                  <a:pt x="6085666" y="2010553"/>
                </a:cubicBezTo>
                <a:cubicBezTo>
                  <a:pt x="6078620" y="2010553"/>
                  <a:pt x="6071573" y="2010553"/>
                  <a:pt x="6064527" y="2010553"/>
                </a:cubicBezTo>
                <a:close/>
                <a:moveTo>
                  <a:pt x="6294316" y="2010163"/>
                </a:moveTo>
                <a:lnTo>
                  <a:pt x="6299405" y="2010553"/>
                </a:lnTo>
                <a:cubicBezTo>
                  <a:pt x="6308800" y="2012900"/>
                  <a:pt x="6318195" y="2015247"/>
                  <a:pt x="6327590" y="2015247"/>
                </a:cubicBezTo>
                <a:cubicBezTo>
                  <a:pt x="6318195" y="2012900"/>
                  <a:pt x="6306451" y="2010553"/>
                  <a:pt x="6297056" y="2010553"/>
                </a:cubicBezTo>
                <a:close/>
                <a:moveTo>
                  <a:pt x="6127944" y="2008212"/>
                </a:moveTo>
                <a:lnTo>
                  <a:pt x="6144390" y="2010553"/>
                </a:lnTo>
                <a:lnTo>
                  <a:pt x="6127944" y="2010553"/>
                </a:lnTo>
                <a:cubicBezTo>
                  <a:pt x="6137339" y="2012900"/>
                  <a:pt x="6149083" y="2015247"/>
                  <a:pt x="6160827" y="2012900"/>
                </a:cubicBezTo>
                <a:lnTo>
                  <a:pt x="6144390" y="2010553"/>
                </a:lnTo>
                <a:lnTo>
                  <a:pt x="6163175" y="2010553"/>
                </a:lnTo>
                <a:cubicBezTo>
                  <a:pt x="6149083" y="2008212"/>
                  <a:pt x="6137339" y="2008212"/>
                  <a:pt x="6127944" y="2008212"/>
                </a:cubicBezTo>
                <a:close/>
                <a:moveTo>
                  <a:pt x="4723375" y="2008212"/>
                </a:moveTo>
                <a:cubicBezTo>
                  <a:pt x="4728072" y="2015247"/>
                  <a:pt x="4732770" y="2022296"/>
                  <a:pt x="4739816" y="2026993"/>
                </a:cubicBezTo>
                <a:cubicBezTo>
                  <a:pt x="4746862" y="2024642"/>
                  <a:pt x="4753909" y="2019944"/>
                  <a:pt x="4760955" y="2015247"/>
                </a:cubicBezTo>
                <a:cubicBezTo>
                  <a:pt x="4758606" y="2015247"/>
                  <a:pt x="4756257" y="2015247"/>
                  <a:pt x="4751560" y="2015247"/>
                </a:cubicBezTo>
                <a:cubicBezTo>
                  <a:pt x="4746862" y="2015247"/>
                  <a:pt x="4742165" y="2015247"/>
                  <a:pt x="4737467" y="2012900"/>
                </a:cubicBezTo>
                <a:cubicBezTo>
                  <a:pt x="4732770" y="2012900"/>
                  <a:pt x="4730421" y="2010553"/>
                  <a:pt x="4728072" y="2010553"/>
                </a:cubicBezTo>
                <a:cubicBezTo>
                  <a:pt x="4725723" y="2010553"/>
                  <a:pt x="4725723" y="2008212"/>
                  <a:pt x="4723375" y="2008212"/>
                </a:cubicBezTo>
                <a:close/>
                <a:moveTo>
                  <a:pt x="4631772" y="2003507"/>
                </a:moveTo>
                <a:cubicBezTo>
                  <a:pt x="4617680" y="2005860"/>
                  <a:pt x="4563658" y="2017598"/>
                  <a:pt x="4580099" y="2015247"/>
                </a:cubicBezTo>
                <a:cubicBezTo>
                  <a:pt x="4596541" y="2019944"/>
                  <a:pt x="4662306" y="2003507"/>
                  <a:pt x="4631772" y="2003507"/>
                </a:cubicBezTo>
                <a:close/>
                <a:moveTo>
                  <a:pt x="5536054" y="2001159"/>
                </a:moveTo>
                <a:cubicBezTo>
                  <a:pt x="5538402" y="2003509"/>
                  <a:pt x="5540751" y="2003509"/>
                  <a:pt x="5540751" y="2003509"/>
                </a:cubicBezTo>
                <a:cubicBezTo>
                  <a:pt x="5543100" y="2005860"/>
                  <a:pt x="5543100" y="2005860"/>
                  <a:pt x="5545448" y="2005860"/>
                </a:cubicBezTo>
                <a:cubicBezTo>
                  <a:pt x="5543100" y="2003509"/>
                  <a:pt x="5540751" y="2001159"/>
                  <a:pt x="5536054" y="2001159"/>
                </a:cubicBezTo>
                <a:close/>
                <a:moveTo>
                  <a:pt x="5465590" y="2001156"/>
                </a:moveTo>
                <a:cubicBezTo>
                  <a:pt x="5467938" y="2005857"/>
                  <a:pt x="5470287" y="2001156"/>
                  <a:pt x="5472636" y="2008209"/>
                </a:cubicBezTo>
                <a:cubicBezTo>
                  <a:pt x="5470287" y="2008209"/>
                  <a:pt x="5470287" y="2008209"/>
                  <a:pt x="5467938" y="2008209"/>
                </a:cubicBezTo>
                <a:cubicBezTo>
                  <a:pt x="5465590" y="2008209"/>
                  <a:pt x="5465590" y="2008209"/>
                  <a:pt x="5465590" y="2008209"/>
                </a:cubicBezTo>
                <a:cubicBezTo>
                  <a:pt x="5463241" y="2003504"/>
                  <a:pt x="5453845" y="1998808"/>
                  <a:pt x="5465590" y="2001156"/>
                </a:cubicBezTo>
                <a:close/>
                <a:moveTo>
                  <a:pt x="4928078" y="2000649"/>
                </a:moveTo>
                <a:lnTo>
                  <a:pt x="4910667" y="2011913"/>
                </a:lnTo>
                <a:lnTo>
                  <a:pt x="4920672" y="2015249"/>
                </a:lnTo>
                <a:cubicBezTo>
                  <a:pt x="4923021" y="2012900"/>
                  <a:pt x="4927719" y="2008212"/>
                  <a:pt x="4927719" y="2005860"/>
                </a:cubicBezTo>
                <a:cubicBezTo>
                  <a:pt x="4927719" y="2002922"/>
                  <a:pt x="4927866" y="2001453"/>
                  <a:pt x="4928013" y="2000755"/>
                </a:cubicBezTo>
                <a:close/>
                <a:moveTo>
                  <a:pt x="4603844" y="1996131"/>
                </a:moveTo>
                <a:cubicBezTo>
                  <a:pt x="4605495" y="1995874"/>
                  <a:pt x="4604761" y="1995874"/>
                  <a:pt x="4598889" y="1996461"/>
                </a:cubicBezTo>
                <a:cubicBezTo>
                  <a:pt x="4572466" y="1999987"/>
                  <a:pt x="4598890" y="1996902"/>
                  <a:pt x="4603844" y="1996131"/>
                </a:cubicBezTo>
                <a:close/>
                <a:moveTo>
                  <a:pt x="4839368" y="1995558"/>
                </a:moveTo>
                <a:lnTo>
                  <a:pt x="4840813" y="1996461"/>
                </a:lnTo>
                <a:lnTo>
                  <a:pt x="4840633" y="1996642"/>
                </a:lnTo>
                <a:close/>
                <a:moveTo>
                  <a:pt x="5601574" y="1992646"/>
                </a:moveTo>
                <a:lnTo>
                  <a:pt x="5603076" y="1993275"/>
                </a:lnTo>
                <a:lnTo>
                  <a:pt x="5601819" y="1994112"/>
                </a:lnTo>
                <a:close/>
                <a:moveTo>
                  <a:pt x="6139687" y="1991764"/>
                </a:moveTo>
                <a:cubicBezTo>
                  <a:pt x="6137339" y="1996462"/>
                  <a:pt x="6134990" y="1998811"/>
                  <a:pt x="6130292" y="2003509"/>
                </a:cubicBezTo>
                <a:cubicBezTo>
                  <a:pt x="6144385" y="2003509"/>
                  <a:pt x="6156129" y="2005860"/>
                  <a:pt x="6167873" y="2005860"/>
                </a:cubicBezTo>
                <a:cubicBezTo>
                  <a:pt x="6172571" y="2001159"/>
                  <a:pt x="6174919" y="1998811"/>
                  <a:pt x="6179617" y="1994112"/>
                </a:cubicBezTo>
                <a:cubicBezTo>
                  <a:pt x="6167873" y="1994112"/>
                  <a:pt x="6153780" y="1991764"/>
                  <a:pt x="6139687" y="1991764"/>
                </a:cubicBezTo>
                <a:close/>
                <a:moveTo>
                  <a:pt x="5521961" y="1991764"/>
                </a:moveTo>
                <a:cubicBezTo>
                  <a:pt x="5526658" y="1994112"/>
                  <a:pt x="5526658" y="1994112"/>
                  <a:pt x="5529007" y="1996460"/>
                </a:cubicBezTo>
                <a:cubicBezTo>
                  <a:pt x="5526658" y="1996460"/>
                  <a:pt x="5526658" y="1994112"/>
                  <a:pt x="5524310" y="1994112"/>
                </a:cubicBezTo>
                <a:cubicBezTo>
                  <a:pt x="5524310" y="1991764"/>
                  <a:pt x="5524310" y="1991764"/>
                  <a:pt x="5521961" y="1991764"/>
                </a:cubicBezTo>
                <a:close/>
                <a:moveTo>
                  <a:pt x="5517263" y="1991764"/>
                </a:moveTo>
                <a:cubicBezTo>
                  <a:pt x="5517263" y="1991764"/>
                  <a:pt x="5517263" y="1991764"/>
                  <a:pt x="5519612" y="1991764"/>
                </a:cubicBezTo>
                <a:cubicBezTo>
                  <a:pt x="5526658" y="1996460"/>
                  <a:pt x="5526658" y="1996460"/>
                  <a:pt x="5529007" y="1998810"/>
                </a:cubicBezTo>
                <a:cubicBezTo>
                  <a:pt x="5526658" y="1996460"/>
                  <a:pt x="5529007" y="1998810"/>
                  <a:pt x="5524310" y="1996460"/>
                </a:cubicBezTo>
                <a:cubicBezTo>
                  <a:pt x="5521961" y="1996460"/>
                  <a:pt x="5521961" y="1996460"/>
                  <a:pt x="5519612" y="1994112"/>
                </a:cubicBezTo>
                <a:cubicBezTo>
                  <a:pt x="5519612" y="1994112"/>
                  <a:pt x="5519612" y="1994112"/>
                  <a:pt x="5517263" y="1991764"/>
                </a:cubicBezTo>
                <a:close/>
                <a:moveTo>
                  <a:pt x="5042809" y="1989415"/>
                </a:moveTo>
                <a:cubicBezTo>
                  <a:pt x="5042809" y="1989415"/>
                  <a:pt x="5045158" y="1989415"/>
                  <a:pt x="5045158" y="1989415"/>
                </a:cubicBezTo>
                <a:lnTo>
                  <a:pt x="5038113" y="1991764"/>
                </a:lnTo>
                <a:close/>
                <a:moveTo>
                  <a:pt x="6078620" y="1987067"/>
                </a:moveTo>
                <a:cubicBezTo>
                  <a:pt x="6073922" y="1989415"/>
                  <a:pt x="6071573" y="1994112"/>
                  <a:pt x="6069224" y="1998811"/>
                </a:cubicBezTo>
                <a:lnTo>
                  <a:pt x="6092712" y="1998811"/>
                </a:lnTo>
                <a:cubicBezTo>
                  <a:pt x="6095061" y="1996462"/>
                  <a:pt x="6099759" y="1991764"/>
                  <a:pt x="6102108" y="1989415"/>
                </a:cubicBezTo>
                <a:cubicBezTo>
                  <a:pt x="6095061" y="1989415"/>
                  <a:pt x="6085666" y="1987067"/>
                  <a:pt x="6078620" y="1987067"/>
                </a:cubicBezTo>
                <a:close/>
                <a:moveTo>
                  <a:pt x="4927718" y="1984718"/>
                </a:moveTo>
                <a:cubicBezTo>
                  <a:pt x="4927718" y="1987067"/>
                  <a:pt x="4925370" y="1987067"/>
                  <a:pt x="4925370" y="1989415"/>
                </a:cubicBezTo>
                <a:lnTo>
                  <a:pt x="4926865" y="1989629"/>
                </a:lnTo>
                <a:lnTo>
                  <a:pt x="4927426" y="1987948"/>
                </a:lnTo>
                <a:lnTo>
                  <a:pt x="4931779" y="1987424"/>
                </a:lnTo>
                <a:close/>
                <a:moveTo>
                  <a:pt x="6146734" y="1982369"/>
                </a:moveTo>
                <a:cubicBezTo>
                  <a:pt x="6144385" y="1984719"/>
                  <a:pt x="6144385" y="1984719"/>
                  <a:pt x="6144385" y="1987067"/>
                </a:cubicBezTo>
                <a:cubicBezTo>
                  <a:pt x="6156129" y="1987067"/>
                  <a:pt x="6167873" y="1989415"/>
                  <a:pt x="6179617" y="1989415"/>
                </a:cubicBezTo>
                <a:cubicBezTo>
                  <a:pt x="6179617" y="1989415"/>
                  <a:pt x="6181966" y="1989415"/>
                  <a:pt x="6181966" y="1989415"/>
                </a:cubicBezTo>
                <a:cubicBezTo>
                  <a:pt x="6184315" y="1987067"/>
                  <a:pt x="6184315" y="1987067"/>
                  <a:pt x="6186663" y="1984719"/>
                </a:cubicBezTo>
                <a:cubicBezTo>
                  <a:pt x="6174919" y="1984719"/>
                  <a:pt x="6160827" y="1982369"/>
                  <a:pt x="6146734" y="1982369"/>
                </a:cubicBezTo>
                <a:close/>
                <a:moveTo>
                  <a:pt x="4941811" y="1982369"/>
                </a:moveTo>
                <a:cubicBezTo>
                  <a:pt x="4939462" y="1982369"/>
                  <a:pt x="4939462" y="1984718"/>
                  <a:pt x="4939462" y="1984718"/>
                </a:cubicBezTo>
                <a:cubicBezTo>
                  <a:pt x="4937114" y="1984718"/>
                  <a:pt x="4934765" y="1984718"/>
                  <a:pt x="4932416" y="1984718"/>
                </a:cubicBezTo>
                <a:lnTo>
                  <a:pt x="4933657" y="1987199"/>
                </a:lnTo>
                <a:lnTo>
                  <a:pt x="4934765" y="1987067"/>
                </a:lnTo>
                <a:cubicBezTo>
                  <a:pt x="4948858" y="1987067"/>
                  <a:pt x="4941811" y="1989415"/>
                  <a:pt x="4944160" y="1984719"/>
                </a:cubicBezTo>
                <a:lnTo>
                  <a:pt x="4944968" y="1983947"/>
                </a:lnTo>
                <a:close/>
                <a:moveTo>
                  <a:pt x="4967648" y="1979498"/>
                </a:moveTo>
                <a:lnTo>
                  <a:pt x="4964035" y="1981105"/>
                </a:lnTo>
                <a:lnTo>
                  <a:pt x="4967648" y="1984719"/>
                </a:lnTo>
                <a:close/>
                <a:moveTo>
                  <a:pt x="6083317" y="1977673"/>
                </a:moveTo>
                <a:cubicBezTo>
                  <a:pt x="6083317" y="1980020"/>
                  <a:pt x="6080968" y="1980020"/>
                  <a:pt x="6080968" y="1982369"/>
                </a:cubicBezTo>
                <a:lnTo>
                  <a:pt x="6085666" y="1982369"/>
                </a:lnTo>
                <a:cubicBezTo>
                  <a:pt x="6092712" y="1984719"/>
                  <a:pt x="6097410" y="1984719"/>
                  <a:pt x="6104456" y="1984719"/>
                </a:cubicBezTo>
                <a:cubicBezTo>
                  <a:pt x="6106805" y="1982369"/>
                  <a:pt x="6106805" y="1982369"/>
                  <a:pt x="6109154" y="1980020"/>
                </a:cubicBezTo>
                <a:cubicBezTo>
                  <a:pt x="6102108" y="1980020"/>
                  <a:pt x="6092712" y="1980020"/>
                  <a:pt x="6083317" y="1977673"/>
                </a:cubicBezTo>
                <a:close/>
                <a:moveTo>
                  <a:pt x="4993485" y="1977673"/>
                </a:moveTo>
                <a:lnTo>
                  <a:pt x="5000531" y="1984719"/>
                </a:lnTo>
                <a:lnTo>
                  <a:pt x="5000531" y="1977673"/>
                </a:lnTo>
                <a:close/>
                <a:moveTo>
                  <a:pt x="4676399" y="1975323"/>
                </a:moveTo>
                <a:cubicBezTo>
                  <a:pt x="4662306" y="1984718"/>
                  <a:pt x="4641167" y="1975323"/>
                  <a:pt x="4629423" y="1989415"/>
                </a:cubicBezTo>
                <a:cubicBezTo>
                  <a:pt x="4643516" y="1987067"/>
                  <a:pt x="4683445" y="1989415"/>
                  <a:pt x="4676399" y="1975323"/>
                </a:cubicBezTo>
                <a:close/>
                <a:moveTo>
                  <a:pt x="5411567" y="1972972"/>
                </a:moveTo>
                <a:cubicBezTo>
                  <a:pt x="5418614" y="1972972"/>
                  <a:pt x="5418614" y="1972972"/>
                  <a:pt x="5425660" y="1977671"/>
                </a:cubicBezTo>
                <a:cubicBezTo>
                  <a:pt x="5418614" y="1980019"/>
                  <a:pt x="5418614" y="1980019"/>
                  <a:pt x="5411567" y="1982367"/>
                </a:cubicBezTo>
                <a:cubicBezTo>
                  <a:pt x="5409218" y="1977671"/>
                  <a:pt x="5409218" y="1977671"/>
                  <a:pt x="5406870" y="1975321"/>
                </a:cubicBezTo>
                <a:cubicBezTo>
                  <a:pt x="5409218" y="1975321"/>
                  <a:pt x="5409218" y="1975321"/>
                  <a:pt x="5411567" y="1972972"/>
                </a:cubicBezTo>
                <a:close/>
                <a:moveTo>
                  <a:pt x="4815308" y="1971213"/>
                </a:moveTo>
                <a:cubicBezTo>
                  <a:pt x="4802206" y="1972534"/>
                  <a:pt x="4786792" y="1981784"/>
                  <a:pt x="4793838" y="1987067"/>
                </a:cubicBezTo>
                <a:cubicBezTo>
                  <a:pt x="4800884" y="1972974"/>
                  <a:pt x="4819675" y="1989415"/>
                  <a:pt x="4826721" y="1972974"/>
                </a:cubicBezTo>
                <a:cubicBezTo>
                  <a:pt x="4823785" y="1971212"/>
                  <a:pt x="4819675" y="1970772"/>
                  <a:pt x="4815308" y="1971213"/>
                </a:cubicBezTo>
                <a:close/>
                <a:moveTo>
                  <a:pt x="5054553" y="1970625"/>
                </a:moveTo>
                <a:lnTo>
                  <a:pt x="5054553" y="1977673"/>
                </a:lnTo>
                <a:cubicBezTo>
                  <a:pt x="5063948" y="1975323"/>
                  <a:pt x="5059250" y="1977673"/>
                  <a:pt x="5063948" y="1970625"/>
                </a:cubicBezTo>
                <a:close/>
                <a:moveTo>
                  <a:pt x="5014623" y="1968276"/>
                </a:moveTo>
                <a:lnTo>
                  <a:pt x="5007577" y="1975323"/>
                </a:lnTo>
                <a:lnTo>
                  <a:pt x="5014623" y="1977673"/>
                </a:lnTo>
                <a:close/>
                <a:moveTo>
                  <a:pt x="5195481" y="1961230"/>
                </a:moveTo>
                <a:cubicBezTo>
                  <a:pt x="5193132" y="1961230"/>
                  <a:pt x="5193132" y="1961230"/>
                  <a:pt x="5190783" y="1963579"/>
                </a:cubicBezTo>
                <a:cubicBezTo>
                  <a:pt x="5183737" y="1965927"/>
                  <a:pt x="5183737" y="1965927"/>
                  <a:pt x="5174341" y="1965927"/>
                </a:cubicBezTo>
                <a:cubicBezTo>
                  <a:pt x="5174341" y="1968276"/>
                  <a:pt x="5174341" y="1968276"/>
                  <a:pt x="5174341" y="1968276"/>
                </a:cubicBezTo>
                <a:cubicBezTo>
                  <a:pt x="5169644" y="1968276"/>
                  <a:pt x="5169644" y="1968276"/>
                  <a:pt x="5164946" y="1968276"/>
                </a:cubicBezTo>
                <a:cubicBezTo>
                  <a:pt x="5160249" y="1970625"/>
                  <a:pt x="5155551" y="1972974"/>
                  <a:pt x="5153203" y="1975323"/>
                </a:cubicBezTo>
                <a:cubicBezTo>
                  <a:pt x="5155551" y="1977673"/>
                  <a:pt x="5155551" y="1977673"/>
                  <a:pt x="5157900" y="1972974"/>
                </a:cubicBezTo>
                <a:cubicBezTo>
                  <a:pt x="5162598" y="1972974"/>
                  <a:pt x="5162598" y="1972974"/>
                  <a:pt x="5164946" y="1972974"/>
                </a:cubicBezTo>
                <a:cubicBezTo>
                  <a:pt x="5164946" y="1975323"/>
                  <a:pt x="5164946" y="1975323"/>
                  <a:pt x="5164946" y="1977673"/>
                </a:cubicBezTo>
                <a:cubicBezTo>
                  <a:pt x="5164946" y="1980020"/>
                  <a:pt x="5164946" y="1980020"/>
                  <a:pt x="5167295" y="1982369"/>
                </a:cubicBezTo>
                <a:cubicBezTo>
                  <a:pt x="5169644" y="1980020"/>
                  <a:pt x="5169644" y="1980020"/>
                  <a:pt x="5171993" y="1980020"/>
                </a:cubicBezTo>
                <a:cubicBezTo>
                  <a:pt x="5169644" y="1980020"/>
                  <a:pt x="5169644" y="1980020"/>
                  <a:pt x="5169644" y="1977673"/>
                </a:cubicBezTo>
                <a:cubicBezTo>
                  <a:pt x="5174341" y="1977673"/>
                  <a:pt x="5176690" y="1977673"/>
                  <a:pt x="5183737" y="1977673"/>
                </a:cubicBezTo>
                <a:cubicBezTo>
                  <a:pt x="5186085" y="1977673"/>
                  <a:pt x="5197829" y="1972974"/>
                  <a:pt x="5200178" y="1972974"/>
                </a:cubicBezTo>
                <a:cubicBezTo>
                  <a:pt x="5209573" y="1968276"/>
                  <a:pt x="5207225" y="1968276"/>
                  <a:pt x="5214271" y="1965927"/>
                </a:cubicBezTo>
                <a:cubicBezTo>
                  <a:pt x="5209573" y="1965927"/>
                  <a:pt x="5209573" y="1965927"/>
                  <a:pt x="5207225" y="1963579"/>
                </a:cubicBezTo>
                <a:cubicBezTo>
                  <a:pt x="5204876" y="1963579"/>
                  <a:pt x="5204876" y="1963579"/>
                  <a:pt x="5204876" y="1963579"/>
                </a:cubicBezTo>
                <a:cubicBezTo>
                  <a:pt x="5204876" y="1963579"/>
                  <a:pt x="5204876" y="1963579"/>
                  <a:pt x="5204876" y="1961230"/>
                </a:cubicBezTo>
                <a:cubicBezTo>
                  <a:pt x="5202527" y="1961230"/>
                  <a:pt x="5202527" y="1961230"/>
                  <a:pt x="5200178" y="1961230"/>
                </a:cubicBezTo>
                <a:cubicBezTo>
                  <a:pt x="5197829" y="1961230"/>
                  <a:pt x="5197829" y="1961230"/>
                  <a:pt x="5195481" y="1961230"/>
                </a:cubicBezTo>
                <a:close/>
                <a:moveTo>
                  <a:pt x="4981741" y="1958882"/>
                </a:moveTo>
                <a:lnTo>
                  <a:pt x="4974694" y="1968276"/>
                </a:lnTo>
                <a:cubicBezTo>
                  <a:pt x="4984090" y="1972974"/>
                  <a:pt x="4977043" y="1970625"/>
                  <a:pt x="4984090" y="1970625"/>
                </a:cubicBezTo>
                <a:lnTo>
                  <a:pt x="4991136" y="1975323"/>
                </a:lnTo>
                <a:lnTo>
                  <a:pt x="4998182" y="1965927"/>
                </a:lnTo>
                <a:cubicBezTo>
                  <a:pt x="4984090" y="1963579"/>
                  <a:pt x="4991136" y="1965927"/>
                  <a:pt x="4981741" y="1958882"/>
                </a:cubicBezTo>
                <a:close/>
                <a:moveTo>
                  <a:pt x="4845511" y="1958881"/>
                </a:moveTo>
                <a:cubicBezTo>
                  <a:pt x="4840813" y="1968277"/>
                  <a:pt x="4833767" y="1977673"/>
                  <a:pt x="4826721" y="1984718"/>
                </a:cubicBezTo>
                <a:lnTo>
                  <a:pt x="4839368" y="1995558"/>
                </a:lnTo>
                <a:lnTo>
                  <a:pt x="4822023" y="1984718"/>
                </a:lnTo>
                <a:cubicBezTo>
                  <a:pt x="4817326" y="1987067"/>
                  <a:pt x="4814977" y="1989415"/>
                  <a:pt x="4812628" y="1991764"/>
                </a:cubicBezTo>
                <a:cubicBezTo>
                  <a:pt x="4810279" y="1994112"/>
                  <a:pt x="4805582" y="1996461"/>
                  <a:pt x="4803233" y="1998811"/>
                </a:cubicBezTo>
                <a:cubicBezTo>
                  <a:pt x="4803233" y="1998811"/>
                  <a:pt x="4805582" y="2001159"/>
                  <a:pt x="4805582" y="2001159"/>
                </a:cubicBezTo>
                <a:cubicBezTo>
                  <a:pt x="4814977" y="2001159"/>
                  <a:pt x="4817326" y="2008212"/>
                  <a:pt x="4819675" y="2012900"/>
                </a:cubicBezTo>
                <a:cubicBezTo>
                  <a:pt x="4822023" y="2015247"/>
                  <a:pt x="4824372" y="2017598"/>
                  <a:pt x="4826721" y="2019944"/>
                </a:cubicBezTo>
                <a:cubicBezTo>
                  <a:pt x="4829070" y="2019944"/>
                  <a:pt x="4831419" y="2019944"/>
                  <a:pt x="4836116" y="2017598"/>
                </a:cubicBezTo>
                <a:cubicBezTo>
                  <a:pt x="4843162" y="2015247"/>
                  <a:pt x="4840813" y="2005860"/>
                  <a:pt x="4836116" y="2001159"/>
                </a:cubicBezTo>
                <a:lnTo>
                  <a:pt x="4840633" y="1996642"/>
                </a:lnTo>
                <a:lnTo>
                  <a:pt x="4843162" y="1998811"/>
                </a:lnTo>
                <a:cubicBezTo>
                  <a:pt x="4852557" y="1989415"/>
                  <a:pt x="4873696" y="1987067"/>
                  <a:pt x="4894835" y="1984718"/>
                </a:cubicBezTo>
                <a:cubicBezTo>
                  <a:pt x="4887789" y="1977673"/>
                  <a:pt x="4880743" y="1972974"/>
                  <a:pt x="4873696" y="1968277"/>
                </a:cubicBezTo>
                <a:cubicBezTo>
                  <a:pt x="4864301" y="1968277"/>
                  <a:pt x="4852557" y="1963579"/>
                  <a:pt x="4845511" y="1958881"/>
                </a:cubicBezTo>
                <a:close/>
                <a:moveTo>
                  <a:pt x="5047780" y="1954730"/>
                </a:moveTo>
                <a:lnTo>
                  <a:pt x="5046669" y="1955022"/>
                </a:lnTo>
                <a:lnTo>
                  <a:pt x="5040460" y="1961230"/>
                </a:lnTo>
                <a:lnTo>
                  <a:pt x="5047507" y="1965927"/>
                </a:lnTo>
                <a:lnTo>
                  <a:pt x="5049855" y="1958882"/>
                </a:lnTo>
                <a:close/>
                <a:moveTo>
                  <a:pt x="5500822" y="1954185"/>
                </a:moveTo>
                <a:lnTo>
                  <a:pt x="5500822" y="1965927"/>
                </a:lnTo>
                <a:lnTo>
                  <a:pt x="5507868" y="1961230"/>
                </a:lnTo>
                <a:close/>
                <a:moveTo>
                  <a:pt x="4988787" y="1951836"/>
                </a:moveTo>
                <a:cubicBezTo>
                  <a:pt x="4993485" y="1961230"/>
                  <a:pt x="4991136" y="1961230"/>
                  <a:pt x="5005228" y="1961230"/>
                </a:cubicBezTo>
                <a:lnTo>
                  <a:pt x="5005228" y="1951836"/>
                </a:lnTo>
                <a:lnTo>
                  <a:pt x="4998182" y="1954185"/>
                </a:lnTo>
                <a:close/>
                <a:moveTo>
                  <a:pt x="5397475" y="1949487"/>
                </a:moveTo>
                <a:cubicBezTo>
                  <a:pt x="5397475" y="1951836"/>
                  <a:pt x="5397475" y="1951836"/>
                  <a:pt x="5397475" y="1951836"/>
                </a:cubicBezTo>
                <a:cubicBezTo>
                  <a:pt x="5392778" y="1951836"/>
                  <a:pt x="5385731" y="1951836"/>
                  <a:pt x="5383383" y="1951836"/>
                </a:cubicBezTo>
                <a:cubicBezTo>
                  <a:pt x="5378685" y="1954185"/>
                  <a:pt x="5373988" y="1954185"/>
                  <a:pt x="5371639" y="1954185"/>
                </a:cubicBezTo>
                <a:lnTo>
                  <a:pt x="5368914" y="1956294"/>
                </a:lnTo>
                <a:lnTo>
                  <a:pt x="5378684" y="1998811"/>
                </a:lnTo>
                <a:lnTo>
                  <a:pt x="5379436" y="2017595"/>
                </a:lnTo>
                <a:lnTo>
                  <a:pt x="5383382" y="2017595"/>
                </a:lnTo>
                <a:cubicBezTo>
                  <a:pt x="5385731" y="2012896"/>
                  <a:pt x="5385731" y="2015246"/>
                  <a:pt x="5385731" y="2012896"/>
                </a:cubicBezTo>
                <a:cubicBezTo>
                  <a:pt x="5385731" y="2010551"/>
                  <a:pt x="5385731" y="2010551"/>
                  <a:pt x="5385731" y="2005857"/>
                </a:cubicBezTo>
                <a:cubicBezTo>
                  <a:pt x="5388080" y="2005857"/>
                  <a:pt x="5388080" y="2005857"/>
                  <a:pt x="5390428" y="2005857"/>
                </a:cubicBezTo>
                <a:cubicBezTo>
                  <a:pt x="5390428" y="2005857"/>
                  <a:pt x="5390428" y="2005857"/>
                  <a:pt x="5392777" y="2003507"/>
                </a:cubicBezTo>
                <a:cubicBezTo>
                  <a:pt x="5395126" y="2003507"/>
                  <a:pt x="5395126" y="2003507"/>
                  <a:pt x="5395126" y="2005857"/>
                </a:cubicBezTo>
                <a:cubicBezTo>
                  <a:pt x="5395126" y="2005857"/>
                  <a:pt x="5395126" y="2005857"/>
                  <a:pt x="5397475" y="2005857"/>
                </a:cubicBezTo>
                <a:cubicBezTo>
                  <a:pt x="5399824" y="2003507"/>
                  <a:pt x="5399824" y="2003507"/>
                  <a:pt x="5399824" y="2001156"/>
                </a:cubicBezTo>
                <a:cubicBezTo>
                  <a:pt x="5395126" y="1996458"/>
                  <a:pt x="5392777" y="1994109"/>
                  <a:pt x="5383382" y="1991762"/>
                </a:cubicBezTo>
                <a:cubicBezTo>
                  <a:pt x="5385731" y="1984714"/>
                  <a:pt x="5385731" y="1984714"/>
                  <a:pt x="5390428" y="1980018"/>
                </a:cubicBezTo>
                <a:cubicBezTo>
                  <a:pt x="5392777" y="1980018"/>
                  <a:pt x="5392777" y="1980018"/>
                  <a:pt x="5392777" y="1980018"/>
                </a:cubicBezTo>
                <a:cubicBezTo>
                  <a:pt x="5397475" y="1982366"/>
                  <a:pt x="5397475" y="1982366"/>
                  <a:pt x="5402172" y="1984714"/>
                </a:cubicBezTo>
                <a:cubicBezTo>
                  <a:pt x="5404521" y="1984714"/>
                  <a:pt x="5404521" y="1984714"/>
                  <a:pt x="5406870" y="1984714"/>
                </a:cubicBezTo>
                <a:cubicBezTo>
                  <a:pt x="5409219" y="1984714"/>
                  <a:pt x="5409219" y="1984714"/>
                  <a:pt x="5409219" y="1987064"/>
                </a:cubicBezTo>
                <a:cubicBezTo>
                  <a:pt x="5406870" y="1989412"/>
                  <a:pt x="5404521" y="1991762"/>
                  <a:pt x="5404521" y="1991762"/>
                </a:cubicBezTo>
                <a:cubicBezTo>
                  <a:pt x="5404521" y="1991762"/>
                  <a:pt x="5409219" y="1996458"/>
                  <a:pt x="5409219" y="1996458"/>
                </a:cubicBezTo>
                <a:cubicBezTo>
                  <a:pt x="5411568" y="1996458"/>
                  <a:pt x="5411568" y="1996458"/>
                  <a:pt x="5413916" y="1994109"/>
                </a:cubicBezTo>
                <a:cubicBezTo>
                  <a:pt x="5416265" y="1996458"/>
                  <a:pt x="5416265" y="1996458"/>
                  <a:pt x="5418614" y="1998808"/>
                </a:cubicBezTo>
                <a:cubicBezTo>
                  <a:pt x="5430358" y="1998808"/>
                  <a:pt x="5439753" y="1998808"/>
                  <a:pt x="5451497" y="2001156"/>
                </a:cubicBezTo>
                <a:cubicBezTo>
                  <a:pt x="5451497" y="2003507"/>
                  <a:pt x="5451497" y="2003507"/>
                  <a:pt x="5451497" y="2003507"/>
                </a:cubicBezTo>
                <a:cubicBezTo>
                  <a:pt x="5449148" y="2003507"/>
                  <a:pt x="5449148" y="2003507"/>
                  <a:pt x="5446799" y="2003507"/>
                </a:cubicBezTo>
                <a:cubicBezTo>
                  <a:pt x="5446799" y="2005857"/>
                  <a:pt x="5446799" y="2005857"/>
                  <a:pt x="5446799" y="2005857"/>
                </a:cubicBezTo>
                <a:cubicBezTo>
                  <a:pt x="5437404" y="2005857"/>
                  <a:pt x="5418614" y="1998808"/>
                  <a:pt x="5420963" y="2005857"/>
                </a:cubicBezTo>
                <a:cubicBezTo>
                  <a:pt x="5420963" y="2005857"/>
                  <a:pt x="5420963" y="2005857"/>
                  <a:pt x="5420963" y="2008206"/>
                </a:cubicBezTo>
                <a:cubicBezTo>
                  <a:pt x="5425660" y="2008206"/>
                  <a:pt x="5428009" y="2010551"/>
                  <a:pt x="5428009" y="2012896"/>
                </a:cubicBezTo>
                <a:cubicBezTo>
                  <a:pt x="5428009" y="2019941"/>
                  <a:pt x="5418614" y="2012896"/>
                  <a:pt x="5416265" y="2010551"/>
                </a:cubicBezTo>
                <a:cubicBezTo>
                  <a:pt x="5409219" y="2012896"/>
                  <a:pt x="5409219" y="2015246"/>
                  <a:pt x="5411568" y="2024642"/>
                </a:cubicBezTo>
                <a:cubicBezTo>
                  <a:pt x="5409219" y="2026992"/>
                  <a:pt x="5409219" y="2026992"/>
                  <a:pt x="5404521" y="2026992"/>
                </a:cubicBezTo>
                <a:cubicBezTo>
                  <a:pt x="5402172" y="2024642"/>
                  <a:pt x="5402172" y="2024642"/>
                  <a:pt x="5399824" y="2024642"/>
                </a:cubicBezTo>
                <a:cubicBezTo>
                  <a:pt x="5397475" y="2024642"/>
                  <a:pt x="5392777" y="2026992"/>
                  <a:pt x="5383382" y="2026992"/>
                </a:cubicBezTo>
                <a:lnTo>
                  <a:pt x="5379812" y="2026992"/>
                </a:lnTo>
                <a:lnTo>
                  <a:pt x="5381033" y="2057527"/>
                </a:lnTo>
                <a:cubicBezTo>
                  <a:pt x="5371638" y="2062226"/>
                  <a:pt x="5362242" y="2059879"/>
                  <a:pt x="5350498" y="2057527"/>
                </a:cubicBezTo>
                <a:cubicBezTo>
                  <a:pt x="5361068" y="2032866"/>
                  <a:pt x="5352260" y="2024056"/>
                  <a:pt x="5339636" y="2016716"/>
                </a:cubicBezTo>
                <a:lnTo>
                  <a:pt x="5338756" y="2016198"/>
                </a:lnTo>
                <a:lnTo>
                  <a:pt x="5338756" y="2022296"/>
                </a:lnTo>
                <a:cubicBezTo>
                  <a:pt x="5338756" y="2022296"/>
                  <a:pt x="5338756" y="2022296"/>
                  <a:pt x="5338756" y="2024644"/>
                </a:cubicBezTo>
                <a:cubicBezTo>
                  <a:pt x="5331710" y="2024644"/>
                  <a:pt x="5331710" y="2024644"/>
                  <a:pt x="5322315" y="2024644"/>
                </a:cubicBezTo>
                <a:cubicBezTo>
                  <a:pt x="5317617" y="2029341"/>
                  <a:pt x="5317617" y="2026995"/>
                  <a:pt x="5315268" y="2029341"/>
                </a:cubicBezTo>
                <a:cubicBezTo>
                  <a:pt x="5312920" y="2029341"/>
                  <a:pt x="5312920" y="2031688"/>
                  <a:pt x="5310571" y="2034040"/>
                </a:cubicBezTo>
                <a:cubicBezTo>
                  <a:pt x="5305873" y="2036390"/>
                  <a:pt x="5298827" y="2036390"/>
                  <a:pt x="5294129" y="2038738"/>
                </a:cubicBezTo>
                <a:cubicBezTo>
                  <a:pt x="5296478" y="2031688"/>
                  <a:pt x="5296478" y="2031688"/>
                  <a:pt x="5296478" y="2026995"/>
                </a:cubicBezTo>
                <a:cubicBezTo>
                  <a:pt x="5294129" y="2026995"/>
                  <a:pt x="5294129" y="2026995"/>
                  <a:pt x="5289432" y="2024644"/>
                </a:cubicBezTo>
                <a:cubicBezTo>
                  <a:pt x="5280036" y="2015249"/>
                  <a:pt x="5280036" y="2015249"/>
                  <a:pt x="5270641" y="2008212"/>
                </a:cubicBezTo>
                <a:cubicBezTo>
                  <a:pt x="5272990" y="2003509"/>
                  <a:pt x="5272990" y="2003509"/>
                  <a:pt x="5275339" y="1998810"/>
                </a:cubicBezTo>
                <a:cubicBezTo>
                  <a:pt x="5272990" y="1998810"/>
                  <a:pt x="5272990" y="1998810"/>
                  <a:pt x="5272990" y="1998810"/>
                </a:cubicBezTo>
                <a:cubicBezTo>
                  <a:pt x="5268293" y="1998810"/>
                  <a:pt x="5268293" y="1998810"/>
                  <a:pt x="5263595" y="1998810"/>
                </a:cubicBezTo>
                <a:cubicBezTo>
                  <a:pt x="5263595" y="1996460"/>
                  <a:pt x="5263595" y="1996460"/>
                  <a:pt x="5265944" y="1994112"/>
                </a:cubicBezTo>
                <a:cubicBezTo>
                  <a:pt x="5258898" y="1996460"/>
                  <a:pt x="5258898" y="1996460"/>
                  <a:pt x="5249502" y="1998810"/>
                </a:cubicBezTo>
                <a:cubicBezTo>
                  <a:pt x="5249502" y="2001159"/>
                  <a:pt x="5249502" y="2001159"/>
                  <a:pt x="5249502" y="2003509"/>
                </a:cubicBezTo>
                <a:cubicBezTo>
                  <a:pt x="5249502" y="2005860"/>
                  <a:pt x="5249502" y="2005860"/>
                  <a:pt x="5247154" y="2008212"/>
                </a:cubicBezTo>
                <a:cubicBezTo>
                  <a:pt x="5249502" y="2008212"/>
                  <a:pt x="5249502" y="2008212"/>
                  <a:pt x="5249502" y="2008212"/>
                </a:cubicBezTo>
                <a:cubicBezTo>
                  <a:pt x="5251851" y="2010553"/>
                  <a:pt x="5251851" y="2010553"/>
                  <a:pt x="5251851" y="2015249"/>
                </a:cubicBezTo>
                <a:cubicBezTo>
                  <a:pt x="5256549" y="2012900"/>
                  <a:pt x="5256549" y="2012900"/>
                  <a:pt x="5258898" y="2012900"/>
                </a:cubicBezTo>
                <a:cubicBezTo>
                  <a:pt x="5256549" y="2015249"/>
                  <a:pt x="5256549" y="2015249"/>
                  <a:pt x="5256549" y="2019944"/>
                </a:cubicBezTo>
                <a:cubicBezTo>
                  <a:pt x="5258898" y="2017598"/>
                  <a:pt x="5258898" y="2017598"/>
                  <a:pt x="5263595" y="2017598"/>
                </a:cubicBezTo>
                <a:cubicBezTo>
                  <a:pt x="5265944" y="2022296"/>
                  <a:pt x="5265944" y="2022296"/>
                  <a:pt x="5268293" y="2024644"/>
                </a:cubicBezTo>
                <a:cubicBezTo>
                  <a:pt x="5265944" y="2024644"/>
                  <a:pt x="5265944" y="2024644"/>
                  <a:pt x="5265944" y="2024644"/>
                </a:cubicBezTo>
                <a:lnTo>
                  <a:pt x="5258115" y="2028559"/>
                </a:lnTo>
                <a:lnTo>
                  <a:pt x="5251851" y="2022296"/>
                </a:lnTo>
                <a:cubicBezTo>
                  <a:pt x="5247741" y="2021114"/>
                  <a:pt x="5242456" y="2021114"/>
                  <a:pt x="5237758" y="2022296"/>
                </a:cubicBezTo>
                <a:cubicBezTo>
                  <a:pt x="5235410" y="2024644"/>
                  <a:pt x="5235410" y="2024644"/>
                  <a:pt x="5235410" y="2026995"/>
                </a:cubicBezTo>
                <a:cubicBezTo>
                  <a:pt x="5233061" y="2026995"/>
                  <a:pt x="5233061" y="2026995"/>
                  <a:pt x="5228363" y="2026995"/>
                </a:cubicBezTo>
                <a:cubicBezTo>
                  <a:pt x="5226014" y="2029341"/>
                  <a:pt x="5226014" y="2029341"/>
                  <a:pt x="5226014" y="2031688"/>
                </a:cubicBezTo>
                <a:cubicBezTo>
                  <a:pt x="5226014" y="2031688"/>
                  <a:pt x="5226014" y="2034040"/>
                  <a:pt x="5228363" y="2034040"/>
                </a:cubicBezTo>
                <a:cubicBezTo>
                  <a:pt x="5228363" y="2036390"/>
                  <a:pt x="5223666" y="2038738"/>
                  <a:pt x="5223666" y="2038738"/>
                </a:cubicBezTo>
                <a:cubicBezTo>
                  <a:pt x="5223666" y="2041086"/>
                  <a:pt x="5226014" y="2043438"/>
                  <a:pt x="5228363" y="2043438"/>
                </a:cubicBezTo>
                <a:cubicBezTo>
                  <a:pt x="5235410" y="2043438"/>
                  <a:pt x="5240107" y="2038738"/>
                  <a:pt x="5244805" y="2038738"/>
                </a:cubicBezTo>
                <a:cubicBezTo>
                  <a:pt x="5251851" y="2038738"/>
                  <a:pt x="5251851" y="2041086"/>
                  <a:pt x="5254200" y="2036390"/>
                </a:cubicBezTo>
                <a:cubicBezTo>
                  <a:pt x="5256549" y="2038738"/>
                  <a:pt x="5256549" y="2038738"/>
                  <a:pt x="5258898" y="2038738"/>
                </a:cubicBezTo>
                <a:cubicBezTo>
                  <a:pt x="5254200" y="2045787"/>
                  <a:pt x="5254200" y="2045787"/>
                  <a:pt x="5249502" y="2050483"/>
                </a:cubicBezTo>
                <a:cubicBezTo>
                  <a:pt x="5253025" y="2050483"/>
                  <a:pt x="5254787" y="2050483"/>
                  <a:pt x="5256255" y="2050190"/>
                </a:cubicBezTo>
                <a:lnTo>
                  <a:pt x="5259181" y="2048984"/>
                </a:lnTo>
                <a:lnTo>
                  <a:pt x="5261246" y="2055183"/>
                </a:lnTo>
                <a:cubicBezTo>
                  <a:pt x="5263595" y="2055183"/>
                  <a:pt x="5263595" y="2055183"/>
                  <a:pt x="5263595" y="2055183"/>
                </a:cubicBezTo>
                <a:cubicBezTo>
                  <a:pt x="5265944" y="2052830"/>
                  <a:pt x="5265944" y="2052830"/>
                  <a:pt x="5268293" y="2048132"/>
                </a:cubicBezTo>
                <a:cubicBezTo>
                  <a:pt x="5272990" y="2045787"/>
                  <a:pt x="5272990" y="2045787"/>
                  <a:pt x="5277688" y="2045787"/>
                </a:cubicBezTo>
                <a:cubicBezTo>
                  <a:pt x="5280036" y="2045787"/>
                  <a:pt x="5280036" y="2045787"/>
                  <a:pt x="5282385" y="2048132"/>
                </a:cubicBezTo>
                <a:cubicBezTo>
                  <a:pt x="5284734" y="2045787"/>
                  <a:pt x="5282385" y="2045787"/>
                  <a:pt x="5287083" y="2045787"/>
                </a:cubicBezTo>
                <a:cubicBezTo>
                  <a:pt x="5289432" y="2045787"/>
                  <a:pt x="5289432" y="2045787"/>
                  <a:pt x="5291780" y="2045787"/>
                </a:cubicBezTo>
                <a:cubicBezTo>
                  <a:pt x="5291780" y="2045787"/>
                  <a:pt x="5291780" y="2045787"/>
                  <a:pt x="5291780" y="2043438"/>
                </a:cubicBezTo>
                <a:cubicBezTo>
                  <a:pt x="5291780" y="2043438"/>
                  <a:pt x="5291780" y="2043438"/>
                  <a:pt x="5294129" y="2043438"/>
                </a:cubicBezTo>
                <a:cubicBezTo>
                  <a:pt x="5294129" y="2045787"/>
                  <a:pt x="5294129" y="2045787"/>
                  <a:pt x="5294129" y="2048132"/>
                </a:cubicBezTo>
                <a:cubicBezTo>
                  <a:pt x="5289432" y="2050483"/>
                  <a:pt x="5289432" y="2050483"/>
                  <a:pt x="5284734" y="2052830"/>
                </a:cubicBezTo>
                <a:cubicBezTo>
                  <a:pt x="5284734" y="2055183"/>
                  <a:pt x="5284734" y="2055183"/>
                  <a:pt x="5284734" y="2055183"/>
                </a:cubicBezTo>
                <a:cubicBezTo>
                  <a:pt x="5280036" y="2055183"/>
                  <a:pt x="5280036" y="2055183"/>
                  <a:pt x="5272990" y="2052830"/>
                </a:cubicBezTo>
                <a:cubicBezTo>
                  <a:pt x="5275339" y="2057527"/>
                  <a:pt x="5275339" y="2057527"/>
                  <a:pt x="5275339" y="2059879"/>
                </a:cubicBezTo>
                <a:cubicBezTo>
                  <a:pt x="5272990" y="2059879"/>
                  <a:pt x="5272990" y="2059879"/>
                  <a:pt x="5270641" y="2059879"/>
                </a:cubicBezTo>
                <a:cubicBezTo>
                  <a:pt x="5268293" y="2057527"/>
                  <a:pt x="5268293" y="2057527"/>
                  <a:pt x="5265944" y="2057527"/>
                </a:cubicBezTo>
                <a:cubicBezTo>
                  <a:pt x="5261246" y="2059879"/>
                  <a:pt x="5261246" y="2059879"/>
                  <a:pt x="5256549" y="2059879"/>
                </a:cubicBezTo>
                <a:cubicBezTo>
                  <a:pt x="5256549" y="2059879"/>
                  <a:pt x="5256549" y="2059879"/>
                  <a:pt x="5256549" y="2062226"/>
                </a:cubicBezTo>
                <a:cubicBezTo>
                  <a:pt x="5256549" y="2066928"/>
                  <a:pt x="5265944" y="2066928"/>
                  <a:pt x="5270641" y="2066928"/>
                </a:cubicBezTo>
                <a:cubicBezTo>
                  <a:pt x="5272990" y="2071617"/>
                  <a:pt x="5272990" y="2071617"/>
                  <a:pt x="5277688" y="2076317"/>
                </a:cubicBezTo>
                <a:cubicBezTo>
                  <a:pt x="5280036" y="2076317"/>
                  <a:pt x="5280036" y="2076317"/>
                  <a:pt x="5280036" y="2076317"/>
                </a:cubicBezTo>
                <a:cubicBezTo>
                  <a:pt x="5280036" y="2083361"/>
                  <a:pt x="5280036" y="2083361"/>
                  <a:pt x="5280036" y="2090411"/>
                </a:cubicBezTo>
                <a:cubicBezTo>
                  <a:pt x="5275339" y="2092760"/>
                  <a:pt x="5275339" y="2092760"/>
                  <a:pt x="5268293" y="2095111"/>
                </a:cubicBezTo>
                <a:cubicBezTo>
                  <a:pt x="5263595" y="2095111"/>
                  <a:pt x="5223666" y="2090411"/>
                  <a:pt x="5223666" y="2102160"/>
                </a:cubicBezTo>
                <a:cubicBezTo>
                  <a:pt x="5223666" y="2104502"/>
                  <a:pt x="5226014" y="2104502"/>
                  <a:pt x="5228363" y="2106854"/>
                </a:cubicBezTo>
                <a:cubicBezTo>
                  <a:pt x="5226014" y="2111553"/>
                  <a:pt x="5226014" y="2111553"/>
                  <a:pt x="5223666" y="2116252"/>
                </a:cubicBezTo>
                <a:cubicBezTo>
                  <a:pt x="5226014" y="2118599"/>
                  <a:pt x="5226014" y="2118599"/>
                  <a:pt x="5228363" y="2120948"/>
                </a:cubicBezTo>
                <a:cubicBezTo>
                  <a:pt x="5226014" y="2120948"/>
                  <a:pt x="5226014" y="2120948"/>
                  <a:pt x="5223666" y="2120948"/>
                </a:cubicBezTo>
                <a:cubicBezTo>
                  <a:pt x="5223666" y="2123299"/>
                  <a:pt x="5223666" y="2123299"/>
                  <a:pt x="5223666" y="2125650"/>
                </a:cubicBezTo>
                <a:cubicBezTo>
                  <a:pt x="5223666" y="2130346"/>
                  <a:pt x="5226014" y="2130346"/>
                  <a:pt x="5228363" y="2130346"/>
                </a:cubicBezTo>
                <a:cubicBezTo>
                  <a:pt x="5226014" y="2135051"/>
                  <a:pt x="5226014" y="2130346"/>
                  <a:pt x="5226014" y="2135051"/>
                </a:cubicBezTo>
                <a:cubicBezTo>
                  <a:pt x="5226014" y="2139749"/>
                  <a:pt x="5226014" y="2139749"/>
                  <a:pt x="5226014" y="2142092"/>
                </a:cubicBezTo>
                <a:cubicBezTo>
                  <a:pt x="5233061" y="2139749"/>
                  <a:pt x="5233061" y="2139749"/>
                  <a:pt x="5240107" y="2139749"/>
                </a:cubicBezTo>
                <a:cubicBezTo>
                  <a:pt x="5242456" y="2142092"/>
                  <a:pt x="5244805" y="2146800"/>
                  <a:pt x="5244805" y="2149151"/>
                </a:cubicBezTo>
                <a:cubicBezTo>
                  <a:pt x="5244805" y="2165556"/>
                  <a:pt x="5216620" y="2163216"/>
                  <a:pt x="5216620" y="2181994"/>
                </a:cubicBezTo>
                <a:cubicBezTo>
                  <a:pt x="5216620" y="2186696"/>
                  <a:pt x="5218968" y="2184346"/>
                  <a:pt x="5218968" y="2189045"/>
                </a:cubicBezTo>
                <a:cubicBezTo>
                  <a:pt x="5207225" y="2205490"/>
                  <a:pt x="5195481" y="2200795"/>
                  <a:pt x="5193132" y="2214885"/>
                </a:cubicBezTo>
                <a:cubicBezTo>
                  <a:pt x="5181388" y="2217233"/>
                  <a:pt x="5186085" y="2221931"/>
                  <a:pt x="5181388" y="2228978"/>
                </a:cubicBezTo>
                <a:cubicBezTo>
                  <a:pt x="5176690" y="2236026"/>
                  <a:pt x="5174341" y="2233674"/>
                  <a:pt x="5171993" y="2245423"/>
                </a:cubicBezTo>
                <a:cubicBezTo>
                  <a:pt x="5169644" y="2245423"/>
                  <a:pt x="5169644" y="2245423"/>
                  <a:pt x="5167295" y="2245423"/>
                </a:cubicBezTo>
                <a:cubicBezTo>
                  <a:pt x="5167295" y="2252465"/>
                  <a:pt x="5167295" y="2252465"/>
                  <a:pt x="5167295" y="2259511"/>
                </a:cubicBezTo>
                <a:cubicBezTo>
                  <a:pt x="5169644" y="2259511"/>
                  <a:pt x="5171993" y="2259511"/>
                  <a:pt x="5171993" y="2261861"/>
                </a:cubicBezTo>
                <a:cubicBezTo>
                  <a:pt x="5171993" y="2266559"/>
                  <a:pt x="5171993" y="2266559"/>
                  <a:pt x="5171993" y="2273606"/>
                </a:cubicBezTo>
                <a:cubicBezTo>
                  <a:pt x="5171993" y="2278306"/>
                  <a:pt x="5171993" y="2278306"/>
                  <a:pt x="5171993" y="2280654"/>
                </a:cubicBezTo>
                <a:cubicBezTo>
                  <a:pt x="5171993" y="2290048"/>
                  <a:pt x="5169644" y="2292397"/>
                  <a:pt x="5162598" y="2297102"/>
                </a:cubicBezTo>
                <a:cubicBezTo>
                  <a:pt x="5164946" y="2301787"/>
                  <a:pt x="5164946" y="2301787"/>
                  <a:pt x="5167295" y="2304141"/>
                </a:cubicBezTo>
                <a:cubicBezTo>
                  <a:pt x="5167295" y="2308840"/>
                  <a:pt x="5167295" y="2308840"/>
                  <a:pt x="5167295" y="2315889"/>
                </a:cubicBezTo>
                <a:cubicBezTo>
                  <a:pt x="5174341" y="2320594"/>
                  <a:pt x="5176690" y="2322938"/>
                  <a:pt x="5183737" y="2329971"/>
                </a:cubicBezTo>
                <a:cubicBezTo>
                  <a:pt x="5190783" y="2337017"/>
                  <a:pt x="5188434" y="2341718"/>
                  <a:pt x="5195481" y="2348763"/>
                </a:cubicBezTo>
                <a:cubicBezTo>
                  <a:pt x="5197829" y="2353460"/>
                  <a:pt x="5223666" y="2372252"/>
                  <a:pt x="5230712" y="2372252"/>
                </a:cubicBezTo>
                <a:cubicBezTo>
                  <a:pt x="5233061" y="2372252"/>
                  <a:pt x="5233061" y="2372252"/>
                  <a:pt x="5233061" y="2372252"/>
                </a:cubicBezTo>
                <a:cubicBezTo>
                  <a:pt x="5237758" y="2372252"/>
                  <a:pt x="5240107" y="2367559"/>
                  <a:pt x="5251851" y="2367559"/>
                </a:cubicBezTo>
                <a:cubicBezTo>
                  <a:pt x="5254200" y="2367559"/>
                  <a:pt x="5254200" y="2367559"/>
                  <a:pt x="5256549" y="2367559"/>
                </a:cubicBezTo>
                <a:cubicBezTo>
                  <a:pt x="5263595" y="2367559"/>
                  <a:pt x="5265944" y="2369902"/>
                  <a:pt x="5270641" y="2372252"/>
                </a:cubicBezTo>
                <a:cubicBezTo>
                  <a:pt x="5275339" y="2369902"/>
                  <a:pt x="5298827" y="2360508"/>
                  <a:pt x="5303524" y="2360508"/>
                </a:cubicBezTo>
                <a:cubicBezTo>
                  <a:pt x="5310571" y="2360508"/>
                  <a:pt x="5310571" y="2360508"/>
                  <a:pt x="5315268" y="2360508"/>
                </a:cubicBezTo>
                <a:cubicBezTo>
                  <a:pt x="5324663" y="2360508"/>
                  <a:pt x="5324663" y="2372252"/>
                  <a:pt x="5331710" y="2376948"/>
                </a:cubicBezTo>
                <a:cubicBezTo>
                  <a:pt x="5336407" y="2374601"/>
                  <a:pt x="5338756" y="2374601"/>
                  <a:pt x="5343453" y="2374601"/>
                </a:cubicBezTo>
                <a:cubicBezTo>
                  <a:pt x="5345802" y="2374601"/>
                  <a:pt x="5345802" y="2374601"/>
                  <a:pt x="5348151" y="2374601"/>
                </a:cubicBezTo>
                <a:cubicBezTo>
                  <a:pt x="5355197" y="2374601"/>
                  <a:pt x="5359895" y="2379300"/>
                  <a:pt x="5359895" y="2386351"/>
                </a:cubicBezTo>
                <a:cubicBezTo>
                  <a:pt x="5359895" y="2391043"/>
                  <a:pt x="5355197" y="2395739"/>
                  <a:pt x="5355197" y="2402786"/>
                </a:cubicBezTo>
                <a:cubicBezTo>
                  <a:pt x="5355197" y="2405140"/>
                  <a:pt x="5355197" y="2405140"/>
                  <a:pt x="5355197" y="2407487"/>
                </a:cubicBezTo>
                <a:cubicBezTo>
                  <a:pt x="5352849" y="2407487"/>
                  <a:pt x="5352849" y="2407487"/>
                  <a:pt x="5350500" y="2407487"/>
                </a:cubicBezTo>
                <a:cubicBezTo>
                  <a:pt x="5352849" y="2419226"/>
                  <a:pt x="5362244" y="2423923"/>
                  <a:pt x="5369290" y="2433321"/>
                </a:cubicBezTo>
                <a:cubicBezTo>
                  <a:pt x="5376337" y="2440367"/>
                  <a:pt x="5378685" y="2452111"/>
                  <a:pt x="5383383" y="2461507"/>
                </a:cubicBezTo>
                <a:cubicBezTo>
                  <a:pt x="5381034" y="2463855"/>
                  <a:pt x="5381034" y="2463855"/>
                  <a:pt x="5378685" y="2466205"/>
                </a:cubicBezTo>
                <a:cubicBezTo>
                  <a:pt x="5381034" y="2468554"/>
                  <a:pt x="5385731" y="2475601"/>
                  <a:pt x="5385731" y="2482648"/>
                </a:cubicBezTo>
                <a:cubicBezTo>
                  <a:pt x="5385731" y="2482648"/>
                  <a:pt x="5369290" y="2503789"/>
                  <a:pt x="5369290" y="2517883"/>
                </a:cubicBezTo>
                <a:cubicBezTo>
                  <a:pt x="5369290" y="2520231"/>
                  <a:pt x="5369290" y="2520231"/>
                  <a:pt x="5369290" y="2522581"/>
                </a:cubicBezTo>
                <a:cubicBezTo>
                  <a:pt x="5369290" y="2529628"/>
                  <a:pt x="5385731" y="2557817"/>
                  <a:pt x="5388080" y="2560164"/>
                </a:cubicBezTo>
                <a:cubicBezTo>
                  <a:pt x="5383383" y="2567212"/>
                  <a:pt x="5390429" y="2590702"/>
                  <a:pt x="5392778" y="2595400"/>
                </a:cubicBezTo>
                <a:cubicBezTo>
                  <a:pt x="5397475" y="2602446"/>
                  <a:pt x="5399824" y="2597749"/>
                  <a:pt x="5402173" y="2609494"/>
                </a:cubicBezTo>
                <a:cubicBezTo>
                  <a:pt x="5404522" y="2616541"/>
                  <a:pt x="5404522" y="2616541"/>
                  <a:pt x="5409219" y="2621239"/>
                </a:cubicBezTo>
                <a:cubicBezTo>
                  <a:pt x="5406871" y="2637682"/>
                  <a:pt x="5416266" y="2640031"/>
                  <a:pt x="5430359" y="2640031"/>
                </a:cubicBezTo>
                <a:cubicBezTo>
                  <a:pt x="5432707" y="2637682"/>
                  <a:pt x="5432707" y="2635333"/>
                  <a:pt x="5437405" y="2635333"/>
                </a:cubicBezTo>
                <a:cubicBezTo>
                  <a:pt x="5439753" y="2635333"/>
                  <a:pt x="5439753" y="2635333"/>
                  <a:pt x="5442102" y="2635333"/>
                </a:cubicBezTo>
                <a:cubicBezTo>
                  <a:pt x="5446800" y="2635333"/>
                  <a:pt x="5446800" y="2635333"/>
                  <a:pt x="5451497" y="2635333"/>
                </a:cubicBezTo>
                <a:cubicBezTo>
                  <a:pt x="5465590" y="2625937"/>
                  <a:pt x="5465590" y="2630635"/>
                  <a:pt x="5479683" y="2616541"/>
                </a:cubicBezTo>
                <a:cubicBezTo>
                  <a:pt x="5486729" y="2611843"/>
                  <a:pt x="5496124" y="2595400"/>
                  <a:pt x="5503170" y="2593051"/>
                </a:cubicBezTo>
                <a:cubicBezTo>
                  <a:pt x="5505519" y="2583655"/>
                  <a:pt x="5505519" y="2583655"/>
                  <a:pt x="5505519" y="2576608"/>
                </a:cubicBezTo>
                <a:cubicBezTo>
                  <a:pt x="5505519" y="2564863"/>
                  <a:pt x="5521961" y="2571910"/>
                  <a:pt x="5521961" y="2560164"/>
                </a:cubicBezTo>
                <a:cubicBezTo>
                  <a:pt x="5521961" y="2555467"/>
                  <a:pt x="5521961" y="2555467"/>
                  <a:pt x="5521961" y="2553118"/>
                </a:cubicBezTo>
                <a:cubicBezTo>
                  <a:pt x="5521961" y="2548419"/>
                  <a:pt x="5519612" y="2536676"/>
                  <a:pt x="5519612" y="2534326"/>
                </a:cubicBezTo>
                <a:cubicBezTo>
                  <a:pt x="5533705" y="2515535"/>
                  <a:pt x="5545448" y="2515535"/>
                  <a:pt x="5557192" y="2499090"/>
                </a:cubicBezTo>
                <a:cubicBezTo>
                  <a:pt x="5557192" y="2484997"/>
                  <a:pt x="5557192" y="2484997"/>
                  <a:pt x="5557192" y="2470903"/>
                </a:cubicBezTo>
                <a:cubicBezTo>
                  <a:pt x="5554843" y="2463855"/>
                  <a:pt x="5550146" y="2461507"/>
                  <a:pt x="5550146" y="2452111"/>
                </a:cubicBezTo>
                <a:cubicBezTo>
                  <a:pt x="5550146" y="2447413"/>
                  <a:pt x="5552495" y="2449762"/>
                  <a:pt x="5552495" y="2445068"/>
                </a:cubicBezTo>
                <a:cubicBezTo>
                  <a:pt x="5550146" y="2442715"/>
                  <a:pt x="5550146" y="2442715"/>
                  <a:pt x="5547797" y="2440367"/>
                </a:cubicBezTo>
                <a:cubicBezTo>
                  <a:pt x="5550146" y="2416881"/>
                  <a:pt x="5583029" y="2391043"/>
                  <a:pt x="5594773" y="2376948"/>
                </a:cubicBezTo>
                <a:cubicBezTo>
                  <a:pt x="5601819" y="2367559"/>
                  <a:pt x="5606517" y="2353460"/>
                  <a:pt x="5611214" y="2341718"/>
                </a:cubicBezTo>
                <a:cubicBezTo>
                  <a:pt x="5620609" y="2311192"/>
                  <a:pt x="5606517" y="2325277"/>
                  <a:pt x="5592424" y="2325277"/>
                </a:cubicBezTo>
                <a:cubicBezTo>
                  <a:pt x="5590075" y="2325277"/>
                  <a:pt x="5590075" y="2325277"/>
                  <a:pt x="5587727" y="2327617"/>
                </a:cubicBezTo>
                <a:cubicBezTo>
                  <a:pt x="5583029" y="2325277"/>
                  <a:pt x="5587727" y="2325277"/>
                  <a:pt x="5583029" y="2325277"/>
                </a:cubicBezTo>
                <a:cubicBezTo>
                  <a:pt x="5580680" y="2325277"/>
                  <a:pt x="5578331" y="2327617"/>
                  <a:pt x="5575983" y="2327617"/>
                </a:cubicBezTo>
                <a:cubicBezTo>
                  <a:pt x="5575983" y="2327617"/>
                  <a:pt x="5571285" y="2322938"/>
                  <a:pt x="5568936" y="2320594"/>
                </a:cubicBezTo>
                <a:cubicBezTo>
                  <a:pt x="5571285" y="2318240"/>
                  <a:pt x="5571285" y="2318240"/>
                  <a:pt x="5571285" y="2313539"/>
                </a:cubicBezTo>
                <a:cubicBezTo>
                  <a:pt x="5578331" y="2315889"/>
                  <a:pt x="5583029" y="2315889"/>
                  <a:pt x="5585378" y="2308840"/>
                </a:cubicBezTo>
                <a:cubicBezTo>
                  <a:pt x="5585378" y="2311192"/>
                  <a:pt x="5585378" y="2311192"/>
                  <a:pt x="5585378" y="2311192"/>
                </a:cubicBezTo>
                <a:cubicBezTo>
                  <a:pt x="5601819" y="2306488"/>
                  <a:pt x="5601819" y="2306488"/>
                  <a:pt x="5618261" y="2299444"/>
                </a:cubicBezTo>
                <a:cubicBezTo>
                  <a:pt x="5618261" y="2285352"/>
                  <a:pt x="5632353" y="2297102"/>
                  <a:pt x="5632353" y="2285352"/>
                </a:cubicBezTo>
                <a:cubicBezTo>
                  <a:pt x="5637051" y="2282998"/>
                  <a:pt x="5637051" y="2282998"/>
                  <a:pt x="5641749" y="2280654"/>
                </a:cubicBezTo>
                <a:cubicBezTo>
                  <a:pt x="5641749" y="2278306"/>
                  <a:pt x="5641749" y="2278306"/>
                  <a:pt x="5641749" y="2273606"/>
                </a:cubicBezTo>
                <a:cubicBezTo>
                  <a:pt x="5644097" y="2273606"/>
                  <a:pt x="5648795" y="2266559"/>
                  <a:pt x="5648795" y="2261861"/>
                </a:cubicBezTo>
                <a:cubicBezTo>
                  <a:pt x="5646446" y="2252465"/>
                  <a:pt x="5632353" y="2257163"/>
                  <a:pt x="5630005" y="2233674"/>
                </a:cubicBezTo>
                <a:cubicBezTo>
                  <a:pt x="5625307" y="2240724"/>
                  <a:pt x="5625307" y="2240724"/>
                  <a:pt x="5620609" y="2245423"/>
                </a:cubicBezTo>
                <a:cubicBezTo>
                  <a:pt x="5601819" y="2243076"/>
                  <a:pt x="5613563" y="2247765"/>
                  <a:pt x="5606517" y="2231320"/>
                </a:cubicBezTo>
                <a:cubicBezTo>
                  <a:pt x="5604168" y="2231320"/>
                  <a:pt x="5604168" y="2231320"/>
                  <a:pt x="5601819" y="2233674"/>
                </a:cubicBezTo>
                <a:cubicBezTo>
                  <a:pt x="5601819" y="2228978"/>
                  <a:pt x="5601819" y="2228978"/>
                  <a:pt x="5599470" y="2224282"/>
                </a:cubicBezTo>
                <a:cubicBezTo>
                  <a:pt x="5592424" y="2214885"/>
                  <a:pt x="5592424" y="2214885"/>
                  <a:pt x="5585378" y="2205490"/>
                </a:cubicBezTo>
                <a:cubicBezTo>
                  <a:pt x="5587727" y="2205490"/>
                  <a:pt x="5587727" y="2205490"/>
                  <a:pt x="5587727" y="2205490"/>
                </a:cubicBezTo>
                <a:cubicBezTo>
                  <a:pt x="5592424" y="2207839"/>
                  <a:pt x="5592424" y="2207839"/>
                  <a:pt x="5597122" y="2207839"/>
                </a:cubicBezTo>
                <a:cubicBezTo>
                  <a:pt x="5601819" y="2221931"/>
                  <a:pt x="5613563" y="2226630"/>
                  <a:pt x="5622958" y="2233674"/>
                </a:cubicBezTo>
                <a:cubicBezTo>
                  <a:pt x="5625307" y="2231320"/>
                  <a:pt x="5625307" y="2231320"/>
                  <a:pt x="5630005" y="2231320"/>
                </a:cubicBezTo>
                <a:cubicBezTo>
                  <a:pt x="5630005" y="2231320"/>
                  <a:pt x="5637051" y="2243076"/>
                  <a:pt x="5637051" y="2243076"/>
                </a:cubicBezTo>
                <a:cubicBezTo>
                  <a:pt x="5646446" y="2243076"/>
                  <a:pt x="5655841" y="2247765"/>
                  <a:pt x="5660538" y="2247765"/>
                </a:cubicBezTo>
                <a:cubicBezTo>
                  <a:pt x="5667585" y="2247765"/>
                  <a:pt x="5667585" y="2247765"/>
                  <a:pt x="5672282" y="2247765"/>
                </a:cubicBezTo>
                <a:cubicBezTo>
                  <a:pt x="5676980" y="2254816"/>
                  <a:pt x="5679329" y="2264209"/>
                  <a:pt x="5691073" y="2264209"/>
                </a:cubicBezTo>
                <a:cubicBezTo>
                  <a:pt x="5691073" y="2264209"/>
                  <a:pt x="5691073" y="2264209"/>
                  <a:pt x="5688724" y="2264209"/>
                </a:cubicBezTo>
                <a:cubicBezTo>
                  <a:pt x="5691073" y="2266559"/>
                  <a:pt x="5695770" y="2275956"/>
                  <a:pt x="5698119" y="2275956"/>
                </a:cubicBezTo>
                <a:cubicBezTo>
                  <a:pt x="5698119" y="2275956"/>
                  <a:pt x="5702817" y="2273606"/>
                  <a:pt x="5702817" y="2273606"/>
                </a:cubicBezTo>
                <a:cubicBezTo>
                  <a:pt x="5705166" y="2275956"/>
                  <a:pt x="5705166" y="2275956"/>
                  <a:pt x="5705166" y="2280654"/>
                </a:cubicBezTo>
                <a:cubicBezTo>
                  <a:pt x="5705166" y="2292397"/>
                  <a:pt x="5721607" y="2348763"/>
                  <a:pt x="5723956" y="2348763"/>
                </a:cubicBezTo>
                <a:cubicBezTo>
                  <a:pt x="5726304" y="2348763"/>
                  <a:pt x="5726304" y="2339369"/>
                  <a:pt x="5728653" y="2337017"/>
                </a:cubicBezTo>
                <a:cubicBezTo>
                  <a:pt x="5728653" y="2332323"/>
                  <a:pt x="5728653" y="2332323"/>
                  <a:pt x="5728653" y="2329971"/>
                </a:cubicBezTo>
                <a:cubicBezTo>
                  <a:pt x="5728653" y="2320594"/>
                  <a:pt x="5728653" y="2320594"/>
                  <a:pt x="5728653" y="2311192"/>
                </a:cubicBezTo>
                <a:cubicBezTo>
                  <a:pt x="5728653" y="2306488"/>
                  <a:pt x="5731002" y="2304141"/>
                  <a:pt x="5733351" y="2304141"/>
                </a:cubicBezTo>
                <a:cubicBezTo>
                  <a:pt x="5733351" y="2297102"/>
                  <a:pt x="5738048" y="2290048"/>
                  <a:pt x="5738048" y="2285352"/>
                </a:cubicBezTo>
                <a:cubicBezTo>
                  <a:pt x="5738048" y="2282998"/>
                  <a:pt x="5738048" y="2282998"/>
                  <a:pt x="5738048" y="2280654"/>
                </a:cubicBezTo>
                <a:cubicBezTo>
                  <a:pt x="5740397" y="2280654"/>
                  <a:pt x="5740397" y="2280654"/>
                  <a:pt x="5740397" y="2280654"/>
                </a:cubicBezTo>
                <a:cubicBezTo>
                  <a:pt x="5742746" y="2282998"/>
                  <a:pt x="5740397" y="2280654"/>
                  <a:pt x="5742746" y="2280654"/>
                </a:cubicBezTo>
                <a:lnTo>
                  <a:pt x="5742746" y="2276873"/>
                </a:lnTo>
                <a:lnTo>
                  <a:pt x="5749792" y="2304369"/>
                </a:lnTo>
                <a:lnTo>
                  <a:pt x="5749792" y="2311192"/>
                </a:lnTo>
                <a:cubicBezTo>
                  <a:pt x="5752141" y="2313539"/>
                  <a:pt x="5752141" y="2313539"/>
                  <a:pt x="5752141" y="2315889"/>
                </a:cubicBezTo>
                <a:cubicBezTo>
                  <a:pt x="5752141" y="2322938"/>
                  <a:pt x="5754490" y="2327617"/>
                  <a:pt x="5754490" y="2334671"/>
                </a:cubicBezTo>
                <a:lnTo>
                  <a:pt x="5754490" y="2332323"/>
                </a:lnTo>
                <a:lnTo>
                  <a:pt x="5754490" y="2329971"/>
                </a:lnTo>
                <a:cubicBezTo>
                  <a:pt x="5754490" y="2327617"/>
                  <a:pt x="5752141" y="2320594"/>
                  <a:pt x="5752141" y="2313539"/>
                </a:cubicBezTo>
                <a:lnTo>
                  <a:pt x="5749792" y="2304369"/>
                </a:lnTo>
                <a:lnTo>
                  <a:pt x="5749792" y="2301787"/>
                </a:lnTo>
                <a:cubicBezTo>
                  <a:pt x="5749792" y="2297102"/>
                  <a:pt x="5749792" y="2299444"/>
                  <a:pt x="5747444" y="2292397"/>
                </a:cubicBezTo>
                <a:cubicBezTo>
                  <a:pt x="5745095" y="2290048"/>
                  <a:pt x="5745095" y="2282998"/>
                  <a:pt x="5742746" y="2275956"/>
                </a:cubicBezTo>
                <a:lnTo>
                  <a:pt x="5742746" y="2276873"/>
                </a:lnTo>
                <a:lnTo>
                  <a:pt x="5729534" y="2225310"/>
                </a:lnTo>
                <a:cubicBezTo>
                  <a:pt x="5698706" y="2140772"/>
                  <a:pt x="5644097" y="2068099"/>
                  <a:pt x="5573634" y="2015249"/>
                </a:cubicBezTo>
                <a:cubicBezTo>
                  <a:pt x="5571285" y="2012900"/>
                  <a:pt x="5573634" y="2015249"/>
                  <a:pt x="5571285" y="2012900"/>
                </a:cubicBezTo>
                <a:cubicBezTo>
                  <a:pt x="5568936" y="2012900"/>
                  <a:pt x="5568936" y="2012900"/>
                  <a:pt x="5566587" y="2010553"/>
                </a:cubicBezTo>
                <a:cubicBezTo>
                  <a:pt x="5564239" y="2008212"/>
                  <a:pt x="5564239" y="2008212"/>
                  <a:pt x="5561890" y="2008212"/>
                </a:cubicBezTo>
                <a:cubicBezTo>
                  <a:pt x="5559541" y="2008212"/>
                  <a:pt x="5559541" y="2008212"/>
                  <a:pt x="5557192" y="2005860"/>
                </a:cubicBezTo>
                <a:cubicBezTo>
                  <a:pt x="5554843" y="2003509"/>
                  <a:pt x="5554843" y="2003509"/>
                  <a:pt x="5554843" y="2003509"/>
                </a:cubicBezTo>
                <a:cubicBezTo>
                  <a:pt x="5550146" y="2001159"/>
                  <a:pt x="5554843" y="2003509"/>
                  <a:pt x="5550146" y="2001159"/>
                </a:cubicBezTo>
                <a:cubicBezTo>
                  <a:pt x="5540751" y="1996460"/>
                  <a:pt x="5540751" y="1996460"/>
                  <a:pt x="5529007" y="1991764"/>
                </a:cubicBezTo>
                <a:cubicBezTo>
                  <a:pt x="5531356" y="1991764"/>
                  <a:pt x="5531356" y="1991764"/>
                  <a:pt x="5531356" y="1994112"/>
                </a:cubicBezTo>
                <a:cubicBezTo>
                  <a:pt x="5529007" y="1991764"/>
                  <a:pt x="5529007" y="1991764"/>
                  <a:pt x="5526658" y="1991764"/>
                </a:cubicBezTo>
                <a:cubicBezTo>
                  <a:pt x="5524310" y="1989415"/>
                  <a:pt x="5521961" y="1989415"/>
                  <a:pt x="5519612" y="1987067"/>
                </a:cubicBezTo>
                <a:cubicBezTo>
                  <a:pt x="5521961" y="1989415"/>
                  <a:pt x="5521961" y="1989415"/>
                  <a:pt x="5524310" y="1989415"/>
                </a:cubicBezTo>
                <a:cubicBezTo>
                  <a:pt x="5521961" y="1987067"/>
                  <a:pt x="5521961" y="1987067"/>
                  <a:pt x="5517263" y="1984719"/>
                </a:cubicBezTo>
                <a:cubicBezTo>
                  <a:pt x="5510217" y="1982369"/>
                  <a:pt x="5510217" y="1982369"/>
                  <a:pt x="5505519" y="1980020"/>
                </a:cubicBezTo>
                <a:cubicBezTo>
                  <a:pt x="5510217" y="1982369"/>
                  <a:pt x="5510217" y="1982369"/>
                  <a:pt x="5512566" y="1984719"/>
                </a:cubicBezTo>
                <a:cubicBezTo>
                  <a:pt x="5517263" y="1994112"/>
                  <a:pt x="5521961" y="1991764"/>
                  <a:pt x="5507868" y="1987067"/>
                </a:cubicBezTo>
                <a:cubicBezTo>
                  <a:pt x="5507868" y="1989415"/>
                  <a:pt x="5498473" y="1987067"/>
                  <a:pt x="5500822" y="1989415"/>
                </a:cubicBezTo>
                <a:cubicBezTo>
                  <a:pt x="5500822" y="1989415"/>
                  <a:pt x="5500822" y="1989415"/>
                  <a:pt x="5503170" y="1991764"/>
                </a:cubicBezTo>
                <a:cubicBezTo>
                  <a:pt x="5493775" y="1987067"/>
                  <a:pt x="5493775" y="1987067"/>
                  <a:pt x="5484380" y="1984719"/>
                </a:cubicBezTo>
                <a:cubicBezTo>
                  <a:pt x="5489078" y="1987067"/>
                  <a:pt x="5489078" y="1987067"/>
                  <a:pt x="5493775" y="1989415"/>
                </a:cubicBezTo>
                <a:cubicBezTo>
                  <a:pt x="5493775" y="1991764"/>
                  <a:pt x="5493775" y="1991764"/>
                  <a:pt x="5493775" y="1991764"/>
                </a:cubicBezTo>
                <a:cubicBezTo>
                  <a:pt x="5486729" y="1989415"/>
                  <a:pt x="5486729" y="1989415"/>
                  <a:pt x="5479683" y="1987067"/>
                </a:cubicBezTo>
                <a:cubicBezTo>
                  <a:pt x="5477334" y="1984719"/>
                  <a:pt x="5477334" y="1984719"/>
                  <a:pt x="5474985" y="1982369"/>
                </a:cubicBezTo>
                <a:cubicBezTo>
                  <a:pt x="5474985" y="1980020"/>
                  <a:pt x="5474985" y="1980020"/>
                  <a:pt x="5474985" y="1980020"/>
                </a:cubicBezTo>
                <a:cubicBezTo>
                  <a:pt x="5470288" y="1977673"/>
                  <a:pt x="5470288" y="1977673"/>
                  <a:pt x="5465590" y="1975323"/>
                </a:cubicBezTo>
                <a:cubicBezTo>
                  <a:pt x="5472636" y="1977673"/>
                  <a:pt x="5484380" y="1982369"/>
                  <a:pt x="5491427" y="1984719"/>
                </a:cubicBezTo>
                <a:cubicBezTo>
                  <a:pt x="5496124" y="1987067"/>
                  <a:pt x="5500822" y="1984719"/>
                  <a:pt x="5500822" y="1984719"/>
                </a:cubicBezTo>
                <a:cubicBezTo>
                  <a:pt x="5493775" y="1977673"/>
                  <a:pt x="5489078" y="1975323"/>
                  <a:pt x="5477334" y="1970625"/>
                </a:cubicBezTo>
                <a:cubicBezTo>
                  <a:pt x="5465590" y="1963579"/>
                  <a:pt x="5465590" y="1965927"/>
                  <a:pt x="5451497" y="1958882"/>
                </a:cubicBezTo>
                <a:cubicBezTo>
                  <a:pt x="5449148" y="1958882"/>
                  <a:pt x="5449148" y="1958882"/>
                  <a:pt x="5449148" y="1958882"/>
                </a:cubicBezTo>
                <a:cubicBezTo>
                  <a:pt x="5444451" y="1956533"/>
                  <a:pt x="5444451" y="1956533"/>
                  <a:pt x="5439753" y="1956533"/>
                </a:cubicBezTo>
                <a:cubicBezTo>
                  <a:pt x="5442102" y="1958882"/>
                  <a:pt x="5442102" y="1958882"/>
                  <a:pt x="5446800" y="1958882"/>
                </a:cubicBezTo>
                <a:cubicBezTo>
                  <a:pt x="5437405" y="1956533"/>
                  <a:pt x="5437405" y="1956533"/>
                  <a:pt x="5425661" y="1951836"/>
                </a:cubicBezTo>
                <a:cubicBezTo>
                  <a:pt x="5425661" y="1954185"/>
                  <a:pt x="5425661" y="1954185"/>
                  <a:pt x="5425661" y="1954185"/>
                </a:cubicBezTo>
                <a:cubicBezTo>
                  <a:pt x="5418615" y="1951836"/>
                  <a:pt x="5418615" y="1951836"/>
                  <a:pt x="5411568" y="1949487"/>
                </a:cubicBezTo>
                <a:cubicBezTo>
                  <a:pt x="5411568" y="1951836"/>
                  <a:pt x="5411568" y="1951836"/>
                  <a:pt x="5409219" y="1951836"/>
                </a:cubicBezTo>
                <a:cubicBezTo>
                  <a:pt x="5404522" y="1949487"/>
                  <a:pt x="5406871" y="1949487"/>
                  <a:pt x="5402173" y="1949487"/>
                </a:cubicBezTo>
                <a:cubicBezTo>
                  <a:pt x="5399824" y="1949487"/>
                  <a:pt x="5399824" y="1949487"/>
                  <a:pt x="5397475" y="1949487"/>
                </a:cubicBezTo>
                <a:close/>
                <a:moveTo>
                  <a:pt x="4984086" y="1944452"/>
                </a:moveTo>
                <a:lnTo>
                  <a:pt x="4985558" y="1945083"/>
                </a:lnTo>
                <a:lnTo>
                  <a:pt x="4985589" y="1944989"/>
                </a:lnTo>
                <a:close/>
                <a:moveTo>
                  <a:pt x="1520023" y="1943885"/>
                </a:moveTo>
                <a:cubicBezTo>
                  <a:pt x="1524209" y="1943958"/>
                  <a:pt x="1529642" y="1944253"/>
                  <a:pt x="1536103" y="1944839"/>
                </a:cubicBezTo>
                <a:lnTo>
                  <a:pt x="1522011" y="1947187"/>
                </a:lnTo>
                <a:cubicBezTo>
                  <a:pt x="1506157" y="1945425"/>
                  <a:pt x="1507477" y="1943666"/>
                  <a:pt x="1520023" y="1943885"/>
                </a:cubicBezTo>
                <a:close/>
                <a:moveTo>
                  <a:pt x="5517263" y="1942441"/>
                </a:moveTo>
                <a:lnTo>
                  <a:pt x="5514914" y="1944789"/>
                </a:lnTo>
                <a:lnTo>
                  <a:pt x="5521961" y="1954185"/>
                </a:lnTo>
                <a:cubicBezTo>
                  <a:pt x="5514914" y="1961230"/>
                  <a:pt x="5519612" y="1956533"/>
                  <a:pt x="5512566" y="1963579"/>
                </a:cubicBezTo>
                <a:cubicBezTo>
                  <a:pt x="5526658" y="1961230"/>
                  <a:pt x="5526658" y="1958882"/>
                  <a:pt x="5526658" y="1944789"/>
                </a:cubicBezTo>
                <a:close/>
                <a:moveTo>
                  <a:pt x="1211967" y="1940123"/>
                </a:moveTo>
                <a:lnTo>
                  <a:pt x="1219016" y="1944821"/>
                </a:lnTo>
                <a:lnTo>
                  <a:pt x="1211967" y="1951864"/>
                </a:lnTo>
                <a:lnTo>
                  <a:pt x="1204923" y="1944821"/>
                </a:lnTo>
                <a:close/>
                <a:moveTo>
                  <a:pt x="5078040" y="1940091"/>
                </a:moveTo>
                <a:lnTo>
                  <a:pt x="5080390" y="1941119"/>
                </a:lnTo>
                <a:lnTo>
                  <a:pt x="5080390" y="1940091"/>
                </a:lnTo>
                <a:lnTo>
                  <a:pt x="5080389" y="1940091"/>
                </a:lnTo>
                <a:cubicBezTo>
                  <a:pt x="5078040" y="1940091"/>
                  <a:pt x="5078040" y="1940091"/>
                  <a:pt x="5078040" y="1940091"/>
                </a:cubicBezTo>
                <a:close/>
                <a:moveTo>
                  <a:pt x="5185597" y="1938231"/>
                </a:moveTo>
                <a:lnTo>
                  <a:pt x="5168615" y="1941156"/>
                </a:lnTo>
                <a:lnTo>
                  <a:pt x="5162513" y="1940410"/>
                </a:lnTo>
                <a:lnTo>
                  <a:pt x="5111737" y="1954834"/>
                </a:lnTo>
                <a:lnTo>
                  <a:pt x="5115620" y="1956533"/>
                </a:lnTo>
                <a:lnTo>
                  <a:pt x="5109660" y="1955682"/>
                </a:lnTo>
                <a:lnTo>
                  <a:pt x="5040460" y="1989415"/>
                </a:lnTo>
                <a:cubicBezTo>
                  <a:pt x="5038111" y="1989415"/>
                  <a:pt x="5038111" y="1989415"/>
                  <a:pt x="5038111" y="1989415"/>
                </a:cubicBezTo>
                <a:cubicBezTo>
                  <a:pt x="5035763" y="1989415"/>
                  <a:pt x="5035763" y="1989415"/>
                  <a:pt x="5033414" y="1991764"/>
                </a:cubicBezTo>
                <a:cubicBezTo>
                  <a:pt x="5033414" y="1994112"/>
                  <a:pt x="5031065" y="1994112"/>
                  <a:pt x="5031065" y="1994112"/>
                </a:cubicBezTo>
                <a:cubicBezTo>
                  <a:pt x="5033414" y="1994112"/>
                  <a:pt x="5033414" y="1994112"/>
                  <a:pt x="5033414" y="1994112"/>
                </a:cubicBezTo>
                <a:lnTo>
                  <a:pt x="5038111" y="1991764"/>
                </a:lnTo>
                <a:lnTo>
                  <a:pt x="5035763" y="1994112"/>
                </a:lnTo>
                <a:cubicBezTo>
                  <a:pt x="5033414" y="1996460"/>
                  <a:pt x="5033414" y="1994112"/>
                  <a:pt x="5031065" y="1996460"/>
                </a:cubicBezTo>
                <a:cubicBezTo>
                  <a:pt x="5028716" y="1998810"/>
                  <a:pt x="5028716" y="1998810"/>
                  <a:pt x="5028716" y="1998810"/>
                </a:cubicBezTo>
                <a:cubicBezTo>
                  <a:pt x="5031065" y="1998810"/>
                  <a:pt x="5031065" y="1998810"/>
                  <a:pt x="5031065" y="1998810"/>
                </a:cubicBezTo>
                <a:cubicBezTo>
                  <a:pt x="5031065" y="1996460"/>
                  <a:pt x="5031065" y="1996460"/>
                  <a:pt x="5033414" y="1996460"/>
                </a:cubicBezTo>
                <a:cubicBezTo>
                  <a:pt x="5038111" y="1994112"/>
                  <a:pt x="5042809" y="1991764"/>
                  <a:pt x="5042809" y="1991764"/>
                </a:cubicBezTo>
                <a:cubicBezTo>
                  <a:pt x="5045158" y="1989415"/>
                  <a:pt x="5045158" y="1989415"/>
                  <a:pt x="5047507" y="1989415"/>
                </a:cubicBezTo>
                <a:cubicBezTo>
                  <a:pt x="5045158" y="1991764"/>
                  <a:pt x="5045158" y="1991764"/>
                  <a:pt x="5042809" y="1994112"/>
                </a:cubicBezTo>
                <a:cubicBezTo>
                  <a:pt x="5038111" y="1996460"/>
                  <a:pt x="5038111" y="1996460"/>
                  <a:pt x="5033414" y="1998810"/>
                </a:cubicBezTo>
                <a:cubicBezTo>
                  <a:pt x="5028716" y="2003509"/>
                  <a:pt x="5028716" y="2003509"/>
                  <a:pt x="5026367" y="2005860"/>
                </a:cubicBezTo>
                <a:cubicBezTo>
                  <a:pt x="5026367" y="2008212"/>
                  <a:pt x="5026367" y="2008212"/>
                  <a:pt x="5024019" y="2010553"/>
                </a:cubicBezTo>
                <a:cubicBezTo>
                  <a:pt x="5026367" y="2008212"/>
                  <a:pt x="5026367" y="2008212"/>
                  <a:pt x="5026367" y="2010553"/>
                </a:cubicBezTo>
                <a:cubicBezTo>
                  <a:pt x="5024019" y="2010553"/>
                  <a:pt x="5024019" y="2010553"/>
                  <a:pt x="5024019" y="2012900"/>
                </a:cubicBezTo>
                <a:cubicBezTo>
                  <a:pt x="5024019" y="2012900"/>
                  <a:pt x="5024019" y="2012900"/>
                  <a:pt x="5026367" y="2012900"/>
                </a:cubicBezTo>
                <a:cubicBezTo>
                  <a:pt x="5021670" y="2017598"/>
                  <a:pt x="5031065" y="2019944"/>
                  <a:pt x="5031065" y="2022296"/>
                </a:cubicBezTo>
                <a:cubicBezTo>
                  <a:pt x="5033414" y="2022296"/>
                  <a:pt x="5033414" y="2022296"/>
                  <a:pt x="5038111" y="2019944"/>
                </a:cubicBezTo>
                <a:cubicBezTo>
                  <a:pt x="5040460" y="2019944"/>
                  <a:pt x="5040460" y="2019944"/>
                  <a:pt x="5042809" y="2019944"/>
                </a:cubicBezTo>
                <a:cubicBezTo>
                  <a:pt x="5042809" y="2022296"/>
                  <a:pt x="5042809" y="2022296"/>
                  <a:pt x="5042809" y="2022296"/>
                </a:cubicBezTo>
                <a:cubicBezTo>
                  <a:pt x="5047507" y="2019944"/>
                  <a:pt x="5047507" y="2019944"/>
                  <a:pt x="5052204" y="2017598"/>
                </a:cubicBezTo>
                <a:cubicBezTo>
                  <a:pt x="5054553" y="2015249"/>
                  <a:pt x="5059250" y="2010553"/>
                  <a:pt x="5061599" y="2008212"/>
                </a:cubicBezTo>
                <a:cubicBezTo>
                  <a:pt x="5061599" y="2008212"/>
                  <a:pt x="5061599" y="2008212"/>
                  <a:pt x="5061599" y="2005860"/>
                </a:cubicBezTo>
                <a:cubicBezTo>
                  <a:pt x="5070994" y="2003509"/>
                  <a:pt x="5070994" y="1998810"/>
                  <a:pt x="5075693" y="1996460"/>
                </a:cubicBezTo>
                <a:cubicBezTo>
                  <a:pt x="5075693" y="1996460"/>
                  <a:pt x="5075693" y="1996460"/>
                  <a:pt x="5073343" y="1996460"/>
                </a:cubicBezTo>
                <a:cubicBezTo>
                  <a:pt x="5073343" y="1994112"/>
                  <a:pt x="5073343" y="1994112"/>
                  <a:pt x="5073343" y="1994112"/>
                </a:cubicBezTo>
                <a:cubicBezTo>
                  <a:pt x="5078042" y="1991764"/>
                  <a:pt x="5078042" y="1991764"/>
                  <a:pt x="5085088" y="1989415"/>
                </a:cubicBezTo>
                <a:cubicBezTo>
                  <a:pt x="5085088" y="1989415"/>
                  <a:pt x="5085088" y="1989415"/>
                  <a:pt x="5087437" y="1987067"/>
                </a:cubicBezTo>
                <a:cubicBezTo>
                  <a:pt x="5092134" y="1987067"/>
                  <a:pt x="5092134" y="1987067"/>
                  <a:pt x="5096832" y="1984719"/>
                </a:cubicBezTo>
                <a:cubicBezTo>
                  <a:pt x="5101530" y="1982369"/>
                  <a:pt x="5117971" y="1972974"/>
                  <a:pt x="5120319" y="1970625"/>
                </a:cubicBezTo>
                <a:cubicBezTo>
                  <a:pt x="5122668" y="1970625"/>
                  <a:pt x="5122668" y="1970625"/>
                  <a:pt x="5125017" y="1970625"/>
                </a:cubicBezTo>
                <a:cubicBezTo>
                  <a:pt x="5146156" y="1965927"/>
                  <a:pt x="5167295" y="1956533"/>
                  <a:pt x="5171993" y="1951836"/>
                </a:cubicBezTo>
                <a:cubicBezTo>
                  <a:pt x="5169644" y="1951836"/>
                  <a:pt x="5169644" y="1951836"/>
                  <a:pt x="5167295" y="1951836"/>
                </a:cubicBezTo>
                <a:cubicBezTo>
                  <a:pt x="5157900" y="1951836"/>
                  <a:pt x="5157900" y="1951836"/>
                  <a:pt x="5150854" y="1954185"/>
                </a:cubicBezTo>
                <a:cubicBezTo>
                  <a:pt x="5150854" y="1954185"/>
                  <a:pt x="5150854" y="1954185"/>
                  <a:pt x="5148505" y="1954185"/>
                </a:cubicBezTo>
                <a:cubicBezTo>
                  <a:pt x="5143807" y="1956533"/>
                  <a:pt x="5143807" y="1956533"/>
                  <a:pt x="5141459" y="1956533"/>
                </a:cubicBezTo>
                <a:cubicBezTo>
                  <a:pt x="5141459" y="1954185"/>
                  <a:pt x="5153203" y="1949487"/>
                  <a:pt x="5157900" y="1949487"/>
                </a:cubicBezTo>
                <a:cubicBezTo>
                  <a:pt x="5162598" y="1949487"/>
                  <a:pt x="5157900" y="1951836"/>
                  <a:pt x="5162598" y="1951836"/>
                </a:cubicBezTo>
                <a:cubicBezTo>
                  <a:pt x="5167295" y="1951836"/>
                  <a:pt x="5167295" y="1949487"/>
                  <a:pt x="5171993" y="1949487"/>
                </a:cubicBezTo>
                <a:cubicBezTo>
                  <a:pt x="5171993" y="1947138"/>
                  <a:pt x="5171993" y="1947138"/>
                  <a:pt x="5171993" y="1947138"/>
                </a:cubicBezTo>
                <a:cubicBezTo>
                  <a:pt x="5174341" y="1944789"/>
                  <a:pt x="5169644" y="1944789"/>
                  <a:pt x="5164946" y="1944789"/>
                </a:cubicBezTo>
                <a:cubicBezTo>
                  <a:pt x="5157900" y="1947138"/>
                  <a:pt x="5162598" y="1944789"/>
                  <a:pt x="5157900" y="1944789"/>
                </a:cubicBezTo>
                <a:cubicBezTo>
                  <a:pt x="5162598" y="1942441"/>
                  <a:pt x="5162598" y="1942441"/>
                  <a:pt x="5164946" y="1942441"/>
                </a:cubicBezTo>
                <a:cubicBezTo>
                  <a:pt x="5169644" y="1942441"/>
                  <a:pt x="5169644" y="1942441"/>
                  <a:pt x="5174341" y="1942441"/>
                </a:cubicBezTo>
                <a:cubicBezTo>
                  <a:pt x="5179039" y="1940092"/>
                  <a:pt x="5179039" y="1940092"/>
                  <a:pt x="5183737" y="1940092"/>
                </a:cubicBezTo>
                <a:close/>
                <a:moveTo>
                  <a:pt x="4965299" y="1937743"/>
                </a:moveTo>
                <a:cubicBezTo>
                  <a:pt x="4960601" y="1940091"/>
                  <a:pt x="4953555" y="1942441"/>
                  <a:pt x="4948857" y="1942441"/>
                </a:cubicBezTo>
                <a:cubicBezTo>
                  <a:pt x="4951206" y="1944789"/>
                  <a:pt x="4953555" y="1947138"/>
                  <a:pt x="4955903" y="1949486"/>
                </a:cubicBezTo>
                <a:cubicBezTo>
                  <a:pt x="4951206" y="1949486"/>
                  <a:pt x="4948857" y="1947138"/>
                  <a:pt x="4944160" y="1947138"/>
                </a:cubicBezTo>
                <a:cubicBezTo>
                  <a:pt x="4941811" y="1951835"/>
                  <a:pt x="4941811" y="1954184"/>
                  <a:pt x="4939462" y="1958881"/>
                </a:cubicBezTo>
                <a:cubicBezTo>
                  <a:pt x="4941811" y="1958881"/>
                  <a:pt x="4941811" y="1958881"/>
                  <a:pt x="4941811" y="1958881"/>
                </a:cubicBezTo>
                <a:cubicBezTo>
                  <a:pt x="4941811" y="1961230"/>
                  <a:pt x="4939462" y="1961230"/>
                  <a:pt x="4939462" y="1961230"/>
                </a:cubicBezTo>
                <a:cubicBezTo>
                  <a:pt x="4937114" y="1963579"/>
                  <a:pt x="4937114" y="1963579"/>
                  <a:pt x="4937114" y="1965928"/>
                </a:cubicBezTo>
                <a:lnTo>
                  <a:pt x="4947004" y="1971579"/>
                </a:lnTo>
                <a:lnTo>
                  <a:pt x="4946509" y="1970625"/>
                </a:lnTo>
                <a:lnTo>
                  <a:pt x="4953555" y="1963579"/>
                </a:lnTo>
                <a:lnTo>
                  <a:pt x="4953555" y="1975323"/>
                </a:lnTo>
                <a:cubicBezTo>
                  <a:pt x="4955903" y="1975323"/>
                  <a:pt x="4955903" y="1975323"/>
                  <a:pt x="4955903" y="1975323"/>
                </a:cubicBezTo>
                <a:lnTo>
                  <a:pt x="4960600" y="1977673"/>
                </a:lnTo>
                <a:lnTo>
                  <a:pt x="4960602" y="1977673"/>
                </a:lnTo>
                <a:lnTo>
                  <a:pt x="4962950" y="1975323"/>
                </a:lnTo>
                <a:lnTo>
                  <a:pt x="4960602" y="1963579"/>
                </a:lnTo>
                <a:lnTo>
                  <a:pt x="4953555" y="1956533"/>
                </a:lnTo>
                <a:lnTo>
                  <a:pt x="4969997" y="1956533"/>
                </a:lnTo>
                <a:lnTo>
                  <a:pt x="4965299" y="1949487"/>
                </a:lnTo>
                <a:cubicBezTo>
                  <a:pt x="4973520" y="1948312"/>
                  <a:pt x="4975282" y="1948899"/>
                  <a:pt x="4975869" y="1948606"/>
                </a:cubicBezTo>
                <a:lnTo>
                  <a:pt x="4979233" y="1942719"/>
                </a:lnTo>
                <a:close/>
                <a:moveTo>
                  <a:pt x="5363636" y="1933324"/>
                </a:moveTo>
                <a:lnTo>
                  <a:pt x="5363796" y="1934021"/>
                </a:lnTo>
                <a:lnTo>
                  <a:pt x="5369290" y="1935394"/>
                </a:lnTo>
                <a:lnTo>
                  <a:pt x="5373988" y="1935394"/>
                </a:lnTo>
                <a:close/>
                <a:moveTo>
                  <a:pt x="5430359" y="1933046"/>
                </a:moveTo>
                <a:lnTo>
                  <a:pt x="5437405" y="1940092"/>
                </a:lnTo>
                <a:lnTo>
                  <a:pt x="5437405" y="1933046"/>
                </a:lnTo>
                <a:close/>
                <a:moveTo>
                  <a:pt x="5381034" y="1933046"/>
                </a:moveTo>
                <a:cubicBezTo>
                  <a:pt x="5385731" y="1937743"/>
                  <a:pt x="5385731" y="1937743"/>
                  <a:pt x="5385731" y="1937743"/>
                </a:cubicBezTo>
                <a:lnTo>
                  <a:pt x="5390429" y="1937743"/>
                </a:lnTo>
                <a:lnTo>
                  <a:pt x="5392778" y="1937743"/>
                </a:lnTo>
                <a:cubicBezTo>
                  <a:pt x="5392778" y="1937743"/>
                  <a:pt x="5392778" y="1937743"/>
                  <a:pt x="5395127" y="1937743"/>
                </a:cubicBezTo>
                <a:cubicBezTo>
                  <a:pt x="5392778" y="1937743"/>
                  <a:pt x="5392778" y="1937743"/>
                  <a:pt x="5388080" y="1935394"/>
                </a:cubicBezTo>
                <a:cubicBezTo>
                  <a:pt x="5385731" y="1935394"/>
                  <a:pt x="5385731" y="1935394"/>
                  <a:pt x="5381034" y="1933046"/>
                </a:cubicBezTo>
                <a:close/>
                <a:moveTo>
                  <a:pt x="5195481" y="1930697"/>
                </a:moveTo>
                <a:cubicBezTo>
                  <a:pt x="5190783" y="1933046"/>
                  <a:pt x="5190783" y="1933046"/>
                  <a:pt x="5186085" y="1933046"/>
                </a:cubicBezTo>
                <a:cubicBezTo>
                  <a:pt x="5188434" y="1933046"/>
                  <a:pt x="5188434" y="1933046"/>
                  <a:pt x="5188434" y="1933046"/>
                </a:cubicBezTo>
                <a:lnTo>
                  <a:pt x="5182188" y="1934821"/>
                </a:lnTo>
                <a:lnTo>
                  <a:pt x="5183413" y="1935394"/>
                </a:lnTo>
                <a:lnTo>
                  <a:pt x="5183737" y="1935394"/>
                </a:lnTo>
                <a:cubicBezTo>
                  <a:pt x="5186085" y="1933046"/>
                  <a:pt x="5186085" y="1933046"/>
                  <a:pt x="5190783" y="1933046"/>
                </a:cubicBezTo>
                <a:cubicBezTo>
                  <a:pt x="5193132" y="1933046"/>
                  <a:pt x="5200178" y="1930697"/>
                  <a:pt x="5200178" y="1930697"/>
                </a:cubicBezTo>
                <a:cubicBezTo>
                  <a:pt x="5200178" y="1930697"/>
                  <a:pt x="5197829" y="1930697"/>
                  <a:pt x="5197829" y="1930697"/>
                </a:cubicBezTo>
                <a:close/>
                <a:moveTo>
                  <a:pt x="5167295" y="1925999"/>
                </a:moveTo>
                <a:lnTo>
                  <a:pt x="5170777" y="1929482"/>
                </a:lnTo>
                <a:lnTo>
                  <a:pt x="5174341" y="1931149"/>
                </a:lnTo>
                <a:lnTo>
                  <a:pt x="5174341" y="1925999"/>
                </a:lnTo>
                <a:close/>
                <a:moveTo>
                  <a:pt x="4944160" y="1918953"/>
                </a:moveTo>
                <a:cubicBezTo>
                  <a:pt x="4944160" y="1921302"/>
                  <a:pt x="4941811" y="1921302"/>
                  <a:pt x="4941811" y="1923651"/>
                </a:cubicBezTo>
                <a:cubicBezTo>
                  <a:pt x="4944160" y="1923651"/>
                  <a:pt x="4944160" y="1923651"/>
                  <a:pt x="4944160" y="1923651"/>
                </a:cubicBezTo>
                <a:cubicBezTo>
                  <a:pt x="4944160" y="1923651"/>
                  <a:pt x="4946509" y="1923651"/>
                  <a:pt x="4948857" y="1923651"/>
                </a:cubicBezTo>
                <a:cubicBezTo>
                  <a:pt x="4948857" y="1921302"/>
                  <a:pt x="4946509" y="1921302"/>
                  <a:pt x="4944160" y="1918953"/>
                </a:cubicBezTo>
                <a:close/>
                <a:moveTo>
                  <a:pt x="5507868" y="1911907"/>
                </a:moveTo>
                <a:lnTo>
                  <a:pt x="5517263" y="1911907"/>
                </a:lnTo>
                <a:lnTo>
                  <a:pt x="5512566" y="1918954"/>
                </a:lnTo>
                <a:close/>
                <a:moveTo>
                  <a:pt x="5176690" y="1911907"/>
                </a:moveTo>
                <a:lnTo>
                  <a:pt x="5169644" y="1918954"/>
                </a:lnTo>
                <a:lnTo>
                  <a:pt x="5176690" y="1921303"/>
                </a:lnTo>
                <a:lnTo>
                  <a:pt x="5181388" y="1918954"/>
                </a:lnTo>
                <a:close/>
                <a:moveTo>
                  <a:pt x="4991135" y="1909558"/>
                </a:moveTo>
                <a:cubicBezTo>
                  <a:pt x="4991135" y="1909558"/>
                  <a:pt x="4988787" y="1911907"/>
                  <a:pt x="4988787" y="1911907"/>
                </a:cubicBezTo>
                <a:cubicBezTo>
                  <a:pt x="4988787" y="1911907"/>
                  <a:pt x="4986438" y="1911907"/>
                  <a:pt x="4986438" y="1911907"/>
                </a:cubicBezTo>
                <a:cubicBezTo>
                  <a:pt x="4986438" y="1911907"/>
                  <a:pt x="4986438" y="1914256"/>
                  <a:pt x="4986438" y="1914256"/>
                </a:cubicBezTo>
                <a:cubicBezTo>
                  <a:pt x="4984089" y="1916605"/>
                  <a:pt x="4984089" y="1916605"/>
                  <a:pt x="4981740" y="1916605"/>
                </a:cubicBezTo>
                <a:cubicBezTo>
                  <a:pt x="4979391" y="1918953"/>
                  <a:pt x="4977043" y="1923651"/>
                  <a:pt x="4974694" y="1926000"/>
                </a:cubicBezTo>
                <a:cubicBezTo>
                  <a:pt x="4974694" y="1928348"/>
                  <a:pt x="4972345" y="1928348"/>
                  <a:pt x="4972345" y="1928348"/>
                </a:cubicBezTo>
                <a:cubicBezTo>
                  <a:pt x="4972345" y="1928348"/>
                  <a:pt x="4972345" y="1930697"/>
                  <a:pt x="4972345" y="1930697"/>
                </a:cubicBezTo>
                <a:cubicBezTo>
                  <a:pt x="4969996" y="1930697"/>
                  <a:pt x="4969996" y="1933046"/>
                  <a:pt x="4969996" y="1933046"/>
                </a:cubicBezTo>
                <a:lnTo>
                  <a:pt x="4986384" y="1942604"/>
                </a:lnTo>
                <a:lnTo>
                  <a:pt x="4986438" y="1942441"/>
                </a:lnTo>
                <a:cubicBezTo>
                  <a:pt x="4986438" y="1940092"/>
                  <a:pt x="4988787" y="1940092"/>
                  <a:pt x="4988787" y="1940092"/>
                </a:cubicBezTo>
                <a:cubicBezTo>
                  <a:pt x="4988787" y="1937743"/>
                  <a:pt x="4986438" y="1937743"/>
                  <a:pt x="4986438" y="1935394"/>
                </a:cubicBezTo>
                <a:lnTo>
                  <a:pt x="4993485" y="1935394"/>
                </a:lnTo>
                <a:lnTo>
                  <a:pt x="4993485" y="1928349"/>
                </a:lnTo>
                <a:cubicBezTo>
                  <a:pt x="5002880" y="1935394"/>
                  <a:pt x="5000531" y="1928349"/>
                  <a:pt x="4998182" y="1937743"/>
                </a:cubicBezTo>
                <a:lnTo>
                  <a:pt x="5007577" y="1949487"/>
                </a:lnTo>
                <a:cubicBezTo>
                  <a:pt x="5014623" y="1944789"/>
                  <a:pt x="5007577" y="1947138"/>
                  <a:pt x="5016972" y="1949487"/>
                </a:cubicBezTo>
                <a:cubicBezTo>
                  <a:pt x="5026367" y="1937743"/>
                  <a:pt x="5014623" y="1944789"/>
                  <a:pt x="5031065" y="1942441"/>
                </a:cubicBezTo>
                <a:lnTo>
                  <a:pt x="5031065" y="1949486"/>
                </a:lnTo>
                <a:lnTo>
                  <a:pt x="5036113" y="1946121"/>
                </a:lnTo>
                <a:lnTo>
                  <a:pt x="5033414" y="1942441"/>
                </a:lnTo>
                <a:lnTo>
                  <a:pt x="5042809" y="1937743"/>
                </a:lnTo>
                <a:lnTo>
                  <a:pt x="5049855" y="1937743"/>
                </a:lnTo>
                <a:lnTo>
                  <a:pt x="5051582" y="1937455"/>
                </a:lnTo>
                <a:close/>
                <a:moveTo>
                  <a:pt x="5399486" y="1905069"/>
                </a:moveTo>
                <a:lnTo>
                  <a:pt x="5400134" y="1905100"/>
                </a:lnTo>
                <a:lnTo>
                  <a:pt x="5399824" y="1905449"/>
                </a:lnTo>
                <a:close/>
                <a:moveTo>
                  <a:pt x="5387073" y="1902512"/>
                </a:moveTo>
                <a:lnTo>
                  <a:pt x="5391604" y="1902512"/>
                </a:lnTo>
                <a:lnTo>
                  <a:pt x="5388080" y="1904861"/>
                </a:lnTo>
                <a:close/>
                <a:moveTo>
                  <a:pt x="5395127" y="1900164"/>
                </a:moveTo>
                <a:lnTo>
                  <a:pt x="5399486" y="1905069"/>
                </a:lnTo>
                <a:lnTo>
                  <a:pt x="5395127" y="1904861"/>
                </a:lnTo>
                <a:lnTo>
                  <a:pt x="5395127" y="1902512"/>
                </a:lnTo>
                <a:lnTo>
                  <a:pt x="5391604" y="1902512"/>
                </a:lnTo>
                <a:close/>
                <a:moveTo>
                  <a:pt x="5140620" y="1898233"/>
                </a:moveTo>
                <a:lnTo>
                  <a:pt x="5127364" y="1904862"/>
                </a:lnTo>
                <a:cubicBezTo>
                  <a:pt x="5127364" y="1904862"/>
                  <a:pt x="5127364" y="1904862"/>
                  <a:pt x="5127364" y="1907210"/>
                </a:cubicBezTo>
                <a:cubicBezTo>
                  <a:pt x="5125016" y="1909558"/>
                  <a:pt x="5122667" y="1909558"/>
                  <a:pt x="5122667" y="1909558"/>
                </a:cubicBezTo>
                <a:lnTo>
                  <a:pt x="5135723" y="1914667"/>
                </a:lnTo>
                <a:lnTo>
                  <a:pt x="5142046" y="1911320"/>
                </a:lnTo>
                <a:cubicBezTo>
                  <a:pt x="5144394" y="1908384"/>
                  <a:pt x="5146156" y="1904861"/>
                  <a:pt x="5148505" y="1902512"/>
                </a:cubicBezTo>
                <a:lnTo>
                  <a:pt x="5139110" y="1902512"/>
                </a:lnTo>
                <a:close/>
                <a:moveTo>
                  <a:pt x="4901882" y="1897815"/>
                </a:moveTo>
                <a:cubicBezTo>
                  <a:pt x="4904230" y="1911907"/>
                  <a:pt x="4911277" y="1916605"/>
                  <a:pt x="4920672" y="1921302"/>
                </a:cubicBezTo>
                <a:cubicBezTo>
                  <a:pt x="4923021" y="1916605"/>
                  <a:pt x="4923021" y="1914256"/>
                  <a:pt x="4925370" y="1911907"/>
                </a:cubicBezTo>
                <a:cubicBezTo>
                  <a:pt x="4918323" y="1904862"/>
                  <a:pt x="4908928" y="1902513"/>
                  <a:pt x="4901882" y="1897815"/>
                </a:cubicBezTo>
                <a:close/>
                <a:moveTo>
                  <a:pt x="4972345" y="1895467"/>
                </a:moveTo>
                <a:cubicBezTo>
                  <a:pt x="4969996" y="1897815"/>
                  <a:pt x="4969996" y="1897815"/>
                  <a:pt x="4969996" y="1897815"/>
                </a:cubicBezTo>
                <a:cubicBezTo>
                  <a:pt x="4967647" y="1897815"/>
                  <a:pt x="4965299" y="1897815"/>
                  <a:pt x="4962950" y="1897815"/>
                </a:cubicBezTo>
                <a:cubicBezTo>
                  <a:pt x="4958252" y="1900164"/>
                  <a:pt x="4953555" y="1907210"/>
                  <a:pt x="4948857" y="1914256"/>
                </a:cubicBezTo>
                <a:cubicBezTo>
                  <a:pt x="4951206" y="1916605"/>
                  <a:pt x="4953555" y="1916605"/>
                  <a:pt x="4955903" y="1918953"/>
                </a:cubicBezTo>
                <a:cubicBezTo>
                  <a:pt x="4958252" y="1918953"/>
                  <a:pt x="4958252" y="1918953"/>
                  <a:pt x="4958252" y="1918953"/>
                </a:cubicBezTo>
                <a:cubicBezTo>
                  <a:pt x="4958252" y="1916605"/>
                  <a:pt x="4958252" y="1916605"/>
                  <a:pt x="4958252" y="1914256"/>
                </a:cubicBezTo>
                <a:cubicBezTo>
                  <a:pt x="4958252" y="1911907"/>
                  <a:pt x="4962950" y="1909558"/>
                  <a:pt x="4965299" y="1907210"/>
                </a:cubicBezTo>
                <a:cubicBezTo>
                  <a:pt x="4967647" y="1904862"/>
                  <a:pt x="4967647" y="1904862"/>
                  <a:pt x="4967647" y="1902513"/>
                </a:cubicBezTo>
                <a:cubicBezTo>
                  <a:pt x="4969996" y="1900164"/>
                  <a:pt x="4972345" y="1897815"/>
                  <a:pt x="4977043" y="1897815"/>
                </a:cubicBezTo>
                <a:cubicBezTo>
                  <a:pt x="4974694" y="1897815"/>
                  <a:pt x="4974694" y="1895467"/>
                  <a:pt x="4972345" y="1895467"/>
                </a:cubicBezTo>
                <a:close/>
                <a:moveTo>
                  <a:pt x="5093014" y="1891650"/>
                </a:moveTo>
                <a:lnTo>
                  <a:pt x="5106226" y="1893118"/>
                </a:lnTo>
                <a:cubicBezTo>
                  <a:pt x="5110923" y="1897815"/>
                  <a:pt x="5101528" y="1895467"/>
                  <a:pt x="5094482" y="1893118"/>
                </a:cubicBezTo>
                <a:close/>
                <a:moveTo>
                  <a:pt x="5092133" y="1890769"/>
                </a:moveTo>
                <a:lnTo>
                  <a:pt x="5093014" y="1891650"/>
                </a:lnTo>
                <a:lnTo>
                  <a:pt x="5092133" y="1891552"/>
                </a:lnTo>
                <a:close/>
                <a:moveTo>
                  <a:pt x="5327012" y="1888420"/>
                </a:moveTo>
                <a:lnTo>
                  <a:pt x="5327012" y="1888421"/>
                </a:lnTo>
                <a:lnTo>
                  <a:pt x="5329359" y="1888421"/>
                </a:lnTo>
                <a:lnTo>
                  <a:pt x="5329359" y="1888420"/>
                </a:lnTo>
                <a:close/>
                <a:moveTo>
                  <a:pt x="5021669" y="1888420"/>
                </a:moveTo>
                <a:cubicBezTo>
                  <a:pt x="5035762" y="1895467"/>
                  <a:pt x="5049855" y="1902513"/>
                  <a:pt x="5066296" y="1909558"/>
                </a:cubicBezTo>
                <a:lnTo>
                  <a:pt x="5070781" y="1906569"/>
                </a:lnTo>
                <a:lnTo>
                  <a:pt x="5068832" y="1900723"/>
                </a:lnTo>
                <a:close/>
                <a:moveTo>
                  <a:pt x="4995833" y="1888420"/>
                </a:moveTo>
                <a:cubicBezTo>
                  <a:pt x="4993484" y="1888420"/>
                  <a:pt x="4993484" y="1890769"/>
                  <a:pt x="4993484" y="1890769"/>
                </a:cubicBezTo>
                <a:cubicBezTo>
                  <a:pt x="5012274" y="1900164"/>
                  <a:pt x="5033413" y="1909558"/>
                  <a:pt x="5052204" y="1918953"/>
                </a:cubicBezTo>
                <a:cubicBezTo>
                  <a:pt x="5054552" y="1916605"/>
                  <a:pt x="5056901" y="1916605"/>
                  <a:pt x="5059250" y="1916605"/>
                </a:cubicBezTo>
                <a:cubicBezTo>
                  <a:pt x="5059250" y="1916605"/>
                  <a:pt x="5061599" y="1914256"/>
                  <a:pt x="5061599" y="1914256"/>
                </a:cubicBezTo>
                <a:cubicBezTo>
                  <a:pt x="5040460" y="1907210"/>
                  <a:pt x="5019321" y="1895467"/>
                  <a:pt x="4995833" y="1888420"/>
                </a:cubicBezTo>
                <a:close/>
                <a:moveTo>
                  <a:pt x="3321155" y="1883723"/>
                </a:moveTo>
                <a:cubicBezTo>
                  <a:pt x="3260085" y="1942441"/>
                  <a:pt x="3257737" y="2062226"/>
                  <a:pt x="3199017" y="2118599"/>
                </a:cubicBezTo>
                <a:cubicBezTo>
                  <a:pt x="3208412" y="2132696"/>
                  <a:pt x="3217807" y="2123298"/>
                  <a:pt x="3231901" y="2139749"/>
                </a:cubicBezTo>
                <a:cubicBezTo>
                  <a:pt x="3269481" y="2085713"/>
                  <a:pt x="3243644" y="2001159"/>
                  <a:pt x="3311758" y="1975323"/>
                </a:cubicBezTo>
                <a:cubicBezTo>
                  <a:pt x="3314107" y="1940091"/>
                  <a:pt x="3351688" y="1914256"/>
                  <a:pt x="3321155" y="1883723"/>
                </a:cubicBezTo>
                <a:close/>
                <a:moveTo>
                  <a:pt x="5270398" y="1883075"/>
                </a:moveTo>
                <a:lnTo>
                  <a:pt x="5268293" y="1897815"/>
                </a:lnTo>
                <a:lnTo>
                  <a:pt x="5265944" y="1907210"/>
                </a:lnTo>
                <a:cubicBezTo>
                  <a:pt x="5275339" y="1900164"/>
                  <a:pt x="5268293" y="1900164"/>
                  <a:pt x="5282385" y="1900164"/>
                </a:cubicBezTo>
                <a:lnTo>
                  <a:pt x="5282385" y="1893118"/>
                </a:lnTo>
                <a:lnTo>
                  <a:pt x="5282384" y="1893118"/>
                </a:lnTo>
                <a:cubicBezTo>
                  <a:pt x="5282384" y="1890769"/>
                  <a:pt x="5282384" y="1890769"/>
                  <a:pt x="5282384" y="1890769"/>
                </a:cubicBezTo>
                <a:cubicBezTo>
                  <a:pt x="5282384" y="1888420"/>
                  <a:pt x="5280035" y="1888420"/>
                  <a:pt x="5277686" y="1888420"/>
                </a:cubicBezTo>
                <a:cubicBezTo>
                  <a:pt x="5275338" y="1886071"/>
                  <a:pt x="5275338" y="1883723"/>
                  <a:pt x="5272989" y="1883723"/>
                </a:cubicBezTo>
                <a:close/>
                <a:moveTo>
                  <a:pt x="4262537" y="1881264"/>
                </a:moveTo>
                <a:cubicBezTo>
                  <a:pt x="4262867" y="1880053"/>
                  <a:pt x="4243049" y="1909559"/>
                  <a:pt x="4253619" y="1895467"/>
                </a:cubicBezTo>
                <a:cubicBezTo>
                  <a:pt x="4260078" y="1885485"/>
                  <a:pt x="4262427" y="1881668"/>
                  <a:pt x="4262537" y="1881264"/>
                </a:cubicBezTo>
                <a:close/>
                <a:moveTo>
                  <a:pt x="5237758" y="1874328"/>
                </a:moveTo>
                <a:lnTo>
                  <a:pt x="5230712" y="1881374"/>
                </a:lnTo>
                <a:lnTo>
                  <a:pt x="5242456" y="1881374"/>
                </a:lnTo>
                <a:close/>
                <a:moveTo>
                  <a:pt x="4892487" y="1871980"/>
                </a:moveTo>
                <a:cubicBezTo>
                  <a:pt x="4892487" y="1871980"/>
                  <a:pt x="4892487" y="1874329"/>
                  <a:pt x="4892487" y="1874329"/>
                </a:cubicBezTo>
                <a:cubicBezTo>
                  <a:pt x="4901882" y="1883723"/>
                  <a:pt x="4913626" y="1890769"/>
                  <a:pt x="4923021" y="1897815"/>
                </a:cubicBezTo>
                <a:cubicBezTo>
                  <a:pt x="4927718" y="1895467"/>
                  <a:pt x="4932416" y="1895467"/>
                  <a:pt x="4937114" y="1895467"/>
                </a:cubicBezTo>
                <a:cubicBezTo>
                  <a:pt x="4937114" y="1895467"/>
                  <a:pt x="4939462" y="1893118"/>
                  <a:pt x="4939462" y="1893118"/>
                </a:cubicBezTo>
                <a:cubicBezTo>
                  <a:pt x="4939462" y="1890769"/>
                  <a:pt x="4941811" y="1890769"/>
                  <a:pt x="4941811" y="1890769"/>
                </a:cubicBezTo>
                <a:cubicBezTo>
                  <a:pt x="4941811" y="1888420"/>
                  <a:pt x="4944160" y="1888420"/>
                  <a:pt x="4944160" y="1886071"/>
                </a:cubicBezTo>
                <a:cubicBezTo>
                  <a:pt x="4946509" y="1886071"/>
                  <a:pt x="4946509" y="1886071"/>
                  <a:pt x="4946509" y="1886071"/>
                </a:cubicBezTo>
                <a:cubicBezTo>
                  <a:pt x="4937114" y="1883723"/>
                  <a:pt x="4925370" y="1881374"/>
                  <a:pt x="4915974" y="1881374"/>
                </a:cubicBezTo>
                <a:cubicBezTo>
                  <a:pt x="4913626" y="1879026"/>
                  <a:pt x="4908928" y="1879026"/>
                  <a:pt x="4906579" y="1876676"/>
                </a:cubicBezTo>
                <a:cubicBezTo>
                  <a:pt x="4901882" y="1874329"/>
                  <a:pt x="4897184" y="1871980"/>
                  <a:pt x="4892487" y="1871980"/>
                </a:cubicBezTo>
                <a:close/>
                <a:moveTo>
                  <a:pt x="5251557" y="1869631"/>
                </a:moveTo>
                <a:lnTo>
                  <a:pt x="5258595" y="1873961"/>
                </a:lnTo>
                <a:lnTo>
                  <a:pt x="5258309" y="1871392"/>
                </a:lnTo>
                <a:cubicBezTo>
                  <a:pt x="5258309" y="1870218"/>
                  <a:pt x="5257722" y="1869631"/>
                  <a:pt x="5254199" y="1869631"/>
                </a:cubicBezTo>
                <a:close/>
                <a:moveTo>
                  <a:pt x="4131482" y="1869631"/>
                </a:moveTo>
                <a:cubicBezTo>
                  <a:pt x="4140877" y="1881374"/>
                  <a:pt x="4154970" y="1902513"/>
                  <a:pt x="4131482" y="1902513"/>
                </a:cubicBezTo>
                <a:cubicBezTo>
                  <a:pt x="4138529" y="1914256"/>
                  <a:pt x="4143226" y="1926000"/>
                  <a:pt x="4150273" y="1937743"/>
                </a:cubicBezTo>
                <a:cubicBezTo>
                  <a:pt x="4138529" y="1951835"/>
                  <a:pt x="4112693" y="1933046"/>
                  <a:pt x="4119738" y="1965928"/>
                </a:cubicBezTo>
                <a:cubicBezTo>
                  <a:pt x="4100948" y="1963579"/>
                  <a:pt x="4098599" y="1963579"/>
                  <a:pt x="4084507" y="1951835"/>
                </a:cubicBezTo>
                <a:cubicBezTo>
                  <a:pt x="4070414" y="1968277"/>
                  <a:pt x="4103297" y="1968277"/>
                  <a:pt x="4089204" y="1987067"/>
                </a:cubicBezTo>
                <a:cubicBezTo>
                  <a:pt x="4075111" y="1980021"/>
                  <a:pt x="4075111" y="1968277"/>
                  <a:pt x="4063368" y="1982369"/>
                </a:cubicBezTo>
                <a:cubicBezTo>
                  <a:pt x="4068066" y="1987067"/>
                  <a:pt x="4072763" y="1994112"/>
                  <a:pt x="4075111" y="2001159"/>
                </a:cubicBezTo>
                <a:cubicBezTo>
                  <a:pt x="4063368" y="2010553"/>
                  <a:pt x="4039880" y="1996461"/>
                  <a:pt x="4030485" y="2010553"/>
                </a:cubicBezTo>
                <a:cubicBezTo>
                  <a:pt x="4032834" y="2017598"/>
                  <a:pt x="4049275" y="2019944"/>
                  <a:pt x="4039880" y="2034040"/>
                </a:cubicBezTo>
                <a:cubicBezTo>
                  <a:pt x="4028136" y="2031688"/>
                  <a:pt x="4018741" y="2029341"/>
                  <a:pt x="4011695" y="2036390"/>
                </a:cubicBezTo>
                <a:cubicBezTo>
                  <a:pt x="4011695" y="2045787"/>
                  <a:pt x="4032834" y="2045787"/>
                  <a:pt x="4030485" y="2057527"/>
                </a:cubicBezTo>
                <a:cubicBezTo>
                  <a:pt x="4028136" y="2085713"/>
                  <a:pt x="4002300" y="2057527"/>
                  <a:pt x="3992904" y="2069276"/>
                </a:cubicBezTo>
                <a:cubicBezTo>
                  <a:pt x="3990556" y="2081017"/>
                  <a:pt x="4018741" y="2081017"/>
                  <a:pt x="4016392" y="2092760"/>
                </a:cubicBezTo>
                <a:cubicBezTo>
                  <a:pt x="4004648" y="2109202"/>
                  <a:pt x="4018741" y="2113904"/>
                  <a:pt x="4016392" y="2125650"/>
                </a:cubicBezTo>
                <a:cubicBezTo>
                  <a:pt x="3995253" y="2111552"/>
                  <a:pt x="3960021" y="2127997"/>
                  <a:pt x="3981160" y="2144444"/>
                </a:cubicBezTo>
                <a:cubicBezTo>
                  <a:pt x="3985858" y="2139749"/>
                  <a:pt x="3992904" y="2135051"/>
                  <a:pt x="3999951" y="2132696"/>
                </a:cubicBezTo>
                <a:cubicBezTo>
                  <a:pt x="4009347" y="2156193"/>
                  <a:pt x="4028136" y="2191392"/>
                  <a:pt x="4014043" y="2212534"/>
                </a:cubicBezTo>
                <a:cubicBezTo>
                  <a:pt x="4035183" y="2226630"/>
                  <a:pt x="4025787" y="2254816"/>
                  <a:pt x="4053974" y="2250114"/>
                </a:cubicBezTo>
                <a:cubicBezTo>
                  <a:pt x="4051624" y="2264209"/>
                  <a:pt x="4058670" y="2273606"/>
                  <a:pt x="4061019" y="2287702"/>
                </a:cubicBezTo>
                <a:cubicBezTo>
                  <a:pt x="4065716" y="2280654"/>
                  <a:pt x="4075111" y="2285352"/>
                  <a:pt x="4082158" y="2282998"/>
                </a:cubicBezTo>
                <a:cubicBezTo>
                  <a:pt x="4070414" y="2311189"/>
                  <a:pt x="4100948" y="2292396"/>
                  <a:pt x="4070414" y="2311189"/>
                </a:cubicBezTo>
                <a:cubicBezTo>
                  <a:pt x="4084507" y="2320594"/>
                  <a:pt x="4126785" y="2351110"/>
                  <a:pt x="4107995" y="2320594"/>
                </a:cubicBezTo>
                <a:cubicBezTo>
                  <a:pt x="4154970" y="2332320"/>
                  <a:pt x="4126785" y="2367555"/>
                  <a:pt x="4107995" y="2402786"/>
                </a:cubicBezTo>
                <a:cubicBezTo>
                  <a:pt x="4145575" y="2419225"/>
                  <a:pt x="4124437" y="2346420"/>
                  <a:pt x="4154970" y="2339369"/>
                </a:cubicBezTo>
                <a:cubicBezTo>
                  <a:pt x="4171412" y="2353458"/>
                  <a:pt x="4190202" y="2344071"/>
                  <a:pt x="4208992" y="2341718"/>
                </a:cubicBezTo>
                <a:cubicBezTo>
                  <a:pt x="4223085" y="2381650"/>
                  <a:pt x="4300594" y="2355809"/>
                  <a:pt x="4309989" y="2327617"/>
                </a:cubicBezTo>
                <a:cubicBezTo>
                  <a:pt x="4309989" y="2329971"/>
                  <a:pt x="4302943" y="2332320"/>
                  <a:pt x="4305292" y="2325277"/>
                </a:cubicBezTo>
                <a:cubicBezTo>
                  <a:pt x="4309989" y="2315886"/>
                  <a:pt x="4321733" y="2315886"/>
                  <a:pt x="4333477" y="2322938"/>
                </a:cubicBezTo>
                <a:cubicBezTo>
                  <a:pt x="4333477" y="2355809"/>
                  <a:pt x="4356965" y="2376947"/>
                  <a:pt x="4368709" y="2405140"/>
                </a:cubicBezTo>
                <a:cubicBezTo>
                  <a:pt x="4378104" y="2381650"/>
                  <a:pt x="4345221" y="2374600"/>
                  <a:pt x="4349919" y="2351110"/>
                </a:cubicBezTo>
                <a:cubicBezTo>
                  <a:pt x="4364011" y="2353458"/>
                  <a:pt x="4366360" y="2381650"/>
                  <a:pt x="4375755" y="2369902"/>
                </a:cubicBezTo>
                <a:cubicBezTo>
                  <a:pt x="4361663" y="2358160"/>
                  <a:pt x="4366360" y="2325277"/>
                  <a:pt x="4342872" y="2334671"/>
                </a:cubicBezTo>
                <a:cubicBezTo>
                  <a:pt x="4356965" y="2327617"/>
                  <a:pt x="4345221" y="2327617"/>
                  <a:pt x="4352267" y="2311189"/>
                </a:cubicBezTo>
                <a:cubicBezTo>
                  <a:pt x="4373407" y="2311189"/>
                  <a:pt x="4371058" y="2290047"/>
                  <a:pt x="4389848" y="2299442"/>
                </a:cubicBezTo>
                <a:cubicBezTo>
                  <a:pt x="4382802" y="2294748"/>
                  <a:pt x="4401592" y="2259511"/>
                  <a:pt x="4415684" y="2268908"/>
                </a:cubicBezTo>
                <a:cubicBezTo>
                  <a:pt x="4418033" y="2247765"/>
                  <a:pt x="4422731" y="2224282"/>
                  <a:pt x="4422731" y="2203143"/>
                </a:cubicBezTo>
                <a:cubicBezTo>
                  <a:pt x="4450916" y="2219581"/>
                  <a:pt x="4474404" y="2226630"/>
                  <a:pt x="4500241" y="2214885"/>
                </a:cubicBezTo>
                <a:cubicBezTo>
                  <a:pt x="4479102" y="2210186"/>
                  <a:pt x="4462660" y="2203143"/>
                  <a:pt x="4432126" y="2200795"/>
                </a:cubicBezTo>
                <a:cubicBezTo>
                  <a:pt x="4436824" y="2174939"/>
                  <a:pt x="4448567" y="2163216"/>
                  <a:pt x="4429777" y="2139749"/>
                </a:cubicBezTo>
                <a:cubicBezTo>
                  <a:pt x="4434475" y="2142092"/>
                  <a:pt x="4441521" y="2144444"/>
                  <a:pt x="4446219" y="2146800"/>
                </a:cubicBezTo>
                <a:cubicBezTo>
                  <a:pt x="4462660" y="2109202"/>
                  <a:pt x="4427428" y="2095111"/>
                  <a:pt x="4439172" y="2062226"/>
                </a:cubicBezTo>
                <a:cubicBezTo>
                  <a:pt x="4415684" y="2050485"/>
                  <a:pt x="4401592" y="2003507"/>
                  <a:pt x="4378104" y="1963579"/>
                </a:cubicBezTo>
                <a:cubicBezTo>
                  <a:pt x="4371058" y="1970625"/>
                  <a:pt x="4380453" y="1980021"/>
                  <a:pt x="4371058" y="1980021"/>
                </a:cubicBezTo>
                <a:cubicBezTo>
                  <a:pt x="4371058" y="1961230"/>
                  <a:pt x="4356965" y="1961230"/>
                  <a:pt x="4342872" y="1968277"/>
                </a:cubicBezTo>
                <a:cubicBezTo>
                  <a:pt x="4335826" y="1918953"/>
                  <a:pt x="4305292" y="1949486"/>
                  <a:pt x="4281804" y="1916605"/>
                </a:cubicBezTo>
                <a:cubicBezTo>
                  <a:pt x="4244224" y="1951835"/>
                  <a:pt x="4169063" y="1897815"/>
                  <a:pt x="4187853" y="1933046"/>
                </a:cubicBezTo>
                <a:cubicBezTo>
                  <a:pt x="4173760" y="1923651"/>
                  <a:pt x="4171412" y="1940091"/>
                  <a:pt x="4159668" y="1935395"/>
                </a:cubicBezTo>
                <a:cubicBezTo>
                  <a:pt x="4159668" y="1911907"/>
                  <a:pt x="4147924" y="1869631"/>
                  <a:pt x="4131482" y="1869631"/>
                </a:cubicBezTo>
                <a:close/>
                <a:moveTo>
                  <a:pt x="930123" y="1857936"/>
                </a:moveTo>
                <a:lnTo>
                  <a:pt x="1002929" y="1867330"/>
                </a:lnTo>
                <a:cubicBezTo>
                  <a:pt x="988836" y="1867330"/>
                  <a:pt x="965350" y="1864983"/>
                  <a:pt x="930123" y="1857936"/>
                </a:cubicBezTo>
                <a:close/>
                <a:moveTo>
                  <a:pt x="5186084" y="1850841"/>
                </a:moveTo>
                <a:cubicBezTo>
                  <a:pt x="5183735" y="1853189"/>
                  <a:pt x="5179037" y="1857887"/>
                  <a:pt x="5176689" y="1860236"/>
                </a:cubicBezTo>
                <a:cubicBezTo>
                  <a:pt x="5176689" y="1860236"/>
                  <a:pt x="5174340" y="1860236"/>
                  <a:pt x="5174340" y="1860236"/>
                </a:cubicBezTo>
                <a:cubicBezTo>
                  <a:pt x="5171991" y="1867282"/>
                  <a:pt x="5171991" y="1879026"/>
                  <a:pt x="5164945" y="1881374"/>
                </a:cubicBezTo>
                <a:cubicBezTo>
                  <a:pt x="5164945" y="1883723"/>
                  <a:pt x="5162596" y="1883723"/>
                  <a:pt x="5160248" y="1883723"/>
                </a:cubicBezTo>
                <a:cubicBezTo>
                  <a:pt x="5160248" y="1886071"/>
                  <a:pt x="5157899" y="1886071"/>
                  <a:pt x="5157899" y="1888420"/>
                </a:cubicBezTo>
                <a:cubicBezTo>
                  <a:pt x="5157899" y="1888420"/>
                  <a:pt x="5155550" y="1888420"/>
                  <a:pt x="5155550" y="1888420"/>
                </a:cubicBezTo>
                <a:lnTo>
                  <a:pt x="5155551" y="1888421"/>
                </a:lnTo>
                <a:cubicBezTo>
                  <a:pt x="5157900" y="1895466"/>
                  <a:pt x="5155551" y="1890769"/>
                  <a:pt x="5157900" y="1902512"/>
                </a:cubicBezTo>
                <a:lnTo>
                  <a:pt x="5150854" y="1902512"/>
                </a:lnTo>
                <a:lnTo>
                  <a:pt x="5150854" y="1911907"/>
                </a:lnTo>
                <a:lnTo>
                  <a:pt x="5160249" y="1904861"/>
                </a:lnTo>
                <a:lnTo>
                  <a:pt x="5160249" y="1914256"/>
                </a:lnTo>
                <a:lnTo>
                  <a:pt x="5150854" y="1914256"/>
                </a:lnTo>
                <a:lnTo>
                  <a:pt x="5150854" y="1920588"/>
                </a:lnTo>
                <a:lnTo>
                  <a:pt x="5153055" y="1921449"/>
                </a:lnTo>
                <a:lnTo>
                  <a:pt x="5157900" y="1916605"/>
                </a:lnTo>
                <a:lnTo>
                  <a:pt x="5164946" y="1918954"/>
                </a:lnTo>
                <a:lnTo>
                  <a:pt x="5169644" y="1909559"/>
                </a:lnTo>
                <a:lnTo>
                  <a:pt x="5164946" y="1900164"/>
                </a:lnTo>
                <a:lnTo>
                  <a:pt x="5179039" y="1904861"/>
                </a:lnTo>
                <a:lnTo>
                  <a:pt x="5174341" y="1895466"/>
                </a:lnTo>
                <a:lnTo>
                  <a:pt x="5186085" y="1886072"/>
                </a:lnTo>
                <a:cubicBezTo>
                  <a:pt x="5181388" y="1876677"/>
                  <a:pt x="5183737" y="1881374"/>
                  <a:pt x="5186085" y="1879026"/>
                </a:cubicBezTo>
                <a:cubicBezTo>
                  <a:pt x="5188434" y="1879026"/>
                  <a:pt x="5188434" y="1876677"/>
                  <a:pt x="5188434" y="1876677"/>
                </a:cubicBezTo>
                <a:cubicBezTo>
                  <a:pt x="5190783" y="1876677"/>
                  <a:pt x="5190783" y="1879026"/>
                  <a:pt x="5193132" y="1879026"/>
                </a:cubicBezTo>
                <a:lnTo>
                  <a:pt x="5193132" y="1869631"/>
                </a:lnTo>
                <a:lnTo>
                  <a:pt x="5202527" y="1876677"/>
                </a:lnTo>
                <a:lnTo>
                  <a:pt x="5207225" y="1869631"/>
                </a:lnTo>
                <a:lnTo>
                  <a:pt x="5211922" y="1871979"/>
                </a:lnTo>
                <a:lnTo>
                  <a:pt x="5218968" y="1867282"/>
                </a:lnTo>
                <a:lnTo>
                  <a:pt x="5228363" y="1876677"/>
                </a:lnTo>
                <a:lnTo>
                  <a:pt x="5240107" y="1862584"/>
                </a:lnTo>
                <a:lnTo>
                  <a:pt x="5246211" y="1866341"/>
                </a:lnTo>
                <a:lnTo>
                  <a:pt x="5242924" y="1863054"/>
                </a:lnTo>
                <a:lnTo>
                  <a:pt x="5240107" y="1862584"/>
                </a:lnTo>
                <a:lnTo>
                  <a:pt x="5235412" y="1855542"/>
                </a:lnTo>
                <a:lnTo>
                  <a:pt x="5235409" y="1855539"/>
                </a:lnTo>
                <a:lnTo>
                  <a:pt x="5228363" y="1860236"/>
                </a:lnTo>
                <a:cubicBezTo>
                  <a:pt x="5224840" y="1855538"/>
                  <a:pt x="5223078" y="1854364"/>
                  <a:pt x="5221904" y="1852896"/>
                </a:cubicBezTo>
                <a:lnTo>
                  <a:pt x="5221560" y="1851829"/>
                </a:lnTo>
                <a:lnTo>
                  <a:pt x="5216618" y="1850841"/>
                </a:lnTo>
                <a:cubicBezTo>
                  <a:pt x="5207223" y="1850841"/>
                  <a:pt x="5195479" y="1850841"/>
                  <a:pt x="5186084" y="1850841"/>
                </a:cubicBezTo>
                <a:close/>
                <a:moveTo>
                  <a:pt x="5277688" y="1848493"/>
                </a:moveTo>
                <a:lnTo>
                  <a:pt x="5268293" y="1860236"/>
                </a:lnTo>
                <a:lnTo>
                  <a:pt x="5261246" y="1855539"/>
                </a:lnTo>
                <a:cubicBezTo>
                  <a:pt x="5258898" y="1857888"/>
                  <a:pt x="5258898" y="1860236"/>
                  <a:pt x="5258898" y="1860236"/>
                </a:cubicBezTo>
                <a:lnTo>
                  <a:pt x="5258896" y="1860237"/>
                </a:lnTo>
                <a:lnTo>
                  <a:pt x="5258896" y="1862585"/>
                </a:lnTo>
                <a:cubicBezTo>
                  <a:pt x="5258896" y="1864933"/>
                  <a:pt x="5261245" y="1869631"/>
                  <a:pt x="5263594" y="1871980"/>
                </a:cubicBezTo>
                <a:cubicBezTo>
                  <a:pt x="5263594" y="1871980"/>
                  <a:pt x="5263594" y="1871980"/>
                  <a:pt x="5263594" y="1869631"/>
                </a:cubicBezTo>
                <a:cubicBezTo>
                  <a:pt x="5263594" y="1871980"/>
                  <a:pt x="5263594" y="1871980"/>
                  <a:pt x="5265943" y="1871980"/>
                </a:cubicBezTo>
                <a:cubicBezTo>
                  <a:pt x="5268291" y="1874329"/>
                  <a:pt x="5272989" y="1871980"/>
                  <a:pt x="5275338" y="1874329"/>
                </a:cubicBezTo>
                <a:cubicBezTo>
                  <a:pt x="5277686" y="1876676"/>
                  <a:pt x="5277686" y="1876676"/>
                  <a:pt x="5277686" y="1879026"/>
                </a:cubicBezTo>
                <a:cubicBezTo>
                  <a:pt x="5280035" y="1881374"/>
                  <a:pt x="5282384" y="1881374"/>
                  <a:pt x="5284732" y="1881374"/>
                </a:cubicBezTo>
                <a:lnTo>
                  <a:pt x="5286667" y="1885243"/>
                </a:lnTo>
                <a:lnTo>
                  <a:pt x="5290899" y="1883429"/>
                </a:lnTo>
                <a:cubicBezTo>
                  <a:pt x="5291193" y="1883723"/>
                  <a:pt x="5290606" y="1884897"/>
                  <a:pt x="5291780" y="1886072"/>
                </a:cubicBezTo>
                <a:lnTo>
                  <a:pt x="5294129" y="1888421"/>
                </a:lnTo>
                <a:lnTo>
                  <a:pt x="5296770" y="1890475"/>
                </a:lnTo>
                <a:lnTo>
                  <a:pt x="5299537" y="1890660"/>
                </a:lnTo>
                <a:lnTo>
                  <a:pt x="5296478" y="1886072"/>
                </a:lnTo>
                <a:lnTo>
                  <a:pt x="5305873" y="1886072"/>
                </a:lnTo>
                <a:cubicBezTo>
                  <a:pt x="5301176" y="1876677"/>
                  <a:pt x="5301176" y="1883723"/>
                  <a:pt x="5303524" y="1876677"/>
                </a:cubicBezTo>
                <a:lnTo>
                  <a:pt x="5301176" y="1869631"/>
                </a:lnTo>
                <a:lnTo>
                  <a:pt x="5291780" y="1871979"/>
                </a:lnTo>
                <a:lnTo>
                  <a:pt x="5282385" y="1869631"/>
                </a:lnTo>
                <a:lnTo>
                  <a:pt x="5277688" y="1860236"/>
                </a:lnTo>
                <a:cubicBezTo>
                  <a:pt x="5282385" y="1850841"/>
                  <a:pt x="5282385" y="1857888"/>
                  <a:pt x="5277688" y="1848493"/>
                </a:cubicBezTo>
                <a:close/>
                <a:moveTo>
                  <a:pt x="805634" y="1836793"/>
                </a:moveTo>
                <a:lnTo>
                  <a:pt x="862010" y="1860285"/>
                </a:lnTo>
                <a:lnTo>
                  <a:pt x="831469" y="1855586"/>
                </a:lnTo>
                <a:close/>
                <a:moveTo>
                  <a:pt x="5014623" y="1820308"/>
                </a:moveTo>
                <a:cubicBezTo>
                  <a:pt x="5007577" y="1825005"/>
                  <a:pt x="5005228" y="1820308"/>
                  <a:pt x="4998182" y="1825005"/>
                </a:cubicBezTo>
                <a:cubicBezTo>
                  <a:pt x="4998182" y="1827354"/>
                  <a:pt x="4988787" y="1834400"/>
                  <a:pt x="4988787" y="1836749"/>
                </a:cubicBezTo>
                <a:cubicBezTo>
                  <a:pt x="4986438" y="1839098"/>
                  <a:pt x="4986438" y="1843795"/>
                  <a:pt x="4986438" y="1848492"/>
                </a:cubicBezTo>
                <a:cubicBezTo>
                  <a:pt x="4991135" y="1850841"/>
                  <a:pt x="4998182" y="1853189"/>
                  <a:pt x="5002879" y="1855538"/>
                </a:cubicBezTo>
                <a:cubicBezTo>
                  <a:pt x="5002879" y="1855538"/>
                  <a:pt x="5002879" y="1855538"/>
                  <a:pt x="5002879" y="1853189"/>
                </a:cubicBezTo>
                <a:cubicBezTo>
                  <a:pt x="5002879" y="1850841"/>
                  <a:pt x="5005228" y="1848492"/>
                  <a:pt x="5007577" y="1846143"/>
                </a:cubicBezTo>
                <a:cubicBezTo>
                  <a:pt x="5012274" y="1839098"/>
                  <a:pt x="5016972" y="1829703"/>
                  <a:pt x="5019321" y="1820308"/>
                </a:cubicBezTo>
                <a:cubicBezTo>
                  <a:pt x="5016972" y="1820308"/>
                  <a:pt x="5016972" y="1820308"/>
                  <a:pt x="5014623" y="1820308"/>
                </a:cubicBezTo>
                <a:close/>
                <a:moveTo>
                  <a:pt x="5187688" y="1810340"/>
                </a:moveTo>
                <a:lnTo>
                  <a:pt x="5183735" y="1815611"/>
                </a:lnTo>
                <a:cubicBezTo>
                  <a:pt x="5183735" y="1817959"/>
                  <a:pt x="5183735" y="1817959"/>
                  <a:pt x="5183735" y="1820308"/>
                </a:cubicBezTo>
                <a:cubicBezTo>
                  <a:pt x="5181386" y="1822656"/>
                  <a:pt x="5179037" y="1825005"/>
                  <a:pt x="5179037" y="1827354"/>
                </a:cubicBezTo>
                <a:cubicBezTo>
                  <a:pt x="5179037" y="1827354"/>
                  <a:pt x="5179037" y="1829703"/>
                  <a:pt x="5179037" y="1832051"/>
                </a:cubicBezTo>
                <a:cubicBezTo>
                  <a:pt x="5179037" y="1834400"/>
                  <a:pt x="5174340" y="1836749"/>
                  <a:pt x="5174340" y="1841447"/>
                </a:cubicBezTo>
                <a:cubicBezTo>
                  <a:pt x="5176689" y="1841447"/>
                  <a:pt x="5181386" y="1841447"/>
                  <a:pt x="5183735" y="1841447"/>
                </a:cubicBezTo>
                <a:cubicBezTo>
                  <a:pt x="5183735" y="1841447"/>
                  <a:pt x="5183735" y="1839098"/>
                  <a:pt x="5186084" y="1839098"/>
                </a:cubicBezTo>
                <a:cubicBezTo>
                  <a:pt x="5186084" y="1839098"/>
                  <a:pt x="5190781" y="1841447"/>
                  <a:pt x="5193130" y="1839098"/>
                </a:cubicBezTo>
                <a:cubicBezTo>
                  <a:pt x="5194305" y="1839098"/>
                  <a:pt x="5197241" y="1836749"/>
                  <a:pt x="5200177" y="1834107"/>
                </a:cubicBezTo>
                <a:lnTo>
                  <a:pt x="5202527" y="1831855"/>
                </a:lnTo>
                <a:lnTo>
                  <a:pt x="5202527" y="1829702"/>
                </a:lnTo>
                <a:cubicBezTo>
                  <a:pt x="5200178" y="1832051"/>
                  <a:pt x="5195481" y="1836749"/>
                  <a:pt x="5193132" y="1836749"/>
                </a:cubicBezTo>
                <a:cubicBezTo>
                  <a:pt x="5183737" y="1836749"/>
                  <a:pt x="5186085" y="1834400"/>
                  <a:pt x="5183737" y="1827354"/>
                </a:cubicBezTo>
                <a:cubicBezTo>
                  <a:pt x="5197829" y="1822657"/>
                  <a:pt x="5186085" y="1822657"/>
                  <a:pt x="5202527" y="1820308"/>
                </a:cubicBezTo>
                <a:lnTo>
                  <a:pt x="5202527" y="1810913"/>
                </a:lnTo>
                <a:lnTo>
                  <a:pt x="5193132" y="1810913"/>
                </a:lnTo>
                <a:close/>
                <a:moveTo>
                  <a:pt x="4988787" y="1806216"/>
                </a:moveTo>
                <a:cubicBezTo>
                  <a:pt x="4962950" y="1808565"/>
                  <a:pt x="4934765" y="1808565"/>
                  <a:pt x="4913626" y="1815611"/>
                </a:cubicBezTo>
                <a:cubicBezTo>
                  <a:pt x="4918323" y="1825005"/>
                  <a:pt x="4946509" y="1815611"/>
                  <a:pt x="4955903" y="1822656"/>
                </a:cubicBezTo>
                <a:cubicBezTo>
                  <a:pt x="4946509" y="1827354"/>
                  <a:pt x="4925370" y="1822656"/>
                  <a:pt x="4908928" y="1825005"/>
                </a:cubicBezTo>
                <a:cubicBezTo>
                  <a:pt x="4920672" y="1839098"/>
                  <a:pt x="4941811" y="1832051"/>
                  <a:pt x="4960601" y="1839098"/>
                </a:cubicBezTo>
                <a:cubicBezTo>
                  <a:pt x="4965299" y="1839098"/>
                  <a:pt x="4967647" y="1841447"/>
                  <a:pt x="4972345" y="1843795"/>
                </a:cubicBezTo>
                <a:cubicBezTo>
                  <a:pt x="4974694" y="1839098"/>
                  <a:pt x="4977043" y="1834400"/>
                  <a:pt x="4979391" y="1829703"/>
                </a:cubicBezTo>
                <a:cubicBezTo>
                  <a:pt x="4979391" y="1825005"/>
                  <a:pt x="4979391" y="1822656"/>
                  <a:pt x="4981740" y="1820308"/>
                </a:cubicBezTo>
                <a:cubicBezTo>
                  <a:pt x="4981740" y="1815611"/>
                  <a:pt x="4986438" y="1810914"/>
                  <a:pt x="4988787" y="1806216"/>
                </a:cubicBezTo>
                <a:close/>
                <a:moveTo>
                  <a:pt x="2473246" y="1801518"/>
                </a:moveTo>
                <a:cubicBezTo>
                  <a:pt x="2475594" y="1815611"/>
                  <a:pt x="2447408" y="1813261"/>
                  <a:pt x="2463850" y="1825005"/>
                </a:cubicBezTo>
                <a:cubicBezTo>
                  <a:pt x="2466198" y="1822656"/>
                  <a:pt x="2487337" y="1808565"/>
                  <a:pt x="2473246" y="1801518"/>
                </a:cubicBezTo>
                <a:close/>
                <a:moveTo>
                  <a:pt x="5137053" y="1791243"/>
                </a:moveTo>
                <a:cubicBezTo>
                  <a:pt x="5133824" y="1791536"/>
                  <a:pt x="5130888" y="1792123"/>
                  <a:pt x="5129713" y="1792123"/>
                </a:cubicBezTo>
                <a:cubicBezTo>
                  <a:pt x="5122667" y="1794472"/>
                  <a:pt x="5108574" y="1789775"/>
                  <a:pt x="5101528" y="1792123"/>
                </a:cubicBezTo>
                <a:cubicBezTo>
                  <a:pt x="5099179" y="1794472"/>
                  <a:pt x="5096830" y="1796821"/>
                  <a:pt x="5092133" y="1796821"/>
                </a:cubicBezTo>
                <a:cubicBezTo>
                  <a:pt x="5092133" y="1796821"/>
                  <a:pt x="5092133" y="1794472"/>
                  <a:pt x="5092133" y="1794472"/>
                </a:cubicBezTo>
                <a:cubicBezTo>
                  <a:pt x="5089784" y="1794472"/>
                  <a:pt x="5089784" y="1794472"/>
                  <a:pt x="5089784" y="1794472"/>
                </a:cubicBezTo>
                <a:cubicBezTo>
                  <a:pt x="5087435" y="1792123"/>
                  <a:pt x="5073342" y="1792123"/>
                  <a:pt x="5073342" y="1792123"/>
                </a:cubicBezTo>
                <a:cubicBezTo>
                  <a:pt x="5066296" y="1796821"/>
                  <a:pt x="5059250" y="1803867"/>
                  <a:pt x="5054552" y="1810914"/>
                </a:cubicBezTo>
                <a:cubicBezTo>
                  <a:pt x="5054552" y="1815611"/>
                  <a:pt x="5054552" y="1817959"/>
                  <a:pt x="5049855" y="1820308"/>
                </a:cubicBezTo>
                <a:cubicBezTo>
                  <a:pt x="5049855" y="1820308"/>
                  <a:pt x="5049855" y="1820308"/>
                  <a:pt x="5047506" y="1820308"/>
                </a:cubicBezTo>
                <a:cubicBezTo>
                  <a:pt x="5047506" y="1822656"/>
                  <a:pt x="5047506" y="1822656"/>
                  <a:pt x="5047506" y="1825005"/>
                </a:cubicBezTo>
                <a:cubicBezTo>
                  <a:pt x="5028716" y="1834400"/>
                  <a:pt x="5021669" y="1855538"/>
                  <a:pt x="5014623" y="1876676"/>
                </a:cubicBezTo>
                <a:cubicBezTo>
                  <a:pt x="5021669" y="1876676"/>
                  <a:pt x="5026367" y="1879026"/>
                  <a:pt x="5033413" y="1879026"/>
                </a:cubicBezTo>
                <a:cubicBezTo>
                  <a:pt x="5052204" y="1880200"/>
                  <a:pt x="5073343" y="1877851"/>
                  <a:pt x="5094482" y="1875209"/>
                </a:cubicBezTo>
                <a:lnTo>
                  <a:pt x="5151557" y="1869996"/>
                </a:lnTo>
                <a:lnTo>
                  <a:pt x="5148586" y="1871926"/>
                </a:lnTo>
                <a:lnTo>
                  <a:pt x="5148425" y="1871980"/>
                </a:lnTo>
                <a:lnTo>
                  <a:pt x="5141457" y="1871980"/>
                </a:lnTo>
                <a:lnTo>
                  <a:pt x="5138780" y="1875159"/>
                </a:lnTo>
                <a:lnTo>
                  <a:pt x="5128832" y="1878438"/>
                </a:lnTo>
                <a:cubicBezTo>
                  <a:pt x="5117969" y="1880200"/>
                  <a:pt x="5106225" y="1880200"/>
                  <a:pt x="5096830" y="1876676"/>
                </a:cubicBezTo>
                <a:cubicBezTo>
                  <a:pt x="5087435" y="1879026"/>
                  <a:pt x="5087435" y="1893118"/>
                  <a:pt x="5078040" y="1886071"/>
                </a:cubicBezTo>
                <a:cubicBezTo>
                  <a:pt x="5080389" y="1889595"/>
                  <a:pt x="5085087" y="1890769"/>
                  <a:pt x="5090371" y="1891356"/>
                </a:cubicBezTo>
                <a:lnTo>
                  <a:pt x="5092133" y="1891552"/>
                </a:lnTo>
                <a:lnTo>
                  <a:pt x="5092133" y="1893118"/>
                </a:lnTo>
                <a:cubicBezTo>
                  <a:pt x="5089784" y="1893118"/>
                  <a:pt x="5089784" y="1893118"/>
                  <a:pt x="5087435" y="1893118"/>
                </a:cubicBezTo>
                <a:cubicBezTo>
                  <a:pt x="5089784" y="1893118"/>
                  <a:pt x="5089784" y="1895467"/>
                  <a:pt x="5092133" y="1895467"/>
                </a:cubicBezTo>
                <a:cubicBezTo>
                  <a:pt x="5085086" y="1907210"/>
                  <a:pt x="5087435" y="1918953"/>
                  <a:pt x="5094482" y="1928348"/>
                </a:cubicBezTo>
                <a:lnTo>
                  <a:pt x="5094482" y="1928349"/>
                </a:lnTo>
                <a:lnTo>
                  <a:pt x="5094483" y="1928349"/>
                </a:lnTo>
                <a:lnTo>
                  <a:pt x="5103878" y="1928349"/>
                </a:lnTo>
                <a:lnTo>
                  <a:pt x="5101530" y="1923651"/>
                </a:lnTo>
                <a:lnTo>
                  <a:pt x="5103595" y="1920552"/>
                </a:lnTo>
                <a:lnTo>
                  <a:pt x="5103044" y="1914482"/>
                </a:lnTo>
                <a:lnTo>
                  <a:pt x="5099181" y="1911907"/>
                </a:lnTo>
                <a:lnTo>
                  <a:pt x="5101530" y="1904861"/>
                </a:lnTo>
                <a:lnTo>
                  <a:pt x="5102210" y="1905315"/>
                </a:lnTo>
                <a:lnTo>
                  <a:pt x="5101528" y="1897815"/>
                </a:lnTo>
                <a:cubicBezTo>
                  <a:pt x="5101528" y="1897815"/>
                  <a:pt x="5103877" y="1900164"/>
                  <a:pt x="5103877" y="1900164"/>
                </a:cubicBezTo>
                <a:cubicBezTo>
                  <a:pt x="5106226" y="1897815"/>
                  <a:pt x="5106226" y="1897815"/>
                  <a:pt x="5106226" y="1897815"/>
                </a:cubicBezTo>
                <a:cubicBezTo>
                  <a:pt x="5108574" y="1897815"/>
                  <a:pt x="5108574" y="1897815"/>
                  <a:pt x="5110923" y="1897815"/>
                </a:cubicBezTo>
                <a:cubicBezTo>
                  <a:pt x="5110923" y="1895467"/>
                  <a:pt x="5113272" y="1895467"/>
                  <a:pt x="5113272" y="1893118"/>
                </a:cubicBezTo>
                <a:cubicBezTo>
                  <a:pt x="5115620" y="1890769"/>
                  <a:pt x="5120318" y="1890769"/>
                  <a:pt x="5125016" y="1888420"/>
                </a:cubicBezTo>
                <a:cubicBezTo>
                  <a:pt x="5125016" y="1886071"/>
                  <a:pt x="5127364" y="1886071"/>
                  <a:pt x="5127364" y="1883723"/>
                </a:cubicBezTo>
                <a:cubicBezTo>
                  <a:pt x="5127364" y="1881374"/>
                  <a:pt x="5129713" y="1881374"/>
                  <a:pt x="5132062" y="1881374"/>
                </a:cubicBezTo>
                <a:cubicBezTo>
                  <a:pt x="5133237" y="1881374"/>
                  <a:pt x="5134998" y="1879613"/>
                  <a:pt x="5136760" y="1877558"/>
                </a:cubicBezTo>
                <a:lnTo>
                  <a:pt x="5138780" y="1875159"/>
                </a:lnTo>
                <a:lnTo>
                  <a:pt x="5148425" y="1871980"/>
                </a:lnTo>
                <a:lnTo>
                  <a:pt x="5148504" y="1871980"/>
                </a:lnTo>
                <a:lnTo>
                  <a:pt x="5148586" y="1871926"/>
                </a:lnTo>
                <a:lnTo>
                  <a:pt x="5155550" y="1869631"/>
                </a:lnTo>
                <a:lnTo>
                  <a:pt x="5151557" y="1869996"/>
                </a:lnTo>
                <a:lnTo>
                  <a:pt x="5154376" y="1868163"/>
                </a:lnTo>
                <a:cubicBezTo>
                  <a:pt x="5157312" y="1866108"/>
                  <a:pt x="5160248" y="1863759"/>
                  <a:pt x="5160248" y="1862585"/>
                </a:cubicBezTo>
                <a:cubicBezTo>
                  <a:pt x="5162596" y="1857887"/>
                  <a:pt x="5171991" y="1829703"/>
                  <a:pt x="5169642" y="1825005"/>
                </a:cubicBezTo>
                <a:cubicBezTo>
                  <a:pt x="5167294" y="1817959"/>
                  <a:pt x="5162596" y="1813261"/>
                  <a:pt x="5160248" y="1808565"/>
                </a:cubicBezTo>
                <a:cubicBezTo>
                  <a:pt x="5155550" y="1808565"/>
                  <a:pt x="5155550" y="1808565"/>
                  <a:pt x="5155550" y="1803867"/>
                </a:cubicBezTo>
                <a:cubicBezTo>
                  <a:pt x="5153201" y="1803867"/>
                  <a:pt x="5153201" y="1801518"/>
                  <a:pt x="5150852" y="1801518"/>
                </a:cubicBezTo>
                <a:cubicBezTo>
                  <a:pt x="5148504" y="1796821"/>
                  <a:pt x="5148504" y="1794472"/>
                  <a:pt x="5146155" y="1792123"/>
                </a:cubicBezTo>
                <a:cubicBezTo>
                  <a:pt x="5143806" y="1790949"/>
                  <a:pt x="5140283" y="1790949"/>
                  <a:pt x="5137053" y="1791243"/>
                </a:cubicBezTo>
                <a:close/>
                <a:moveTo>
                  <a:pt x="4870210" y="1778472"/>
                </a:moveTo>
                <a:cubicBezTo>
                  <a:pt x="4848300" y="1779353"/>
                  <a:pt x="4826721" y="1786839"/>
                  <a:pt x="4798535" y="1785077"/>
                </a:cubicBezTo>
                <a:cubicBezTo>
                  <a:pt x="4819675" y="1796821"/>
                  <a:pt x="4857255" y="1787426"/>
                  <a:pt x="4892487" y="1785077"/>
                </a:cubicBezTo>
                <a:cubicBezTo>
                  <a:pt x="4892487" y="1785077"/>
                  <a:pt x="4892487" y="1782728"/>
                  <a:pt x="4892487" y="1782728"/>
                </a:cubicBezTo>
                <a:cubicBezTo>
                  <a:pt x="4892487" y="1782728"/>
                  <a:pt x="4892487" y="1782728"/>
                  <a:pt x="4892487" y="1780380"/>
                </a:cubicBezTo>
                <a:cubicBezTo>
                  <a:pt x="4884854" y="1778618"/>
                  <a:pt x="4877513" y="1778178"/>
                  <a:pt x="4870210" y="1778472"/>
                </a:cubicBezTo>
                <a:close/>
                <a:moveTo>
                  <a:pt x="5220646" y="1775850"/>
                </a:moveTo>
                <a:lnTo>
                  <a:pt x="5211921" y="1778032"/>
                </a:lnTo>
                <a:cubicBezTo>
                  <a:pt x="5211921" y="1780380"/>
                  <a:pt x="5211921" y="1782728"/>
                  <a:pt x="5209572" y="1782728"/>
                </a:cubicBezTo>
                <a:cubicBezTo>
                  <a:pt x="5207223" y="1782728"/>
                  <a:pt x="5204874" y="1782728"/>
                  <a:pt x="5204874" y="1782728"/>
                </a:cubicBezTo>
                <a:cubicBezTo>
                  <a:pt x="5204874" y="1785077"/>
                  <a:pt x="5207223" y="1785077"/>
                  <a:pt x="5204874" y="1787426"/>
                </a:cubicBezTo>
                <a:lnTo>
                  <a:pt x="5193371" y="1802764"/>
                </a:lnTo>
                <a:lnTo>
                  <a:pt x="5204876" y="1806215"/>
                </a:lnTo>
                <a:cubicBezTo>
                  <a:pt x="5207225" y="1801518"/>
                  <a:pt x="5207225" y="1803867"/>
                  <a:pt x="5207225" y="1796820"/>
                </a:cubicBezTo>
                <a:lnTo>
                  <a:pt x="5207225" y="1794472"/>
                </a:lnTo>
                <a:lnTo>
                  <a:pt x="5207225" y="1787426"/>
                </a:lnTo>
                <a:lnTo>
                  <a:pt x="5214271" y="1780380"/>
                </a:lnTo>
                <a:lnTo>
                  <a:pt x="5223666" y="1780380"/>
                </a:lnTo>
                <a:close/>
                <a:moveTo>
                  <a:pt x="5226013" y="1770985"/>
                </a:moveTo>
                <a:lnTo>
                  <a:pt x="5223665" y="1773333"/>
                </a:lnTo>
                <a:lnTo>
                  <a:pt x="5228363" y="1773333"/>
                </a:lnTo>
                <a:lnTo>
                  <a:pt x="5226797" y="1770985"/>
                </a:lnTo>
                <a:close/>
                <a:moveTo>
                  <a:pt x="1428054" y="1761637"/>
                </a:moveTo>
                <a:cubicBezTo>
                  <a:pt x="1475032" y="1771033"/>
                  <a:pt x="1526705" y="1780427"/>
                  <a:pt x="1571332" y="1787473"/>
                </a:cubicBezTo>
                <a:cubicBezTo>
                  <a:pt x="1583075" y="1803913"/>
                  <a:pt x="1526705" y="1785125"/>
                  <a:pt x="1428054" y="1761637"/>
                </a:cubicBezTo>
                <a:close/>
                <a:moveTo>
                  <a:pt x="2528699" y="1760746"/>
                </a:moveTo>
                <a:cubicBezTo>
                  <a:pt x="2528148" y="1760856"/>
                  <a:pt x="2490274" y="1785078"/>
                  <a:pt x="2513174" y="1770985"/>
                </a:cubicBezTo>
                <a:cubicBezTo>
                  <a:pt x="2524918" y="1763352"/>
                  <a:pt x="2528882" y="1760709"/>
                  <a:pt x="2528699" y="1760746"/>
                </a:cubicBezTo>
                <a:close/>
                <a:moveTo>
                  <a:pt x="5063947" y="1754544"/>
                </a:moveTo>
                <a:cubicBezTo>
                  <a:pt x="5049855" y="1763939"/>
                  <a:pt x="5035762" y="1773334"/>
                  <a:pt x="5021669" y="1782728"/>
                </a:cubicBezTo>
                <a:cubicBezTo>
                  <a:pt x="5019321" y="1787426"/>
                  <a:pt x="5016972" y="1789775"/>
                  <a:pt x="5016972" y="1792123"/>
                </a:cubicBezTo>
                <a:cubicBezTo>
                  <a:pt x="5021669" y="1794472"/>
                  <a:pt x="5028716" y="1789775"/>
                  <a:pt x="5031065" y="1789775"/>
                </a:cubicBezTo>
                <a:cubicBezTo>
                  <a:pt x="5026367" y="1794472"/>
                  <a:pt x="5019321" y="1794472"/>
                  <a:pt x="5014623" y="1796821"/>
                </a:cubicBezTo>
                <a:cubicBezTo>
                  <a:pt x="5014623" y="1799170"/>
                  <a:pt x="5012274" y="1799170"/>
                  <a:pt x="5012274" y="1801518"/>
                </a:cubicBezTo>
                <a:cubicBezTo>
                  <a:pt x="5009925" y="1806216"/>
                  <a:pt x="5005228" y="1808565"/>
                  <a:pt x="5002879" y="1813261"/>
                </a:cubicBezTo>
                <a:cubicBezTo>
                  <a:pt x="5005228" y="1813261"/>
                  <a:pt x="5009925" y="1813261"/>
                  <a:pt x="5012274" y="1813261"/>
                </a:cubicBezTo>
                <a:cubicBezTo>
                  <a:pt x="5012274" y="1810914"/>
                  <a:pt x="5012274" y="1810914"/>
                  <a:pt x="5014623" y="1810914"/>
                </a:cubicBezTo>
                <a:cubicBezTo>
                  <a:pt x="5016972" y="1808565"/>
                  <a:pt x="5026367" y="1808565"/>
                  <a:pt x="5031065" y="1808565"/>
                </a:cubicBezTo>
                <a:cubicBezTo>
                  <a:pt x="5033413" y="1803867"/>
                  <a:pt x="5038111" y="1801518"/>
                  <a:pt x="5042809" y="1796821"/>
                </a:cubicBezTo>
                <a:cubicBezTo>
                  <a:pt x="5045157" y="1796821"/>
                  <a:pt x="5045157" y="1794472"/>
                  <a:pt x="5045157" y="1794472"/>
                </a:cubicBezTo>
                <a:cubicBezTo>
                  <a:pt x="5047506" y="1792123"/>
                  <a:pt x="5049855" y="1794472"/>
                  <a:pt x="5049855" y="1792123"/>
                </a:cubicBezTo>
                <a:cubicBezTo>
                  <a:pt x="5052204" y="1789775"/>
                  <a:pt x="5054552" y="1782728"/>
                  <a:pt x="5056901" y="1780380"/>
                </a:cubicBezTo>
                <a:cubicBezTo>
                  <a:pt x="5059250" y="1778032"/>
                  <a:pt x="5059250" y="1778032"/>
                  <a:pt x="5061599" y="1778032"/>
                </a:cubicBezTo>
                <a:cubicBezTo>
                  <a:pt x="5061599" y="1778032"/>
                  <a:pt x="5063947" y="1775683"/>
                  <a:pt x="5063947" y="1773334"/>
                </a:cubicBezTo>
                <a:cubicBezTo>
                  <a:pt x="5066296" y="1773334"/>
                  <a:pt x="5066296" y="1773334"/>
                  <a:pt x="5068645" y="1773334"/>
                </a:cubicBezTo>
                <a:cubicBezTo>
                  <a:pt x="5068645" y="1770985"/>
                  <a:pt x="5068645" y="1768636"/>
                  <a:pt x="5068645" y="1768636"/>
                </a:cubicBezTo>
                <a:cubicBezTo>
                  <a:pt x="5070994" y="1768636"/>
                  <a:pt x="5068645" y="1768636"/>
                  <a:pt x="5070994" y="1768636"/>
                </a:cubicBezTo>
                <a:cubicBezTo>
                  <a:pt x="5068645" y="1766288"/>
                  <a:pt x="5066296" y="1766288"/>
                  <a:pt x="5066296" y="1761590"/>
                </a:cubicBezTo>
                <a:cubicBezTo>
                  <a:pt x="5066296" y="1759241"/>
                  <a:pt x="5063947" y="1756893"/>
                  <a:pt x="5063947" y="1754544"/>
                </a:cubicBezTo>
                <a:close/>
                <a:moveTo>
                  <a:pt x="5166064" y="1754096"/>
                </a:moveTo>
                <a:lnTo>
                  <a:pt x="5167294" y="1759241"/>
                </a:lnTo>
                <a:cubicBezTo>
                  <a:pt x="5169642" y="1759241"/>
                  <a:pt x="5169642" y="1759241"/>
                  <a:pt x="5171991" y="1759241"/>
                </a:cubicBezTo>
                <a:cubicBezTo>
                  <a:pt x="5171991" y="1759241"/>
                  <a:pt x="5176689" y="1763939"/>
                  <a:pt x="5176689" y="1763939"/>
                </a:cubicBezTo>
                <a:cubicBezTo>
                  <a:pt x="5176689" y="1763939"/>
                  <a:pt x="5174340" y="1766288"/>
                  <a:pt x="5176689" y="1766288"/>
                </a:cubicBezTo>
                <a:cubicBezTo>
                  <a:pt x="5176689" y="1766288"/>
                  <a:pt x="5179037" y="1766288"/>
                  <a:pt x="5179037" y="1768636"/>
                </a:cubicBezTo>
                <a:cubicBezTo>
                  <a:pt x="5181386" y="1773334"/>
                  <a:pt x="5179037" y="1778032"/>
                  <a:pt x="5183735" y="1782728"/>
                </a:cubicBezTo>
                <a:lnTo>
                  <a:pt x="5182561" y="1785077"/>
                </a:lnTo>
                <a:lnTo>
                  <a:pt x="5179037" y="1785077"/>
                </a:lnTo>
                <a:cubicBezTo>
                  <a:pt x="5179037" y="1775683"/>
                  <a:pt x="5169642" y="1773334"/>
                  <a:pt x="5167294" y="1763939"/>
                </a:cubicBezTo>
                <a:close/>
                <a:moveTo>
                  <a:pt x="4892487" y="1752196"/>
                </a:moveTo>
                <a:cubicBezTo>
                  <a:pt x="4878394" y="1754544"/>
                  <a:pt x="4864301" y="1759241"/>
                  <a:pt x="4852557" y="1761590"/>
                </a:cubicBezTo>
                <a:cubicBezTo>
                  <a:pt x="4866650" y="1766288"/>
                  <a:pt x="4878394" y="1773334"/>
                  <a:pt x="4894835" y="1773334"/>
                </a:cubicBezTo>
                <a:cubicBezTo>
                  <a:pt x="4894835" y="1768636"/>
                  <a:pt x="4894835" y="1766288"/>
                  <a:pt x="4894835" y="1761590"/>
                </a:cubicBezTo>
                <a:cubicBezTo>
                  <a:pt x="4894835" y="1759241"/>
                  <a:pt x="4892487" y="1754544"/>
                  <a:pt x="4892487" y="1754544"/>
                </a:cubicBezTo>
                <a:cubicBezTo>
                  <a:pt x="4892487" y="1754544"/>
                  <a:pt x="4892487" y="1752196"/>
                  <a:pt x="4892487" y="1752196"/>
                </a:cubicBezTo>
                <a:close/>
                <a:moveTo>
                  <a:pt x="5040460" y="1745150"/>
                </a:moveTo>
                <a:cubicBezTo>
                  <a:pt x="5035762" y="1749846"/>
                  <a:pt x="5031065" y="1754544"/>
                  <a:pt x="5028716" y="1761590"/>
                </a:cubicBezTo>
                <a:cubicBezTo>
                  <a:pt x="5028716" y="1763939"/>
                  <a:pt x="5028716" y="1768636"/>
                  <a:pt x="5028716" y="1770985"/>
                </a:cubicBezTo>
                <a:cubicBezTo>
                  <a:pt x="5038111" y="1763939"/>
                  <a:pt x="5047506" y="1759241"/>
                  <a:pt x="5059250" y="1754544"/>
                </a:cubicBezTo>
                <a:cubicBezTo>
                  <a:pt x="5059250" y="1752196"/>
                  <a:pt x="5059250" y="1752196"/>
                  <a:pt x="5059250" y="1749846"/>
                </a:cubicBezTo>
                <a:cubicBezTo>
                  <a:pt x="5052204" y="1747498"/>
                  <a:pt x="5054552" y="1747498"/>
                  <a:pt x="5052204" y="1745150"/>
                </a:cubicBezTo>
                <a:cubicBezTo>
                  <a:pt x="5047506" y="1745150"/>
                  <a:pt x="5045157" y="1747498"/>
                  <a:pt x="5040460" y="1745150"/>
                </a:cubicBezTo>
                <a:close/>
                <a:moveTo>
                  <a:pt x="4974694" y="1731057"/>
                </a:moveTo>
                <a:cubicBezTo>
                  <a:pt x="4972345" y="1731057"/>
                  <a:pt x="4967647" y="1733406"/>
                  <a:pt x="4967647" y="1735755"/>
                </a:cubicBezTo>
                <a:cubicBezTo>
                  <a:pt x="4972345" y="1740452"/>
                  <a:pt x="4984089" y="1738103"/>
                  <a:pt x="4988787" y="1742801"/>
                </a:cubicBezTo>
                <a:cubicBezTo>
                  <a:pt x="4962950" y="1742801"/>
                  <a:pt x="4934765" y="1747498"/>
                  <a:pt x="4906579" y="1752196"/>
                </a:cubicBezTo>
                <a:cubicBezTo>
                  <a:pt x="4908928" y="1759241"/>
                  <a:pt x="4908928" y="1766288"/>
                  <a:pt x="4908928" y="1775683"/>
                </a:cubicBezTo>
                <a:cubicBezTo>
                  <a:pt x="4908928" y="1778032"/>
                  <a:pt x="4908928" y="1782728"/>
                  <a:pt x="4908928" y="1787426"/>
                </a:cubicBezTo>
                <a:cubicBezTo>
                  <a:pt x="4937114" y="1789775"/>
                  <a:pt x="4965299" y="1794472"/>
                  <a:pt x="4991135" y="1796821"/>
                </a:cubicBezTo>
                <a:cubicBezTo>
                  <a:pt x="4993484" y="1794472"/>
                  <a:pt x="4995833" y="1794472"/>
                  <a:pt x="4998182" y="1792123"/>
                </a:cubicBezTo>
                <a:cubicBezTo>
                  <a:pt x="5002879" y="1789775"/>
                  <a:pt x="5005228" y="1785077"/>
                  <a:pt x="5007577" y="1780380"/>
                </a:cubicBezTo>
                <a:cubicBezTo>
                  <a:pt x="5009925" y="1775683"/>
                  <a:pt x="5009925" y="1770985"/>
                  <a:pt x="5012274" y="1763939"/>
                </a:cubicBezTo>
                <a:cubicBezTo>
                  <a:pt x="5014623" y="1759241"/>
                  <a:pt x="5016972" y="1754544"/>
                  <a:pt x="5019321" y="1749846"/>
                </a:cubicBezTo>
                <a:cubicBezTo>
                  <a:pt x="5019321" y="1747498"/>
                  <a:pt x="5024018" y="1749846"/>
                  <a:pt x="5024018" y="1747498"/>
                </a:cubicBezTo>
                <a:cubicBezTo>
                  <a:pt x="5024018" y="1745150"/>
                  <a:pt x="5024018" y="1745150"/>
                  <a:pt x="5024018" y="1742801"/>
                </a:cubicBezTo>
                <a:cubicBezTo>
                  <a:pt x="5026367" y="1738103"/>
                  <a:pt x="5028716" y="1733406"/>
                  <a:pt x="5031065" y="1731057"/>
                </a:cubicBezTo>
                <a:cubicBezTo>
                  <a:pt x="5024018" y="1733406"/>
                  <a:pt x="5014623" y="1733406"/>
                  <a:pt x="5007577" y="1733406"/>
                </a:cubicBezTo>
                <a:cubicBezTo>
                  <a:pt x="5005228" y="1733406"/>
                  <a:pt x="5002879" y="1735755"/>
                  <a:pt x="5002879" y="1735755"/>
                </a:cubicBezTo>
                <a:cubicBezTo>
                  <a:pt x="5000531" y="1735755"/>
                  <a:pt x="4979391" y="1738103"/>
                  <a:pt x="4977043" y="1735755"/>
                </a:cubicBezTo>
                <a:cubicBezTo>
                  <a:pt x="4977043" y="1735755"/>
                  <a:pt x="4974694" y="1733406"/>
                  <a:pt x="4974694" y="1731057"/>
                </a:cubicBezTo>
                <a:close/>
                <a:moveTo>
                  <a:pt x="5190781" y="1724011"/>
                </a:moveTo>
                <a:cubicBezTo>
                  <a:pt x="5193130" y="1726359"/>
                  <a:pt x="5193130" y="1726359"/>
                  <a:pt x="5195479" y="1728708"/>
                </a:cubicBezTo>
                <a:cubicBezTo>
                  <a:pt x="5195479" y="1728708"/>
                  <a:pt x="5195479" y="1728708"/>
                  <a:pt x="5195479" y="1731057"/>
                </a:cubicBezTo>
                <a:cubicBezTo>
                  <a:pt x="5193130" y="1731057"/>
                  <a:pt x="5193130" y="1733406"/>
                  <a:pt x="5190781" y="1735755"/>
                </a:cubicBezTo>
                <a:cubicBezTo>
                  <a:pt x="5188433" y="1735755"/>
                  <a:pt x="5188433" y="1735755"/>
                  <a:pt x="5186084" y="1735755"/>
                </a:cubicBezTo>
                <a:cubicBezTo>
                  <a:pt x="5183735" y="1735755"/>
                  <a:pt x="5183735" y="1738103"/>
                  <a:pt x="5181386" y="1740452"/>
                </a:cubicBezTo>
                <a:cubicBezTo>
                  <a:pt x="5179037" y="1740452"/>
                  <a:pt x="5179037" y="1740452"/>
                  <a:pt x="5176689" y="1740452"/>
                </a:cubicBezTo>
                <a:cubicBezTo>
                  <a:pt x="5174340" y="1740452"/>
                  <a:pt x="5174340" y="1742801"/>
                  <a:pt x="5174340" y="1742801"/>
                </a:cubicBezTo>
                <a:cubicBezTo>
                  <a:pt x="5171991" y="1745150"/>
                  <a:pt x="5167294" y="1742801"/>
                  <a:pt x="5164945" y="1745150"/>
                </a:cubicBezTo>
                <a:lnTo>
                  <a:pt x="5166064" y="1754096"/>
                </a:lnTo>
                <a:lnTo>
                  <a:pt x="5164064" y="1745737"/>
                </a:lnTo>
                <a:lnTo>
                  <a:pt x="5163204" y="1735755"/>
                </a:lnTo>
                <a:lnTo>
                  <a:pt x="5179037" y="1735755"/>
                </a:lnTo>
                <a:cubicBezTo>
                  <a:pt x="5181386" y="1731057"/>
                  <a:pt x="5188433" y="1728708"/>
                  <a:pt x="5190781" y="1724011"/>
                </a:cubicBezTo>
                <a:close/>
                <a:moveTo>
                  <a:pt x="5151347" y="1718572"/>
                </a:moveTo>
                <a:lnTo>
                  <a:pt x="5155550" y="1719313"/>
                </a:lnTo>
                <a:cubicBezTo>
                  <a:pt x="5157899" y="1719313"/>
                  <a:pt x="5157899" y="1726359"/>
                  <a:pt x="5157899" y="1728708"/>
                </a:cubicBezTo>
                <a:cubicBezTo>
                  <a:pt x="5160248" y="1728708"/>
                  <a:pt x="5160248" y="1728708"/>
                  <a:pt x="5162596" y="1728708"/>
                </a:cubicBezTo>
                <a:lnTo>
                  <a:pt x="5163204" y="1735755"/>
                </a:lnTo>
                <a:lnTo>
                  <a:pt x="5160248" y="1735755"/>
                </a:lnTo>
                <a:cubicBezTo>
                  <a:pt x="5155550" y="1733406"/>
                  <a:pt x="5153201" y="1726359"/>
                  <a:pt x="5153201" y="1721662"/>
                </a:cubicBezTo>
                <a:close/>
                <a:moveTo>
                  <a:pt x="4915974" y="1714616"/>
                </a:moveTo>
                <a:cubicBezTo>
                  <a:pt x="4913626" y="1719313"/>
                  <a:pt x="4911277" y="1721662"/>
                  <a:pt x="4908928" y="1726359"/>
                </a:cubicBezTo>
                <a:cubicBezTo>
                  <a:pt x="4927718" y="1726359"/>
                  <a:pt x="4946509" y="1728708"/>
                  <a:pt x="4965299" y="1726359"/>
                </a:cubicBezTo>
                <a:cubicBezTo>
                  <a:pt x="4962950" y="1724011"/>
                  <a:pt x="4960601" y="1719313"/>
                  <a:pt x="4960601" y="1721662"/>
                </a:cubicBezTo>
                <a:cubicBezTo>
                  <a:pt x="4958252" y="1719313"/>
                  <a:pt x="4958252" y="1721662"/>
                  <a:pt x="4955903" y="1716965"/>
                </a:cubicBezTo>
                <a:cubicBezTo>
                  <a:pt x="4948857" y="1714616"/>
                  <a:pt x="4941811" y="1714616"/>
                  <a:pt x="4934765" y="1716965"/>
                </a:cubicBezTo>
                <a:cubicBezTo>
                  <a:pt x="4930067" y="1714616"/>
                  <a:pt x="4923021" y="1714616"/>
                  <a:pt x="4915974" y="1714616"/>
                </a:cubicBezTo>
                <a:close/>
                <a:moveTo>
                  <a:pt x="4852557" y="1707570"/>
                </a:moveTo>
                <a:cubicBezTo>
                  <a:pt x="4852557" y="1709919"/>
                  <a:pt x="4847860" y="1712268"/>
                  <a:pt x="4845511" y="1712268"/>
                </a:cubicBezTo>
                <a:cubicBezTo>
                  <a:pt x="4859604" y="1714616"/>
                  <a:pt x="4876045" y="1719313"/>
                  <a:pt x="4892487" y="1721662"/>
                </a:cubicBezTo>
                <a:cubicBezTo>
                  <a:pt x="4894835" y="1719313"/>
                  <a:pt x="4897184" y="1716965"/>
                  <a:pt x="4897184" y="1709919"/>
                </a:cubicBezTo>
                <a:cubicBezTo>
                  <a:pt x="4897184" y="1709919"/>
                  <a:pt x="4897184" y="1707570"/>
                  <a:pt x="4897184" y="1707570"/>
                </a:cubicBezTo>
                <a:cubicBezTo>
                  <a:pt x="4883092" y="1707570"/>
                  <a:pt x="4868999" y="1707570"/>
                  <a:pt x="4852557" y="1707570"/>
                </a:cubicBezTo>
                <a:close/>
                <a:moveTo>
                  <a:pt x="5148034" y="1700994"/>
                </a:moveTo>
                <a:lnTo>
                  <a:pt x="5149091" y="1702285"/>
                </a:lnTo>
                <a:cubicBezTo>
                  <a:pt x="5150265" y="1705808"/>
                  <a:pt x="5150852" y="1709919"/>
                  <a:pt x="5150852" y="1712268"/>
                </a:cubicBezTo>
                <a:lnTo>
                  <a:pt x="5147565" y="1712268"/>
                </a:lnTo>
                <a:lnTo>
                  <a:pt x="5146155" y="1709919"/>
                </a:lnTo>
                <a:cubicBezTo>
                  <a:pt x="5146155" y="1707570"/>
                  <a:pt x="5146155" y="1707570"/>
                  <a:pt x="5146155" y="1707570"/>
                </a:cubicBezTo>
                <a:cubicBezTo>
                  <a:pt x="5146155" y="1705222"/>
                  <a:pt x="5146155" y="1705222"/>
                  <a:pt x="5146155" y="1702873"/>
                </a:cubicBezTo>
                <a:close/>
                <a:moveTo>
                  <a:pt x="923055" y="1693478"/>
                </a:moveTo>
                <a:cubicBezTo>
                  <a:pt x="911313" y="1700524"/>
                  <a:pt x="883127" y="1700524"/>
                  <a:pt x="904263" y="1719313"/>
                </a:cubicBezTo>
                <a:cubicBezTo>
                  <a:pt x="904263" y="1705222"/>
                  <a:pt x="934798" y="1702873"/>
                  <a:pt x="923055" y="1693478"/>
                </a:cubicBezTo>
                <a:close/>
                <a:moveTo>
                  <a:pt x="4915974" y="1669991"/>
                </a:moveTo>
                <a:cubicBezTo>
                  <a:pt x="4913626" y="1669991"/>
                  <a:pt x="4906579" y="1677037"/>
                  <a:pt x="4904230" y="1677037"/>
                </a:cubicBezTo>
                <a:cubicBezTo>
                  <a:pt x="4899533" y="1677037"/>
                  <a:pt x="4894835" y="1677037"/>
                  <a:pt x="4887789" y="1674688"/>
                </a:cubicBezTo>
                <a:cubicBezTo>
                  <a:pt x="4887789" y="1674688"/>
                  <a:pt x="4885440" y="1674688"/>
                  <a:pt x="4885440" y="1674688"/>
                </a:cubicBezTo>
                <a:cubicBezTo>
                  <a:pt x="4883092" y="1677037"/>
                  <a:pt x="4883092" y="1679386"/>
                  <a:pt x="4883092" y="1679386"/>
                </a:cubicBezTo>
                <a:cubicBezTo>
                  <a:pt x="4883092" y="1681735"/>
                  <a:pt x="4880743" y="1681735"/>
                  <a:pt x="4880743" y="1681735"/>
                </a:cubicBezTo>
                <a:cubicBezTo>
                  <a:pt x="4876045" y="1686431"/>
                  <a:pt x="4871348" y="1691129"/>
                  <a:pt x="4868999" y="1695826"/>
                </a:cubicBezTo>
                <a:cubicBezTo>
                  <a:pt x="4871348" y="1695826"/>
                  <a:pt x="4880743" y="1698175"/>
                  <a:pt x="4885440" y="1698175"/>
                </a:cubicBezTo>
                <a:cubicBezTo>
                  <a:pt x="4890138" y="1698175"/>
                  <a:pt x="4897184" y="1698175"/>
                  <a:pt x="4901882" y="1698175"/>
                </a:cubicBezTo>
                <a:cubicBezTo>
                  <a:pt x="4906579" y="1698175"/>
                  <a:pt x="4908928" y="1698175"/>
                  <a:pt x="4911277" y="1698175"/>
                </a:cubicBezTo>
                <a:cubicBezTo>
                  <a:pt x="4913626" y="1695826"/>
                  <a:pt x="4915974" y="1688781"/>
                  <a:pt x="4918323" y="1686431"/>
                </a:cubicBezTo>
                <a:cubicBezTo>
                  <a:pt x="4918323" y="1684083"/>
                  <a:pt x="4918323" y="1679386"/>
                  <a:pt x="4918323" y="1677037"/>
                </a:cubicBezTo>
                <a:cubicBezTo>
                  <a:pt x="4918323" y="1677037"/>
                  <a:pt x="4920672" y="1674688"/>
                  <a:pt x="4920672" y="1674688"/>
                </a:cubicBezTo>
                <a:cubicBezTo>
                  <a:pt x="4920672" y="1672340"/>
                  <a:pt x="4920672" y="1672340"/>
                  <a:pt x="4920672" y="1669991"/>
                </a:cubicBezTo>
                <a:cubicBezTo>
                  <a:pt x="4918323" y="1669991"/>
                  <a:pt x="4918323" y="1669991"/>
                  <a:pt x="4915974" y="1669991"/>
                </a:cubicBezTo>
                <a:close/>
                <a:moveTo>
                  <a:pt x="4493194" y="1665293"/>
                </a:moveTo>
                <a:cubicBezTo>
                  <a:pt x="4490846" y="1665293"/>
                  <a:pt x="4488497" y="1667642"/>
                  <a:pt x="4486148" y="1667642"/>
                </a:cubicBezTo>
                <a:cubicBezTo>
                  <a:pt x="4486148" y="1669991"/>
                  <a:pt x="4488497" y="1672340"/>
                  <a:pt x="4490846" y="1674688"/>
                </a:cubicBezTo>
                <a:cubicBezTo>
                  <a:pt x="4493194" y="1677037"/>
                  <a:pt x="4493194" y="1677037"/>
                  <a:pt x="4495543" y="1679386"/>
                </a:cubicBezTo>
                <a:cubicBezTo>
                  <a:pt x="4500241" y="1677037"/>
                  <a:pt x="4502589" y="1674688"/>
                  <a:pt x="4504938" y="1672340"/>
                </a:cubicBezTo>
                <a:cubicBezTo>
                  <a:pt x="4502589" y="1672340"/>
                  <a:pt x="4500241" y="1672340"/>
                  <a:pt x="4497892" y="1669991"/>
                </a:cubicBezTo>
                <a:cubicBezTo>
                  <a:pt x="4495543" y="1669991"/>
                  <a:pt x="4495543" y="1667642"/>
                  <a:pt x="4493194" y="1665293"/>
                </a:cubicBezTo>
                <a:close/>
                <a:moveTo>
                  <a:pt x="5141457" y="1655898"/>
                </a:moveTo>
                <a:lnTo>
                  <a:pt x="5141454" y="1656290"/>
                </a:lnTo>
                <a:lnTo>
                  <a:pt x="5141127" y="1655981"/>
                </a:lnTo>
                <a:close/>
                <a:moveTo>
                  <a:pt x="2722215" y="1653550"/>
                </a:moveTo>
                <a:cubicBezTo>
                  <a:pt x="2719866" y="1658247"/>
                  <a:pt x="2719866" y="1660596"/>
                  <a:pt x="2717518" y="1665293"/>
                </a:cubicBezTo>
                <a:cubicBezTo>
                  <a:pt x="2722215" y="1667642"/>
                  <a:pt x="2724564" y="1667642"/>
                  <a:pt x="2729262" y="1669991"/>
                </a:cubicBezTo>
                <a:cubicBezTo>
                  <a:pt x="2731610" y="1665293"/>
                  <a:pt x="2733959" y="1660596"/>
                  <a:pt x="2733959" y="1658247"/>
                </a:cubicBezTo>
                <a:cubicBezTo>
                  <a:pt x="2729262" y="1655898"/>
                  <a:pt x="2726913" y="1655898"/>
                  <a:pt x="2722215" y="1653550"/>
                </a:cubicBezTo>
                <a:close/>
                <a:moveTo>
                  <a:pt x="5162596" y="1648853"/>
                </a:moveTo>
                <a:cubicBezTo>
                  <a:pt x="5164945" y="1648853"/>
                  <a:pt x="5164945" y="1648853"/>
                  <a:pt x="5167294" y="1648853"/>
                </a:cubicBezTo>
                <a:lnTo>
                  <a:pt x="5160551" y="1659371"/>
                </a:lnTo>
                <a:lnTo>
                  <a:pt x="5153201" y="1660596"/>
                </a:lnTo>
                <a:cubicBezTo>
                  <a:pt x="5153201" y="1660596"/>
                  <a:pt x="5153201" y="1660596"/>
                  <a:pt x="5153201" y="1662944"/>
                </a:cubicBezTo>
                <a:lnTo>
                  <a:pt x="5151733" y="1662944"/>
                </a:lnTo>
                <a:lnTo>
                  <a:pt x="5153201" y="1651202"/>
                </a:lnTo>
                <a:cubicBezTo>
                  <a:pt x="5155550" y="1651202"/>
                  <a:pt x="5160248" y="1648853"/>
                  <a:pt x="5162596" y="1648853"/>
                </a:cubicBezTo>
                <a:close/>
                <a:moveTo>
                  <a:pt x="4927718" y="1648853"/>
                </a:moveTo>
                <a:cubicBezTo>
                  <a:pt x="4927718" y="1651202"/>
                  <a:pt x="4930067" y="1651202"/>
                  <a:pt x="4930067" y="1651202"/>
                </a:cubicBezTo>
                <a:cubicBezTo>
                  <a:pt x="4930067" y="1651202"/>
                  <a:pt x="4930067" y="1648853"/>
                  <a:pt x="4930067" y="1648853"/>
                </a:cubicBezTo>
                <a:cubicBezTo>
                  <a:pt x="4930067" y="1648853"/>
                  <a:pt x="4930067" y="1648853"/>
                  <a:pt x="4927718" y="1648853"/>
                </a:cubicBezTo>
                <a:close/>
                <a:moveTo>
                  <a:pt x="4915974" y="1637109"/>
                </a:moveTo>
                <a:cubicBezTo>
                  <a:pt x="4913626" y="1637109"/>
                  <a:pt x="4913626" y="1639458"/>
                  <a:pt x="4913626" y="1639458"/>
                </a:cubicBezTo>
                <a:cubicBezTo>
                  <a:pt x="4913626" y="1639458"/>
                  <a:pt x="4915974" y="1639458"/>
                  <a:pt x="4918323" y="1639458"/>
                </a:cubicBezTo>
                <a:cubicBezTo>
                  <a:pt x="4915974" y="1641806"/>
                  <a:pt x="4913626" y="1641806"/>
                  <a:pt x="4913626" y="1641806"/>
                </a:cubicBezTo>
                <a:cubicBezTo>
                  <a:pt x="4915974" y="1641806"/>
                  <a:pt x="4918323" y="1641806"/>
                  <a:pt x="4920672" y="1641806"/>
                </a:cubicBezTo>
                <a:cubicBezTo>
                  <a:pt x="4920672" y="1641806"/>
                  <a:pt x="4918323" y="1639458"/>
                  <a:pt x="4918323" y="1639458"/>
                </a:cubicBezTo>
                <a:cubicBezTo>
                  <a:pt x="4915974" y="1637109"/>
                  <a:pt x="4915974" y="1637109"/>
                  <a:pt x="4915974" y="1637109"/>
                </a:cubicBezTo>
                <a:close/>
                <a:moveTo>
                  <a:pt x="4923021" y="1634760"/>
                </a:moveTo>
                <a:cubicBezTo>
                  <a:pt x="4923021" y="1637109"/>
                  <a:pt x="4920672" y="1637109"/>
                  <a:pt x="4920672" y="1637109"/>
                </a:cubicBezTo>
                <a:cubicBezTo>
                  <a:pt x="4920672" y="1641806"/>
                  <a:pt x="4923021" y="1644155"/>
                  <a:pt x="4923021" y="1646504"/>
                </a:cubicBezTo>
                <a:cubicBezTo>
                  <a:pt x="4925370" y="1644155"/>
                  <a:pt x="4930067" y="1641806"/>
                  <a:pt x="4932416" y="1639458"/>
                </a:cubicBezTo>
                <a:cubicBezTo>
                  <a:pt x="4930067" y="1637109"/>
                  <a:pt x="4927718" y="1637109"/>
                  <a:pt x="4923021" y="1634760"/>
                </a:cubicBezTo>
                <a:close/>
                <a:moveTo>
                  <a:pt x="4939462" y="1630062"/>
                </a:moveTo>
                <a:cubicBezTo>
                  <a:pt x="4939462" y="1632411"/>
                  <a:pt x="4941811" y="1634760"/>
                  <a:pt x="4941811" y="1634760"/>
                </a:cubicBezTo>
                <a:cubicBezTo>
                  <a:pt x="4944160" y="1632411"/>
                  <a:pt x="4944160" y="1632411"/>
                  <a:pt x="4946509" y="1630062"/>
                </a:cubicBezTo>
                <a:cubicBezTo>
                  <a:pt x="4944160" y="1630062"/>
                  <a:pt x="4941811" y="1630062"/>
                  <a:pt x="4939462" y="1630062"/>
                </a:cubicBezTo>
                <a:close/>
                <a:moveTo>
                  <a:pt x="4908928" y="1630062"/>
                </a:moveTo>
                <a:cubicBezTo>
                  <a:pt x="4906579" y="1634760"/>
                  <a:pt x="4904230" y="1637109"/>
                  <a:pt x="4899533" y="1641806"/>
                </a:cubicBezTo>
                <a:cubicBezTo>
                  <a:pt x="4901882" y="1641806"/>
                  <a:pt x="4901882" y="1641806"/>
                  <a:pt x="4904230" y="1641806"/>
                </a:cubicBezTo>
                <a:cubicBezTo>
                  <a:pt x="4906579" y="1637109"/>
                  <a:pt x="4906579" y="1634760"/>
                  <a:pt x="4908928" y="1630062"/>
                </a:cubicBezTo>
                <a:close/>
                <a:moveTo>
                  <a:pt x="5207223" y="1623016"/>
                </a:moveTo>
                <a:cubicBezTo>
                  <a:pt x="5209572" y="1623016"/>
                  <a:pt x="5209572" y="1623016"/>
                  <a:pt x="5209572" y="1623016"/>
                </a:cubicBezTo>
                <a:cubicBezTo>
                  <a:pt x="5211921" y="1625366"/>
                  <a:pt x="5209572" y="1623016"/>
                  <a:pt x="5211921" y="1625366"/>
                </a:cubicBezTo>
                <a:cubicBezTo>
                  <a:pt x="5214269" y="1625366"/>
                  <a:pt x="5216618" y="1625366"/>
                  <a:pt x="5218967" y="1627714"/>
                </a:cubicBezTo>
                <a:cubicBezTo>
                  <a:pt x="5216618" y="1627714"/>
                  <a:pt x="5216618" y="1627714"/>
                  <a:pt x="5214269" y="1627714"/>
                </a:cubicBezTo>
                <a:cubicBezTo>
                  <a:pt x="5211921" y="1627714"/>
                  <a:pt x="5207223" y="1627714"/>
                  <a:pt x="5202525" y="1627714"/>
                </a:cubicBezTo>
                <a:cubicBezTo>
                  <a:pt x="5204874" y="1625366"/>
                  <a:pt x="5207223" y="1625366"/>
                  <a:pt x="5207223" y="1623016"/>
                </a:cubicBezTo>
                <a:close/>
                <a:moveTo>
                  <a:pt x="4533123" y="1620668"/>
                </a:moveTo>
                <a:cubicBezTo>
                  <a:pt x="4530775" y="1620668"/>
                  <a:pt x="4526077" y="1623016"/>
                  <a:pt x="4521379" y="1623016"/>
                </a:cubicBezTo>
                <a:cubicBezTo>
                  <a:pt x="4514333" y="1637109"/>
                  <a:pt x="4511984" y="1653550"/>
                  <a:pt x="4497892" y="1662944"/>
                </a:cubicBezTo>
                <a:cubicBezTo>
                  <a:pt x="4497892" y="1662944"/>
                  <a:pt x="4497892" y="1665293"/>
                  <a:pt x="4500241" y="1665293"/>
                </a:cubicBezTo>
                <a:cubicBezTo>
                  <a:pt x="4502589" y="1667642"/>
                  <a:pt x="4504938" y="1667642"/>
                  <a:pt x="4507287" y="1667642"/>
                </a:cubicBezTo>
                <a:cubicBezTo>
                  <a:pt x="4509635" y="1667642"/>
                  <a:pt x="4509635" y="1669991"/>
                  <a:pt x="4509635" y="1669991"/>
                </a:cubicBezTo>
                <a:cubicBezTo>
                  <a:pt x="4519031" y="1662944"/>
                  <a:pt x="4526077" y="1655898"/>
                  <a:pt x="4535472" y="1648853"/>
                </a:cubicBezTo>
                <a:cubicBezTo>
                  <a:pt x="4533123" y="1646504"/>
                  <a:pt x="4533123" y="1644155"/>
                  <a:pt x="4533123" y="1644155"/>
                </a:cubicBezTo>
                <a:cubicBezTo>
                  <a:pt x="4530775" y="1641806"/>
                  <a:pt x="4533123" y="1637109"/>
                  <a:pt x="4533123" y="1634760"/>
                </a:cubicBezTo>
                <a:cubicBezTo>
                  <a:pt x="4533123" y="1630062"/>
                  <a:pt x="4533123" y="1625366"/>
                  <a:pt x="4533123" y="1620668"/>
                </a:cubicBezTo>
                <a:close/>
                <a:moveTo>
                  <a:pt x="5132020" y="1618600"/>
                </a:moveTo>
                <a:lnTo>
                  <a:pt x="5133237" y="1627420"/>
                </a:lnTo>
                <a:cubicBezTo>
                  <a:pt x="5135585" y="1635934"/>
                  <a:pt x="5139109" y="1642980"/>
                  <a:pt x="5143806" y="1644155"/>
                </a:cubicBezTo>
                <a:cubicBezTo>
                  <a:pt x="5143806" y="1646504"/>
                  <a:pt x="5143806" y="1646504"/>
                  <a:pt x="5143806" y="1648853"/>
                </a:cubicBezTo>
                <a:cubicBezTo>
                  <a:pt x="5141457" y="1648853"/>
                  <a:pt x="5141457" y="1648853"/>
                  <a:pt x="5141457" y="1648853"/>
                </a:cubicBezTo>
                <a:lnTo>
                  <a:pt x="5138685" y="1650350"/>
                </a:lnTo>
                <a:lnTo>
                  <a:pt x="5134998" y="1640632"/>
                </a:lnTo>
                <a:cubicBezTo>
                  <a:pt x="5133530" y="1635054"/>
                  <a:pt x="5132503" y="1629182"/>
                  <a:pt x="5131989" y="1623971"/>
                </a:cubicBezTo>
                <a:close/>
                <a:moveTo>
                  <a:pt x="4497892" y="1613673"/>
                </a:moveTo>
                <a:cubicBezTo>
                  <a:pt x="4500241" y="1608976"/>
                  <a:pt x="4504938" y="1618370"/>
                  <a:pt x="4504938" y="1618370"/>
                </a:cubicBezTo>
                <a:cubicBezTo>
                  <a:pt x="4502590" y="1623068"/>
                  <a:pt x="4495543" y="1616022"/>
                  <a:pt x="4497892" y="1613673"/>
                </a:cubicBezTo>
                <a:close/>
                <a:moveTo>
                  <a:pt x="4962950" y="1613622"/>
                </a:moveTo>
                <a:cubicBezTo>
                  <a:pt x="4958252" y="1615971"/>
                  <a:pt x="4951206" y="1620668"/>
                  <a:pt x="4946509" y="1623016"/>
                </a:cubicBezTo>
                <a:cubicBezTo>
                  <a:pt x="4948857" y="1623016"/>
                  <a:pt x="4951206" y="1625366"/>
                  <a:pt x="4953555" y="1627714"/>
                </a:cubicBezTo>
                <a:cubicBezTo>
                  <a:pt x="4953555" y="1625366"/>
                  <a:pt x="4953555" y="1625366"/>
                  <a:pt x="4953555" y="1625366"/>
                </a:cubicBezTo>
                <a:cubicBezTo>
                  <a:pt x="4953555" y="1625366"/>
                  <a:pt x="4955903" y="1625366"/>
                  <a:pt x="4955903" y="1625366"/>
                </a:cubicBezTo>
                <a:cubicBezTo>
                  <a:pt x="4958252" y="1620668"/>
                  <a:pt x="4960601" y="1618320"/>
                  <a:pt x="4962950" y="1613622"/>
                </a:cubicBezTo>
                <a:close/>
                <a:moveTo>
                  <a:pt x="5128859" y="1597181"/>
                </a:moveTo>
                <a:lnTo>
                  <a:pt x="5129713" y="1597181"/>
                </a:lnTo>
                <a:cubicBezTo>
                  <a:pt x="5132062" y="1599529"/>
                  <a:pt x="5132062" y="1599529"/>
                  <a:pt x="5132062" y="1599529"/>
                </a:cubicBezTo>
                <a:cubicBezTo>
                  <a:pt x="5132062" y="1601878"/>
                  <a:pt x="5132062" y="1606576"/>
                  <a:pt x="5132062" y="1611273"/>
                </a:cubicBezTo>
                <a:lnTo>
                  <a:pt x="5132020" y="1618600"/>
                </a:lnTo>
                <a:lnTo>
                  <a:pt x="5129713" y="1601878"/>
                </a:lnTo>
                <a:close/>
                <a:moveTo>
                  <a:pt x="4493194" y="1594832"/>
                </a:moveTo>
                <a:cubicBezTo>
                  <a:pt x="4486148" y="1611273"/>
                  <a:pt x="4476753" y="1627714"/>
                  <a:pt x="4469706" y="1644155"/>
                </a:cubicBezTo>
                <a:cubicBezTo>
                  <a:pt x="4472055" y="1648853"/>
                  <a:pt x="4474404" y="1651202"/>
                  <a:pt x="4476753" y="1655898"/>
                </a:cubicBezTo>
                <a:cubicBezTo>
                  <a:pt x="4486148" y="1641806"/>
                  <a:pt x="4504938" y="1637109"/>
                  <a:pt x="4514333" y="1623016"/>
                </a:cubicBezTo>
                <a:cubicBezTo>
                  <a:pt x="4509635" y="1608924"/>
                  <a:pt x="4504938" y="1597181"/>
                  <a:pt x="4493194" y="1594832"/>
                </a:cubicBezTo>
                <a:close/>
                <a:moveTo>
                  <a:pt x="1623004" y="1590188"/>
                </a:moveTo>
                <a:cubicBezTo>
                  <a:pt x="1623004" y="1592537"/>
                  <a:pt x="1625353" y="1594885"/>
                  <a:pt x="1627703" y="1601931"/>
                </a:cubicBezTo>
                <a:cubicBezTo>
                  <a:pt x="1627703" y="1606628"/>
                  <a:pt x="1627703" y="1608976"/>
                  <a:pt x="1630051" y="1613674"/>
                </a:cubicBezTo>
                <a:cubicBezTo>
                  <a:pt x="1627703" y="1606628"/>
                  <a:pt x="1625353" y="1597234"/>
                  <a:pt x="1623004" y="1590188"/>
                </a:cubicBezTo>
                <a:close/>
                <a:moveTo>
                  <a:pt x="5127364" y="1588958"/>
                </a:moveTo>
                <a:lnTo>
                  <a:pt x="5128859" y="1597181"/>
                </a:lnTo>
                <a:lnTo>
                  <a:pt x="5127364" y="1597181"/>
                </a:lnTo>
                <a:close/>
                <a:moveTo>
                  <a:pt x="4972345" y="1587786"/>
                </a:moveTo>
                <a:cubicBezTo>
                  <a:pt x="4967647" y="1590135"/>
                  <a:pt x="4960601" y="1594832"/>
                  <a:pt x="4955903" y="1597181"/>
                </a:cubicBezTo>
                <a:cubicBezTo>
                  <a:pt x="4960601" y="1597181"/>
                  <a:pt x="4962950" y="1599529"/>
                  <a:pt x="4965299" y="1604227"/>
                </a:cubicBezTo>
                <a:cubicBezTo>
                  <a:pt x="4960601" y="1604227"/>
                  <a:pt x="4948857" y="1601878"/>
                  <a:pt x="4944160" y="1604227"/>
                </a:cubicBezTo>
                <a:cubicBezTo>
                  <a:pt x="4944160" y="1604227"/>
                  <a:pt x="4941811" y="1606576"/>
                  <a:pt x="4941811" y="1606576"/>
                </a:cubicBezTo>
                <a:cubicBezTo>
                  <a:pt x="4939462" y="1608924"/>
                  <a:pt x="4939462" y="1611273"/>
                  <a:pt x="4944160" y="1615971"/>
                </a:cubicBezTo>
                <a:cubicBezTo>
                  <a:pt x="4944160" y="1613622"/>
                  <a:pt x="4941811" y="1613622"/>
                  <a:pt x="4939462" y="1611273"/>
                </a:cubicBezTo>
                <a:cubicBezTo>
                  <a:pt x="4937114" y="1611273"/>
                  <a:pt x="4937114" y="1613622"/>
                  <a:pt x="4934765" y="1613622"/>
                </a:cubicBezTo>
                <a:cubicBezTo>
                  <a:pt x="4932416" y="1613622"/>
                  <a:pt x="4932416" y="1615971"/>
                  <a:pt x="4932416" y="1615971"/>
                </a:cubicBezTo>
                <a:cubicBezTo>
                  <a:pt x="4932416" y="1615971"/>
                  <a:pt x="4930067" y="1618320"/>
                  <a:pt x="4930067" y="1618320"/>
                </a:cubicBezTo>
                <a:cubicBezTo>
                  <a:pt x="4934765" y="1618320"/>
                  <a:pt x="4937114" y="1618320"/>
                  <a:pt x="4941811" y="1620668"/>
                </a:cubicBezTo>
                <a:cubicBezTo>
                  <a:pt x="4948857" y="1613622"/>
                  <a:pt x="4958252" y="1608924"/>
                  <a:pt x="4965299" y="1604227"/>
                </a:cubicBezTo>
                <a:cubicBezTo>
                  <a:pt x="4967647" y="1601878"/>
                  <a:pt x="4967647" y="1601878"/>
                  <a:pt x="4967647" y="1599529"/>
                </a:cubicBezTo>
                <a:cubicBezTo>
                  <a:pt x="4967647" y="1599529"/>
                  <a:pt x="4969996" y="1599529"/>
                  <a:pt x="4969996" y="1599529"/>
                </a:cubicBezTo>
                <a:cubicBezTo>
                  <a:pt x="4969996" y="1597181"/>
                  <a:pt x="4972345" y="1592483"/>
                  <a:pt x="4972345" y="1587786"/>
                </a:cubicBezTo>
                <a:close/>
                <a:moveTo>
                  <a:pt x="4998182" y="1571344"/>
                </a:moveTo>
                <a:cubicBezTo>
                  <a:pt x="4991135" y="1576042"/>
                  <a:pt x="4984089" y="1578390"/>
                  <a:pt x="4979391" y="1580739"/>
                </a:cubicBezTo>
                <a:cubicBezTo>
                  <a:pt x="4979391" y="1583088"/>
                  <a:pt x="4979391" y="1585437"/>
                  <a:pt x="4979391" y="1587786"/>
                </a:cubicBezTo>
                <a:cubicBezTo>
                  <a:pt x="4981740" y="1585437"/>
                  <a:pt x="4984089" y="1580739"/>
                  <a:pt x="4986438" y="1578390"/>
                </a:cubicBezTo>
                <a:cubicBezTo>
                  <a:pt x="4991135" y="1576042"/>
                  <a:pt x="4995833" y="1576042"/>
                  <a:pt x="4998182" y="1571344"/>
                </a:cubicBezTo>
                <a:close/>
                <a:moveTo>
                  <a:pt x="5066296" y="1543158"/>
                </a:moveTo>
                <a:cubicBezTo>
                  <a:pt x="5066296" y="1543158"/>
                  <a:pt x="5066296" y="1543158"/>
                  <a:pt x="5068645" y="1543158"/>
                </a:cubicBezTo>
                <a:lnTo>
                  <a:pt x="5043970" y="1557552"/>
                </a:lnTo>
                <a:lnTo>
                  <a:pt x="5058763" y="1547936"/>
                </a:lnTo>
                <a:lnTo>
                  <a:pt x="5059250" y="1547855"/>
                </a:lnTo>
                <a:cubicBezTo>
                  <a:pt x="5061599" y="1547855"/>
                  <a:pt x="5063947" y="1543158"/>
                  <a:pt x="5066296" y="1543158"/>
                </a:cubicBezTo>
                <a:close/>
                <a:moveTo>
                  <a:pt x="4441521" y="1538460"/>
                </a:moveTo>
                <a:cubicBezTo>
                  <a:pt x="4441521" y="1543158"/>
                  <a:pt x="4441521" y="1547855"/>
                  <a:pt x="4441521" y="1552553"/>
                </a:cubicBezTo>
                <a:cubicBezTo>
                  <a:pt x="4441521" y="1554902"/>
                  <a:pt x="4441521" y="1554902"/>
                  <a:pt x="4441521" y="1557251"/>
                </a:cubicBezTo>
                <a:cubicBezTo>
                  <a:pt x="4448567" y="1554902"/>
                  <a:pt x="4450916" y="1552553"/>
                  <a:pt x="4455614" y="1547855"/>
                </a:cubicBezTo>
                <a:cubicBezTo>
                  <a:pt x="4450916" y="1543158"/>
                  <a:pt x="4446219" y="1543158"/>
                  <a:pt x="4441521" y="1538460"/>
                </a:cubicBezTo>
                <a:close/>
                <a:moveTo>
                  <a:pt x="5087435" y="1531414"/>
                </a:moveTo>
                <a:cubicBezTo>
                  <a:pt x="5085086" y="1533763"/>
                  <a:pt x="5082738" y="1533763"/>
                  <a:pt x="5080389" y="1536111"/>
                </a:cubicBezTo>
                <a:lnTo>
                  <a:pt x="5080389" y="1534937"/>
                </a:lnTo>
                <a:lnTo>
                  <a:pt x="5080389" y="1533763"/>
                </a:lnTo>
                <a:cubicBezTo>
                  <a:pt x="5085086" y="1533763"/>
                  <a:pt x="5087435" y="1531414"/>
                  <a:pt x="5087435" y="1531414"/>
                </a:cubicBezTo>
                <a:close/>
                <a:moveTo>
                  <a:pt x="5096830" y="1526716"/>
                </a:moveTo>
                <a:cubicBezTo>
                  <a:pt x="5094482" y="1529065"/>
                  <a:pt x="5092133" y="1529065"/>
                  <a:pt x="5089784" y="1531414"/>
                </a:cubicBezTo>
                <a:cubicBezTo>
                  <a:pt x="5089784" y="1531414"/>
                  <a:pt x="5092133" y="1529065"/>
                  <a:pt x="5092133" y="1529065"/>
                </a:cubicBezTo>
                <a:cubicBezTo>
                  <a:pt x="5094482" y="1526716"/>
                  <a:pt x="5094482" y="1526716"/>
                  <a:pt x="5096830" y="1526716"/>
                </a:cubicBezTo>
                <a:close/>
                <a:moveTo>
                  <a:pt x="4695189" y="1524366"/>
                </a:moveTo>
                <a:cubicBezTo>
                  <a:pt x="4695189" y="1526716"/>
                  <a:pt x="4695189" y="1529065"/>
                  <a:pt x="4692840" y="1531414"/>
                </a:cubicBezTo>
                <a:cubicBezTo>
                  <a:pt x="4697538" y="1533763"/>
                  <a:pt x="4702236" y="1533763"/>
                  <a:pt x="4706933" y="1533763"/>
                </a:cubicBezTo>
                <a:cubicBezTo>
                  <a:pt x="4704584" y="1529065"/>
                  <a:pt x="4699887" y="1526716"/>
                  <a:pt x="4695189" y="1524366"/>
                </a:cubicBezTo>
                <a:close/>
                <a:moveTo>
                  <a:pt x="4514333" y="1519669"/>
                </a:moveTo>
                <a:lnTo>
                  <a:pt x="4504938" y="1522018"/>
                </a:lnTo>
                <a:cubicBezTo>
                  <a:pt x="4504938" y="1522018"/>
                  <a:pt x="4504938" y="1524366"/>
                  <a:pt x="4504938" y="1524366"/>
                </a:cubicBezTo>
                <a:cubicBezTo>
                  <a:pt x="4507287" y="1529065"/>
                  <a:pt x="4511984" y="1531414"/>
                  <a:pt x="4514333" y="1533763"/>
                </a:cubicBezTo>
                <a:cubicBezTo>
                  <a:pt x="4514333" y="1533763"/>
                  <a:pt x="4514333" y="1536111"/>
                  <a:pt x="4514333" y="1536111"/>
                </a:cubicBezTo>
                <a:cubicBezTo>
                  <a:pt x="4514333" y="1536111"/>
                  <a:pt x="4516682" y="1536111"/>
                  <a:pt x="4516682" y="1536111"/>
                </a:cubicBezTo>
                <a:cubicBezTo>
                  <a:pt x="4519031" y="1538460"/>
                  <a:pt x="4516682" y="1538460"/>
                  <a:pt x="4516682" y="1540809"/>
                </a:cubicBezTo>
                <a:cubicBezTo>
                  <a:pt x="4519031" y="1540809"/>
                  <a:pt x="4519031" y="1543158"/>
                  <a:pt x="4521379" y="1543158"/>
                </a:cubicBezTo>
                <a:cubicBezTo>
                  <a:pt x="4521379" y="1543158"/>
                  <a:pt x="4521379" y="1543158"/>
                  <a:pt x="4521379" y="1545506"/>
                </a:cubicBezTo>
                <a:cubicBezTo>
                  <a:pt x="4521379" y="1545506"/>
                  <a:pt x="4523728" y="1547855"/>
                  <a:pt x="4526077" y="1547855"/>
                </a:cubicBezTo>
                <a:cubicBezTo>
                  <a:pt x="4526077" y="1550204"/>
                  <a:pt x="4533123" y="1559599"/>
                  <a:pt x="4533123" y="1566647"/>
                </a:cubicBezTo>
                <a:cubicBezTo>
                  <a:pt x="4535472" y="1564298"/>
                  <a:pt x="4535472" y="1561949"/>
                  <a:pt x="4537821" y="1561949"/>
                </a:cubicBezTo>
                <a:cubicBezTo>
                  <a:pt x="4542519" y="1559599"/>
                  <a:pt x="4547216" y="1561949"/>
                  <a:pt x="4549565" y="1559599"/>
                </a:cubicBezTo>
                <a:cubicBezTo>
                  <a:pt x="4549565" y="1557251"/>
                  <a:pt x="4551914" y="1552553"/>
                  <a:pt x="4554263" y="1550204"/>
                </a:cubicBezTo>
                <a:cubicBezTo>
                  <a:pt x="4556611" y="1547855"/>
                  <a:pt x="4558960" y="1547855"/>
                  <a:pt x="4561309" y="1547855"/>
                </a:cubicBezTo>
                <a:cubicBezTo>
                  <a:pt x="4563658" y="1545506"/>
                  <a:pt x="4566006" y="1545506"/>
                  <a:pt x="4566006" y="1543158"/>
                </a:cubicBezTo>
                <a:cubicBezTo>
                  <a:pt x="4568355" y="1538460"/>
                  <a:pt x="4568355" y="1529065"/>
                  <a:pt x="4568355" y="1522018"/>
                </a:cubicBezTo>
                <a:cubicBezTo>
                  <a:pt x="4556611" y="1524366"/>
                  <a:pt x="4542519" y="1524366"/>
                  <a:pt x="4528426" y="1522018"/>
                </a:cubicBezTo>
                <a:cubicBezTo>
                  <a:pt x="4523728" y="1522018"/>
                  <a:pt x="4519031" y="1519669"/>
                  <a:pt x="4514333" y="1519669"/>
                </a:cubicBezTo>
                <a:close/>
                <a:moveTo>
                  <a:pt x="4789140" y="1517597"/>
                </a:moveTo>
                <a:lnTo>
                  <a:pt x="4789140" y="1519669"/>
                </a:lnTo>
                <a:lnTo>
                  <a:pt x="4785852" y="1522018"/>
                </a:lnTo>
                <a:lnTo>
                  <a:pt x="4779745" y="1522018"/>
                </a:lnTo>
                <a:close/>
                <a:moveTo>
                  <a:pt x="4605936" y="1517320"/>
                </a:moveTo>
                <a:cubicBezTo>
                  <a:pt x="4598889" y="1519669"/>
                  <a:pt x="4589494" y="1519669"/>
                  <a:pt x="4582448" y="1522018"/>
                </a:cubicBezTo>
                <a:cubicBezTo>
                  <a:pt x="4580099" y="1522018"/>
                  <a:pt x="4577750" y="1522018"/>
                  <a:pt x="4575401" y="1526716"/>
                </a:cubicBezTo>
                <a:cubicBezTo>
                  <a:pt x="4577750" y="1531414"/>
                  <a:pt x="4577750" y="1536111"/>
                  <a:pt x="4577750" y="1540809"/>
                </a:cubicBezTo>
                <a:cubicBezTo>
                  <a:pt x="4584797" y="1538460"/>
                  <a:pt x="4589494" y="1533763"/>
                  <a:pt x="4594192" y="1531414"/>
                </a:cubicBezTo>
                <a:cubicBezTo>
                  <a:pt x="4596541" y="1529065"/>
                  <a:pt x="4598889" y="1529065"/>
                  <a:pt x="4601238" y="1529065"/>
                </a:cubicBezTo>
                <a:cubicBezTo>
                  <a:pt x="4603587" y="1526716"/>
                  <a:pt x="4601238" y="1526716"/>
                  <a:pt x="4605936" y="1524366"/>
                </a:cubicBezTo>
                <a:cubicBezTo>
                  <a:pt x="4605936" y="1522018"/>
                  <a:pt x="4605936" y="1519669"/>
                  <a:pt x="4605936" y="1517320"/>
                </a:cubicBezTo>
                <a:close/>
                <a:moveTo>
                  <a:pt x="5106226" y="1510274"/>
                </a:moveTo>
                <a:cubicBezTo>
                  <a:pt x="5085086" y="1522018"/>
                  <a:pt x="5063947" y="1533763"/>
                  <a:pt x="5042809" y="1545506"/>
                </a:cubicBezTo>
                <a:cubicBezTo>
                  <a:pt x="5047506" y="1545506"/>
                  <a:pt x="5052204" y="1543158"/>
                  <a:pt x="5056901" y="1543158"/>
                </a:cubicBezTo>
                <a:cubicBezTo>
                  <a:pt x="5059250" y="1540809"/>
                  <a:pt x="5059250" y="1538460"/>
                  <a:pt x="5061599" y="1540809"/>
                </a:cubicBezTo>
                <a:cubicBezTo>
                  <a:pt x="5063947" y="1538460"/>
                  <a:pt x="5068645" y="1538460"/>
                  <a:pt x="5070994" y="1538460"/>
                </a:cubicBezTo>
                <a:cubicBezTo>
                  <a:pt x="5075691" y="1533763"/>
                  <a:pt x="5080389" y="1529065"/>
                  <a:pt x="5087435" y="1526716"/>
                </a:cubicBezTo>
                <a:cubicBezTo>
                  <a:pt x="5087435" y="1526716"/>
                  <a:pt x="5087435" y="1524366"/>
                  <a:pt x="5087435" y="1524366"/>
                </a:cubicBezTo>
                <a:cubicBezTo>
                  <a:pt x="5094482" y="1524366"/>
                  <a:pt x="5101528" y="1517320"/>
                  <a:pt x="5106226" y="1510274"/>
                </a:cubicBezTo>
                <a:close/>
                <a:moveTo>
                  <a:pt x="4457962" y="1507925"/>
                </a:moveTo>
                <a:cubicBezTo>
                  <a:pt x="4457962" y="1517320"/>
                  <a:pt x="4460311" y="1524366"/>
                  <a:pt x="4460311" y="1529065"/>
                </a:cubicBezTo>
                <a:cubicBezTo>
                  <a:pt x="4460311" y="1540809"/>
                  <a:pt x="4479102" y="1529065"/>
                  <a:pt x="4483799" y="1538460"/>
                </a:cubicBezTo>
                <a:cubicBezTo>
                  <a:pt x="4481450" y="1561949"/>
                  <a:pt x="4493194" y="1566647"/>
                  <a:pt x="4504938" y="1568995"/>
                </a:cubicBezTo>
                <a:cubicBezTo>
                  <a:pt x="4507287" y="1592483"/>
                  <a:pt x="4511984" y="1613622"/>
                  <a:pt x="4533123" y="1611273"/>
                </a:cubicBezTo>
                <a:cubicBezTo>
                  <a:pt x="4533123" y="1611273"/>
                  <a:pt x="4533123" y="1608924"/>
                  <a:pt x="4533123" y="1608924"/>
                </a:cubicBezTo>
                <a:cubicBezTo>
                  <a:pt x="4533123" y="1606576"/>
                  <a:pt x="4533123" y="1601878"/>
                  <a:pt x="4533123" y="1599529"/>
                </a:cubicBezTo>
                <a:cubicBezTo>
                  <a:pt x="4530775" y="1599529"/>
                  <a:pt x="4528426" y="1599529"/>
                  <a:pt x="4526077" y="1599529"/>
                </a:cubicBezTo>
                <a:cubicBezTo>
                  <a:pt x="4526077" y="1590135"/>
                  <a:pt x="4523728" y="1578390"/>
                  <a:pt x="4523728" y="1568995"/>
                </a:cubicBezTo>
                <a:cubicBezTo>
                  <a:pt x="4523728" y="1568995"/>
                  <a:pt x="4526077" y="1568995"/>
                  <a:pt x="4526077" y="1568995"/>
                </a:cubicBezTo>
                <a:cubicBezTo>
                  <a:pt x="4526077" y="1566647"/>
                  <a:pt x="4526077" y="1566647"/>
                  <a:pt x="4526077" y="1564298"/>
                </a:cubicBezTo>
                <a:cubicBezTo>
                  <a:pt x="4523728" y="1564298"/>
                  <a:pt x="4523728" y="1561949"/>
                  <a:pt x="4521379" y="1561949"/>
                </a:cubicBezTo>
                <a:cubicBezTo>
                  <a:pt x="4521379" y="1559599"/>
                  <a:pt x="4521379" y="1559599"/>
                  <a:pt x="4521379" y="1559599"/>
                </a:cubicBezTo>
                <a:cubicBezTo>
                  <a:pt x="4521379" y="1559599"/>
                  <a:pt x="4519031" y="1557251"/>
                  <a:pt x="4519031" y="1557251"/>
                </a:cubicBezTo>
                <a:cubicBezTo>
                  <a:pt x="4519031" y="1557251"/>
                  <a:pt x="4519031" y="1554902"/>
                  <a:pt x="4519031" y="1554902"/>
                </a:cubicBezTo>
                <a:cubicBezTo>
                  <a:pt x="4516682" y="1552553"/>
                  <a:pt x="4514333" y="1552553"/>
                  <a:pt x="4514333" y="1552553"/>
                </a:cubicBezTo>
                <a:cubicBezTo>
                  <a:pt x="4511984" y="1550204"/>
                  <a:pt x="4516682" y="1550204"/>
                  <a:pt x="4509635" y="1547855"/>
                </a:cubicBezTo>
                <a:cubicBezTo>
                  <a:pt x="4509635" y="1547855"/>
                  <a:pt x="4509635" y="1545506"/>
                  <a:pt x="4509635" y="1545506"/>
                </a:cubicBezTo>
                <a:cubicBezTo>
                  <a:pt x="4507287" y="1545506"/>
                  <a:pt x="4502589" y="1543158"/>
                  <a:pt x="4504938" y="1540809"/>
                </a:cubicBezTo>
                <a:cubicBezTo>
                  <a:pt x="4502589" y="1540809"/>
                  <a:pt x="4502589" y="1538460"/>
                  <a:pt x="4500241" y="1538460"/>
                </a:cubicBezTo>
                <a:cubicBezTo>
                  <a:pt x="4500241" y="1536111"/>
                  <a:pt x="4500241" y="1536111"/>
                  <a:pt x="4500241" y="1533763"/>
                </a:cubicBezTo>
                <a:cubicBezTo>
                  <a:pt x="4500241" y="1531414"/>
                  <a:pt x="4497892" y="1531414"/>
                  <a:pt x="4497892" y="1531414"/>
                </a:cubicBezTo>
                <a:cubicBezTo>
                  <a:pt x="4495543" y="1529065"/>
                  <a:pt x="4497892" y="1524366"/>
                  <a:pt x="4495543" y="1522018"/>
                </a:cubicBezTo>
                <a:cubicBezTo>
                  <a:pt x="4495543" y="1519669"/>
                  <a:pt x="4493194" y="1519669"/>
                  <a:pt x="4493194" y="1519669"/>
                </a:cubicBezTo>
                <a:cubicBezTo>
                  <a:pt x="4493194" y="1517320"/>
                  <a:pt x="4493194" y="1517320"/>
                  <a:pt x="4493194" y="1514971"/>
                </a:cubicBezTo>
                <a:cubicBezTo>
                  <a:pt x="4490846" y="1512623"/>
                  <a:pt x="4490846" y="1512623"/>
                  <a:pt x="4488497" y="1512623"/>
                </a:cubicBezTo>
                <a:cubicBezTo>
                  <a:pt x="4488497" y="1512623"/>
                  <a:pt x="4488497" y="1512623"/>
                  <a:pt x="4488497" y="1510274"/>
                </a:cubicBezTo>
                <a:cubicBezTo>
                  <a:pt x="4479102" y="1507925"/>
                  <a:pt x="4467358" y="1505576"/>
                  <a:pt x="4457962" y="1507925"/>
                </a:cubicBezTo>
                <a:close/>
                <a:moveTo>
                  <a:pt x="2161741" y="1505869"/>
                </a:moveTo>
                <a:cubicBezTo>
                  <a:pt x="2156163" y="1504988"/>
                  <a:pt x="2150291" y="1505576"/>
                  <a:pt x="2146768" y="1507925"/>
                </a:cubicBezTo>
                <a:cubicBezTo>
                  <a:pt x="2144419" y="1510274"/>
                  <a:pt x="2142069" y="1512623"/>
                  <a:pt x="2142069" y="1514971"/>
                </a:cubicBezTo>
                <a:cubicBezTo>
                  <a:pt x="2149117" y="1517320"/>
                  <a:pt x="2158511" y="1517320"/>
                  <a:pt x="2165560" y="1519669"/>
                </a:cubicBezTo>
                <a:cubicBezTo>
                  <a:pt x="2170255" y="1522018"/>
                  <a:pt x="2174953" y="1522018"/>
                  <a:pt x="2179653" y="1522018"/>
                </a:cubicBezTo>
                <a:cubicBezTo>
                  <a:pt x="2177302" y="1519669"/>
                  <a:pt x="2177302" y="1514971"/>
                  <a:pt x="2174953" y="1512623"/>
                </a:cubicBezTo>
                <a:cubicBezTo>
                  <a:pt x="2172604" y="1509099"/>
                  <a:pt x="2167321" y="1506750"/>
                  <a:pt x="2161741" y="1505869"/>
                </a:cubicBezTo>
                <a:close/>
                <a:moveTo>
                  <a:pt x="4650562" y="1503227"/>
                </a:moveTo>
                <a:cubicBezTo>
                  <a:pt x="4648214" y="1505576"/>
                  <a:pt x="4645865" y="1507925"/>
                  <a:pt x="4645865" y="1507925"/>
                </a:cubicBezTo>
                <a:cubicBezTo>
                  <a:pt x="4645865" y="1507925"/>
                  <a:pt x="4643516" y="1507925"/>
                  <a:pt x="4641167" y="1507925"/>
                </a:cubicBezTo>
                <a:cubicBezTo>
                  <a:pt x="4638818" y="1510274"/>
                  <a:pt x="4634121" y="1510274"/>
                  <a:pt x="4631772" y="1510274"/>
                </a:cubicBezTo>
                <a:cubicBezTo>
                  <a:pt x="4629423" y="1512623"/>
                  <a:pt x="4627075" y="1514971"/>
                  <a:pt x="4624726" y="1514971"/>
                </a:cubicBezTo>
                <a:cubicBezTo>
                  <a:pt x="4622377" y="1517320"/>
                  <a:pt x="4617680" y="1514971"/>
                  <a:pt x="4615331" y="1517320"/>
                </a:cubicBezTo>
                <a:cubicBezTo>
                  <a:pt x="4612982" y="1517320"/>
                  <a:pt x="4612982" y="1524366"/>
                  <a:pt x="4612982" y="1526716"/>
                </a:cubicBezTo>
                <a:cubicBezTo>
                  <a:pt x="4608285" y="1526716"/>
                  <a:pt x="4594192" y="1533763"/>
                  <a:pt x="4594192" y="1536111"/>
                </a:cubicBezTo>
                <a:cubicBezTo>
                  <a:pt x="4589494" y="1536111"/>
                  <a:pt x="4580099" y="1543158"/>
                  <a:pt x="4577750" y="1545506"/>
                </a:cubicBezTo>
                <a:cubicBezTo>
                  <a:pt x="4575401" y="1547855"/>
                  <a:pt x="4575401" y="1552553"/>
                  <a:pt x="4573053" y="1552553"/>
                </a:cubicBezTo>
                <a:cubicBezTo>
                  <a:pt x="4573053" y="1552553"/>
                  <a:pt x="4570704" y="1552553"/>
                  <a:pt x="4568355" y="1552553"/>
                </a:cubicBezTo>
                <a:cubicBezTo>
                  <a:pt x="4568355" y="1552553"/>
                  <a:pt x="4568355" y="1557251"/>
                  <a:pt x="4566006" y="1557251"/>
                </a:cubicBezTo>
                <a:cubicBezTo>
                  <a:pt x="4563658" y="1557251"/>
                  <a:pt x="4563658" y="1557251"/>
                  <a:pt x="4561309" y="1557251"/>
                </a:cubicBezTo>
                <a:cubicBezTo>
                  <a:pt x="4561309" y="1557251"/>
                  <a:pt x="4561309" y="1559599"/>
                  <a:pt x="4561309" y="1559599"/>
                </a:cubicBezTo>
                <a:cubicBezTo>
                  <a:pt x="4558960" y="1559599"/>
                  <a:pt x="4558960" y="1561949"/>
                  <a:pt x="4556611" y="1561949"/>
                </a:cubicBezTo>
                <a:cubicBezTo>
                  <a:pt x="4556611" y="1564298"/>
                  <a:pt x="4556611" y="1564298"/>
                  <a:pt x="4556611" y="1566647"/>
                </a:cubicBezTo>
                <a:cubicBezTo>
                  <a:pt x="4554263" y="1568995"/>
                  <a:pt x="4551914" y="1568995"/>
                  <a:pt x="4551914" y="1568995"/>
                </a:cubicBezTo>
                <a:cubicBezTo>
                  <a:pt x="4551914" y="1571344"/>
                  <a:pt x="4551914" y="1571344"/>
                  <a:pt x="4551914" y="1573693"/>
                </a:cubicBezTo>
                <a:cubicBezTo>
                  <a:pt x="4551914" y="1576042"/>
                  <a:pt x="4549565" y="1576042"/>
                  <a:pt x="4549565" y="1576042"/>
                </a:cubicBezTo>
                <a:cubicBezTo>
                  <a:pt x="4549565" y="1576042"/>
                  <a:pt x="4549565" y="1578390"/>
                  <a:pt x="4549565" y="1578390"/>
                </a:cubicBezTo>
                <a:cubicBezTo>
                  <a:pt x="4551914" y="1583088"/>
                  <a:pt x="4554263" y="1585437"/>
                  <a:pt x="4554263" y="1592483"/>
                </a:cubicBezTo>
                <a:cubicBezTo>
                  <a:pt x="4551914" y="1594832"/>
                  <a:pt x="4547216" y="1597181"/>
                  <a:pt x="4542519" y="1599529"/>
                </a:cubicBezTo>
                <a:cubicBezTo>
                  <a:pt x="4542519" y="1601878"/>
                  <a:pt x="4542519" y="1606576"/>
                  <a:pt x="4542519" y="1608924"/>
                </a:cubicBezTo>
                <a:cubicBezTo>
                  <a:pt x="4542519" y="1615971"/>
                  <a:pt x="4542519" y="1623016"/>
                  <a:pt x="4542519" y="1632411"/>
                </a:cubicBezTo>
                <a:cubicBezTo>
                  <a:pt x="4542519" y="1634760"/>
                  <a:pt x="4544867" y="1637109"/>
                  <a:pt x="4544867" y="1639458"/>
                </a:cubicBezTo>
                <a:cubicBezTo>
                  <a:pt x="4547216" y="1639458"/>
                  <a:pt x="4547216" y="1637109"/>
                  <a:pt x="4549565" y="1637109"/>
                </a:cubicBezTo>
                <a:cubicBezTo>
                  <a:pt x="4549565" y="1634760"/>
                  <a:pt x="4549565" y="1634760"/>
                  <a:pt x="4549565" y="1632411"/>
                </a:cubicBezTo>
                <a:cubicBezTo>
                  <a:pt x="4549565" y="1634760"/>
                  <a:pt x="4547216" y="1634760"/>
                  <a:pt x="4547216" y="1637109"/>
                </a:cubicBezTo>
                <a:cubicBezTo>
                  <a:pt x="4547216" y="1632411"/>
                  <a:pt x="4549565" y="1630062"/>
                  <a:pt x="4551914" y="1625366"/>
                </a:cubicBezTo>
                <a:cubicBezTo>
                  <a:pt x="4558960" y="1592483"/>
                  <a:pt x="4577750" y="1561949"/>
                  <a:pt x="4608285" y="1547855"/>
                </a:cubicBezTo>
                <a:cubicBezTo>
                  <a:pt x="4615331" y="1545506"/>
                  <a:pt x="4622377" y="1540809"/>
                  <a:pt x="4629423" y="1538460"/>
                </a:cubicBezTo>
                <a:cubicBezTo>
                  <a:pt x="4638818" y="1526716"/>
                  <a:pt x="4648214" y="1514971"/>
                  <a:pt x="4655260" y="1503227"/>
                </a:cubicBezTo>
                <a:cubicBezTo>
                  <a:pt x="4652911" y="1503227"/>
                  <a:pt x="4652911" y="1503227"/>
                  <a:pt x="4650562" y="1503227"/>
                </a:cubicBezTo>
                <a:close/>
                <a:moveTo>
                  <a:pt x="5151323" y="1502757"/>
                </a:moveTo>
                <a:lnTo>
                  <a:pt x="5153201" y="1503227"/>
                </a:lnTo>
                <a:lnTo>
                  <a:pt x="5147566" y="1506514"/>
                </a:lnTo>
                <a:close/>
                <a:moveTo>
                  <a:pt x="5136760" y="1493832"/>
                </a:moveTo>
                <a:cubicBezTo>
                  <a:pt x="5134411" y="1496180"/>
                  <a:pt x="5132062" y="1496180"/>
                  <a:pt x="5129713" y="1496180"/>
                </a:cubicBezTo>
                <a:cubicBezTo>
                  <a:pt x="5125016" y="1498530"/>
                  <a:pt x="5122667" y="1498530"/>
                  <a:pt x="5120318" y="1500879"/>
                </a:cubicBezTo>
                <a:cubicBezTo>
                  <a:pt x="5115620" y="1503227"/>
                  <a:pt x="5113272" y="1510274"/>
                  <a:pt x="5108574" y="1514971"/>
                </a:cubicBezTo>
                <a:cubicBezTo>
                  <a:pt x="5110923" y="1514971"/>
                  <a:pt x="5113272" y="1514971"/>
                  <a:pt x="5113272" y="1514971"/>
                </a:cubicBezTo>
                <a:cubicBezTo>
                  <a:pt x="5122667" y="1510274"/>
                  <a:pt x="5132062" y="1503227"/>
                  <a:pt x="5141457" y="1498530"/>
                </a:cubicBezTo>
                <a:cubicBezTo>
                  <a:pt x="5141457" y="1496180"/>
                  <a:pt x="5139108" y="1493832"/>
                  <a:pt x="5136760" y="1493832"/>
                </a:cubicBezTo>
                <a:close/>
                <a:moveTo>
                  <a:pt x="4664655" y="1489134"/>
                </a:moveTo>
                <a:cubicBezTo>
                  <a:pt x="4655260" y="1493832"/>
                  <a:pt x="4645865" y="1498530"/>
                  <a:pt x="4636470" y="1503227"/>
                </a:cubicBezTo>
                <a:cubicBezTo>
                  <a:pt x="4638818" y="1503227"/>
                  <a:pt x="4641167" y="1503227"/>
                  <a:pt x="4643516" y="1503227"/>
                </a:cubicBezTo>
                <a:cubicBezTo>
                  <a:pt x="4645865" y="1500879"/>
                  <a:pt x="4645865" y="1498530"/>
                  <a:pt x="4648214" y="1498530"/>
                </a:cubicBezTo>
                <a:cubicBezTo>
                  <a:pt x="4652911" y="1498530"/>
                  <a:pt x="4655260" y="1496180"/>
                  <a:pt x="4659958" y="1496180"/>
                </a:cubicBezTo>
                <a:cubicBezTo>
                  <a:pt x="4662306" y="1493832"/>
                  <a:pt x="4662306" y="1491483"/>
                  <a:pt x="4664655" y="1489134"/>
                </a:cubicBezTo>
                <a:close/>
                <a:moveTo>
                  <a:pt x="4681096" y="1482087"/>
                </a:moveTo>
                <a:cubicBezTo>
                  <a:pt x="4676399" y="1486785"/>
                  <a:pt x="4674050" y="1491483"/>
                  <a:pt x="4671702" y="1498530"/>
                </a:cubicBezTo>
                <a:cubicBezTo>
                  <a:pt x="4669353" y="1498530"/>
                  <a:pt x="4669353" y="1498530"/>
                  <a:pt x="4667004" y="1498530"/>
                </a:cubicBezTo>
                <a:cubicBezTo>
                  <a:pt x="4664655" y="1505576"/>
                  <a:pt x="4662306" y="1512623"/>
                  <a:pt x="4662306" y="1519669"/>
                </a:cubicBezTo>
                <a:cubicBezTo>
                  <a:pt x="4674050" y="1522018"/>
                  <a:pt x="4669353" y="1507925"/>
                  <a:pt x="4683445" y="1512623"/>
                </a:cubicBezTo>
                <a:cubicBezTo>
                  <a:pt x="4690492" y="1503227"/>
                  <a:pt x="4681096" y="1491483"/>
                  <a:pt x="4681096" y="1482087"/>
                </a:cubicBezTo>
                <a:close/>
                <a:moveTo>
                  <a:pt x="4725723" y="1477390"/>
                </a:moveTo>
                <a:cubicBezTo>
                  <a:pt x="4723375" y="1482087"/>
                  <a:pt x="4721026" y="1484436"/>
                  <a:pt x="4716328" y="1486785"/>
                </a:cubicBezTo>
                <a:cubicBezTo>
                  <a:pt x="4718677" y="1493832"/>
                  <a:pt x="4728072" y="1493832"/>
                  <a:pt x="4732770" y="1496180"/>
                </a:cubicBezTo>
                <a:cubicBezTo>
                  <a:pt x="4711631" y="1491483"/>
                  <a:pt x="4702236" y="1524366"/>
                  <a:pt x="4716328" y="1538460"/>
                </a:cubicBezTo>
                <a:cubicBezTo>
                  <a:pt x="4718677" y="1538460"/>
                  <a:pt x="4721026" y="1540809"/>
                  <a:pt x="4723375" y="1540809"/>
                </a:cubicBezTo>
                <a:cubicBezTo>
                  <a:pt x="4732770" y="1536111"/>
                  <a:pt x="4739816" y="1531414"/>
                  <a:pt x="4749211" y="1524366"/>
                </a:cubicBezTo>
                <a:cubicBezTo>
                  <a:pt x="4749211" y="1522018"/>
                  <a:pt x="4749211" y="1519669"/>
                  <a:pt x="4749211" y="1517320"/>
                </a:cubicBezTo>
                <a:cubicBezTo>
                  <a:pt x="4744513" y="1514971"/>
                  <a:pt x="4737467" y="1507925"/>
                  <a:pt x="4732770" y="1503227"/>
                </a:cubicBezTo>
                <a:cubicBezTo>
                  <a:pt x="4732770" y="1500879"/>
                  <a:pt x="4732770" y="1498530"/>
                  <a:pt x="4732770" y="1496180"/>
                </a:cubicBezTo>
                <a:cubicBezTo>
                  <a:pt x="4735118" y="1493832"/>
                  <a:pt x="4735118" y="1491483"/>
                  <a:pt x="4732770" y="1489134"/>
                </a:cubicBezTo>
                <a:cubicBezTo>
                  <a:pt x="4730421" y="1486785"/>
                  <a:pt x="4728072" y="1486785"/>
                  <a:pt x="4728072" y="1486785"/>
                </a:cubicBezTo>
                <a:cubicBezTo>
                  <a:pt x="4728072" y="1486785"/>
                  <a:pt x="4725723" y="1479739"/>
                  <a:pt x="4725723" y="1477390"/>
                </a:cubicBezTo>
                <a:close/>
                <a:moveTo>
                  <a:pt x="4876759" y="1472900"/>
                </a:moveTo>
                <a:lnTo>
                  <a:pt x="4808238" y="1515926"/>
                </a:lnTo>
                <a:lnTo>
                  <a:pt x="4814977" y="1505576"/>
                </a:lnTo>
                <a:cubicBezTo>
                  <a:pt x="4807931" y="1507925"/>
                  <a:pt x="4800884" y="1512623"/>
                  <a:pt x="4793838" y="1517320"/>
                </a:cubicBezTo>
                <a:lnTo>
                  <a:pt x="4793838" y="1515386"/>
                </a:lnTo>
                <a:lnTo>
                  <a:pt x="4819675" y="1503227"/>
                </a:lnTo>
                <a:close/>
                <a:moveTo>
                  <a:pt x="1634751" y="1463354"/>
                </a:moveTo>
                <a:cubicBezTo>
                  <a:pt x="1618308" y="1503283"/>
                  <a:pt x="1613609" y="1545561"/>
                  <a:pt x="1625353" y="1590188"/>
                </a:cubicBezTo>
                <a:cubicBezTo>
                  <a:pt x="1620659" y="1583142"/>
                  <a:pt x="1620659" y="1601932"/>
                  <a:pt x="1618308" y="1597234"/>
                </a:cubicBezTo>
                <a:cubicBezTo>
                  <a:pt x="1618308" y="1594886"/>
                  <a:pt x="1613609" y="1585490"/>
                  <a:pt x="1613609" y="1564353"/>
                </a:cubicBezTo>
                <a:cubicBezTo>
                  <a:pt x="1611260" y="1543213"/>
                  <a:pt x="1613609" y="1507982"/>
                  <a:pt x="1634751" y="1463354"/>
                </a:cubicBezTo>
                <a:close/>
                <a:moveTo>
                  <a:pt x="4909130" y="1456149"/>
                </a:moveTo>
                <a:lnTo>
                  <a:pt x="4899533" y="1460947"/>
                </a:lnTo>
                <a:lnTo>
                  <a:pt x="4894835" y="1463296"/>
                </a:lnTo>
                <a:lnTo>
                  <a:pt x="4876759" y="1472900"/>
                </a:lnTo>
                <a:lnTo>
                  <a:pt x="4899533" y="1458599"/>
                </a:lnTo>
                <a:close/>
                <a:moveTo>
                  <a:pt x="1998794" y="1451552"/>
                </a:moveTo>
                <a:cubicBezTo>
                  <a:pt x="2003492" y="1453901"/>
                  <a:pt x="2008192" y="1456250"/>
                  <a:pt x="2010542" y="1458599"/>
                </a:cubicBezTo>
                <a:cubicBezTo>
                  <a:pt x="2008192" y="1456250"/>
                  <a:pt x="2005841" y="1451552"/>
                  <a:pt x="2003492" y="1451552"/>
                </a:cubicBezTo>
                <a:cubicBezTo>
                  <a:pt x="2001143" y="1451552"/>
                  <a:pt x="2001143" y="1451552"/>
                  <a:pt x="1998794" y="1451552"/>
                </a:cubicBezTo>
                <a:close/>
                <a:moveTo>
                  <a:pt x="4704584" y="1446855"/>
                </a:moveTo>
                <a:cubicBezTo>
                  <a:pt x="4699887" y="1451552"/>
                  <a:pt x="4697538" y="1456250"/>
                  <a:pt x="4692840" y="1460947"/>
                </a:cubicBezTo>
                <a:cubicBezTo>
                  <a:pt x="4692840" y="1463296"/>
                  <a:pt x="4692840" y="1465646"/>
                  <a:pt x="4690492" y="1467995"/>
                </a:cubicBezTo>
                <a:cubicBezTo>
                  <a:pt x="4688143" y="1472692"/>
                  <a:pt x="4685794" y="1475041"/>
                  <a:pt x="4685794" y="1479739"/>
                </a:cubicBezTo>
                <a:cubicBezTo>
                  <a:pt x="4709282" y="1489134"/>
                  <a:pt x="4706933" y="1465646"/>
                  <a:pt x="4725723" y="1467995"/>
                </a:cubicBezTo>
                <a:cubicBezTo>
                  <a:pt x="4723375" y="1467995"/>
                  <a:pt x="4723375" y="1467995"/>
                  <a:pt x="4723375" y="1467995"/>
                </a:cubicBezTo>
                <a:cubicBezTo>
                  <a:pt x="4723375" y="1467995"/>
                  <a:pt x="4723375" y="1465646"/>
                  <a:pt x="4723375" y="1465646"/>
                </a:cubicBezTo>
                <a:cubicBezTo>
                  <a:pt x="4723375" y="1465646"/>
                  <a:pt x="4721026" y="1463296"/>
                  <a:pt x="4721026" y="1463296"/>
                </a:cubicBezTo>
                <a:cubicBezTo>
                  <a:pt x="4718677" y="1465646"/>
                  <a:pt x="4716328" y="1465646"/>
                  <a:pt x="4713980" y="1465646"/>
                </a:cubicBezTo>
                <a:cubicBezTo>
                  <a:pt x="4713980" y="1460947"/>
                  <a:pt x="4716328" y="1460947"/>
                  <a:pt x="4716328" y="1458599"/>
                </a:cubicBezTo>
                <a:cubicBezTo>
                  <a:pt x="4713980" y="1453901"/>
                  <a:pt x="4711631" y="1451552"/>
                  <a:pt x="4711631" y="1451552"/>
                </a:cubicBezTo>
                <a:cubicBezTo>
                  <a:pt x="4709282" y="1449204"/>
                  <a:pt x="4709282" y="1449204"/>
                  <a:pt x="4706933" y="1449204"/>
                </a:cubicBezTo>
                <a:cubicBezTo>
                  <a:pt x="4706933" y="1449204"/>
                  <a:pt x="4706933" y="1446855"/>
                  <a:pt x="4706933" y="1446855"/>
                </a:cubicBezTo>
                <a:cubicBezTo>
                  <a:pt x="4704584" y="1446855"/>
                  <a:pt x="4704584" y="1446855"/>
                  <a:pt x="4704584" y="1446855"/>
                </a:cubicBezTo>
                <a:close/>
                <a:moveTo>
                  <a:pt x="4775048" y="1442157"/>
                </a:moveTo>
                <a:cubicBezTo>
                  <a:pt x="4777397" y="1442157"/>
                  <a:pt x="4777397" y="1442157"/>
                  <a:pt x="4779745" y="1442157"/>
                </a:cubicBezTo>
                <a:cubicBezTo>
                  <a:pt x="4782094" y="1444506"/>
                  <a:pt x="4782094" y="1444506"/>
                  <a:pt x="4782094" y="1444506"/>
                </a:cubicBezTo>
                <a:cubicBezTo>
                  <a:pt x="4779745" y="1449204"/>
                  <a:pt x="4777397" y="1460947"/>
                  <a:pt x="4779745" y="1465646"/>
                </a:cubicBezTo>
                <a:cubicBezTo>
                  <a:pt x="4779745" y="1467995"/>
                  <a:pt x="4779745" y="1467995"/>
                  <a:pt x="4782094" y="1467995"/>
                </a:cubicBezTo>
                <a:cubicBezTo>
                  <a:pt x="4784443" y="1465646"/>
                  <a:pt x="4786792" y="1460947"/>
                  <a:pt x="4791489" y="1458599"/>
                </a:cubicBezTo>
                <a:cubicBezTo>
                  <a:pt x="4793838" y="1460947"/>
                  <a:pt x="4791489" y="1458599"/>
                  <a:pt x="4793838" y="1460947"/>
                </a:cubicBezTo>
                <a:cubicBezTo>
                  <a:pt x="4793838" y="1463296"/>
                  <a:pt x="4789140" y="1470344"/>
                  <a:pt x="4786792" y="1472692"/>
                </a:cubicBezTo>
                <a:cubicBezTo>
                  <a:pt x="4782094" y="1475041"/>
                  <a:pt x="4779745" y="1472692"/>
                  <a:pt x="4777397" y="1479739"/>
                </a:cubicBezTo>
                <a:cubicBezTo>
                  <a:pt x="4779745" y="1482087"/>
                  <a:pt x="4789140" y="1505576"/>
                  <a:pt x="4789140" y="1507925"/>
                </a:cubicBezTo>
                <a:cubicBezTo>
                  <a:pt x="4791489" y="1507925"/>
                  <a:pt x="4791489" y="1507925"/>
                  <a:pt x="4793838" y="1507925"/>
                </a:cubicBezTo>
                <a:cubicBezTo>
                  <a:pt x="4793838" y="1510274"/>
                  <a:pt x="4793838" y="1512623"/>
                  <a:pt x="4793838" y="1514971"/>
                </a:cubicBezTo>
                <a:lnTo>
                  <a:pt x="4793838" y="1515386"/>
                </a:lnTo>
                <a:lnTo>
                  <a:pt x="4789140" y="1517597"/>
                </a:lnTo>
                <a:lnTo>
                  <a:pt x="4789140" y="1510274"/>
                </a:lnTo>
                <a:cubicBezTo>
                  <a:pt x="4786792" y="1510274"/>
                  <a:pt x="4786792" y="1510274"/>
                  <a:pt x="4784443" y="1510274"/>
                </a:cubicBezTo>
                <a:cubicBezTo>
                  <a:pt x="4782094" y="1503227"/>
                  <a:pt x="4779745" y="1500879"/>
                  <a:pt x="4777397" y="1493832"/>
                </a:cubicBezTo>
                <a:cubicBezTo>
                  <a:pt x="4775048" y="1491483"/>
                  <a:pt x="4777397" y="1486785"/>
                  <a:pt x="4775048" y="1484436"/>
                </a:cubicBezTo>
                <a:cubicBezTo>
                  <a:pt x="4775048" y="1482087"/>
                  <a:pt x="4770350" y="1482087"/>
                  <a:pt x="4770350" y="1479739"/>
                </a:cubicBezTo>
                <a:cubicBezTo>
                  <a:pt x="4772699" y="1477390"/>
                  <a:pt x="4770350" y="1475041"/>
                  <a:pt x="4770350" y="1472692"/>
                </a:cubicBezTo>
                <a:cubicBezTo>
                  <a:pt x="4770350" y="1470344"/>
                  <a:pt x="4772699" y="1467995"/>
                  <a:pt x="4772699" y="1467995"/>
                </a:cubicBezTo>
                <a:cubicBezTo>
                  <a:pt x="4775048" y="1460947"/>
                  <a:pt x="4768001" y="1449204"/>
                  <a:pt x="4775048" y="1442157"/>
                </a:cubicBezTo>
                <a:close/>
                <a:moveTo>
                  <a:pt x="4721026" y="1435111"/>
                </a:moveTo>
                <a:cubicBezTo>
                  <a:pt x="4716328" y="1437460"/>
                  <a:pt x="4711631" y="1439808"/>
                  <a:pt x="4709282" y="1444506"/>
                </a:cubicBezTo>
                <a:cubicBezTo>
                  <a:pt x="4711631" y="1446855"/>
                  <a:pt x="4716328" y="1451552"/>
                  <a:pt x="4718677" y="1453901"/>
                </a:cubicBezTo>
                <a:cubicBezTo>
                  <a:pt x="4721026" y="1453901"/>
                  <a:pt x="4725723" y="1453901"/>
                  <a:pt x="4728072" y="1453901"/>
                </a:cubicBezTo>
                <a:cubicBezTo>
                  <a:pt x="4728072" y="1451552"/>
                  <a:pt x="4728072" y="1449204"/>
                  <a:pt x="4728072" y="1446855"/>
                </a:cubicBezTo>
                <a:cubicBezTo>
                  <a:pt x="4728072" y="1444506"/>
                  <a:pt x="4723375" y="1442157"/>
                  <a:pt x="4723375" y="1435111"/>
                </a:cubicBezTo>
                <a:cubicBezTo>
                  <a:pt x="4723375" y="1435111"/>
                  <a:pt x="4721026" y="1435111"/>
                  <a:pt x="4721026" y="1435111"/>
                </a:cubicBezTo>
                <a:close/>
                <a:moveTo>
                  <a:pt x="4716328" y="1423366"/>
                </a:moveTo>
                <a:cubicBezTo>
                  <a:pt x="4716328" y="1425715"/>
                  <a:pt x="4713980" y="1430412"/>
                  <a:pt x="4711631" y="1435111"/>
                </a:cubicBezTo>
                <a:cubicBezTo>
                  <a:pt x="4711631" y="1432761"/>
                  <a:pt x="4713980" y="1430412"/>
                  <a:pt x="4716328" y="1430412"/>
                </a:cubicBezTo>
                <a:cubicBezTo>
                  <a:pt x="4716328" y="1428064"/>
                  <a:pt x="4716328" y="1425715"/>
                  <a:pt x="4716328" y="1423366"/>
                </a:cubicBezTo>
                <a:close/>
                <a:moveTo>
                  <a:pt x="4993484" y="1413971"/>
                </a:moveTo>
                <a:cubicBezTo>
                  <a:pt x="4993484" y="1416320"/>
                  <a:pt x="4993484" y="1416320"/>
                  <a:pt x="4993484" y="1418668"/>
                </a:cubicBezTo>
                <a:cubicBezTo>
                  <a:pt x="4993484" y="1418668"/>
                  <a:pt x="4993484" y="1421017"/>
                  <a:pt x="4995833" y="1421017"/>
                </a:cubicBezTo>
                <a:cubicBezTo>
                  <a:pt x="4972345" y="1430412"/>
                  <a:pt x="4948857" y="1442157"/>
                  <a:pt x="4925370" y="1451552"/>
                </a:cubicBezTo>
                <a:cubicBezTo>
                  <a:pt x="4919498" y="1453901"/>
                  <a:pt x="4916562" y="1454488"/>
                  <a:pt x="4913333" y="1455076"/>
                </a:cubicBezTo>
                <a:lnTo>
                  <a:pt x="4909130" y="1456149"/>
                </a:lnTo>
                <a:close/>
                <a:moveTo>
                  <a:pt x="5008387" y="1413404"/>
                </a:moveTo>
                <a:lnTo>
                  <a:pt x="5009249" y="1420301"/>
                </a:lnTo>
                <a:lnTo>
                  <a:pt x="5007577" y="1421017"/>
                </a:lnTo>
                <a:cubicBezTo>
                  <a:pt x="5007577" y="1418668"/>
                  <a:pt x="5007577" y="1418668"/>
                  <a:pt x="5007577" y="1416320"/>
                </a:cubicBezTo>
                <a:lnTo>
                  <a:pt x="5007510" y="1414865"/>
                </a:lnTo>
                <a:close/>
                <a:moveTo>
                  <a:pt x="5007259" y="1409432"/>
                </a:moveTo>
                <a:lnTo>
                  <a:pt x="5007510" y="1414865"/>
                </a:lnTo>
                <a:lnTo>
                  <a:pt x="5005228" y="1418668"/>
                </a:lnTo>
                <a:cubicBezTo>
                  <a:pt x="5002879" y="1418668"/>
                  <a:pt x="5002879" y="1421017"/>
                  <a:pt x="5000531" y="1421017"/>
                </a:cubicBezTo>
                <a:cubicBezTo>
                  <a:pt x="4998182" y="1418668"/>
                  <a:pt x="4998182" y="1416320"/>
                  <a:pt x="4998182" y="1413971"/>
                </a:cubicBezTo>
                <a:close/>
                <a:moveTo>
                  <a:pt x="5012274" y="1406925"/>
                </a:moveTo>
                <a:lnTo>
                  <a:pt x="5008387" y="1413404"/>
                </a:lnTo>
                <a:lnTo>
                  <a:pt x="5007853" y="1409135"/>
                </a:lnTo>
                <a:close/>
                <a:moveTo>
                  <a:pt x="2750842" y="1406117"/>
                </a:moveTo>
                <a:cubicBezTo>
                  <a:pt x="2748640" y="1403695"/>
                  <a:pt x="2713408" y="1415145"/>
                  <a:pt x="2736308" y="1418668"/>
                </a:cubicBezTo>
                <a:cubicBezTo>
                  <a:pt x="2736308" y="1421017"/>
                  <a:pt x="2738657" y="1413971"/>
                  <a:pt x="2738657" y="1413971"/>
                </a:cubicBezTo>
                <a:cubicBezTo>
                  <a:pt x="2748640" y="1409273"/>
                  <a:pt x="2751576" y="1406924"/>
                  <a:pt x="2750842" y="1406117"/>
                </a:cubicBezTo>
                <a:close/>
                <a:moveTo>
                  <a:pt x="5016972" y="1404576"/>
                </a:moveTo>
                <a:cubicBezTo>
                  <a:pt x="5016972" y="1404576"/>
                  <a:pt x="5019321" y="1404576"/>
                  <a:pt x="5019321" y="1404576"/>
                </a:cubicBezTo>
                <a:cubicBezTo>
                  <a:pt x="5019321" y="1406925"/>
                  <a:pt x="5019321" y="1409273"/>
                  <a:pt x="5016972" y="1411622"/>
                </a:cubicBezTo>
                <a:cubicBezTo>
                  <a:pt x="5014623" y="1411622"/>
                  <a:pt x="5014623" y="1413971"/>
                  <a:pt x="5012274" y="1413971"/>
                </a:cubicBezTo>
                <a:cubicBezTo>
                  <a:pt x="5016972" y="1411622"/>
                  <a:pt x="5016972" y="1409273"/>
                  <a:pt x="5016972" y="1404576"/>
                </a:cubicBezTo>
                <a:close/>
                <a:moveTo>
                  <a:pt x="5029447" y="1399460"/>
                </a:moveTo>
                <a:lnTo>
                  <a:pt x="5028716" y="1404576"/>
                </a:lnTo>
                <a:lnTo>
                  <a:pt x="5028716" y="1399877"/>
                </a:lnTo>
                <a:close/>
                <a:moveTo>
                  <a:pt x="5045157" y="1390482"/>
                </a:moveTo>
                <a:cubicBezTo>
                  <a:pt x="5042809" y="1395180"/>
                  <a:pt x="5040460" y="1399877"/>
                  <a:pt x="5038111" y="1404576"/>
                </a:cubicBezTo>
                <a:lnTo>
                  <a:pt x="5031065" y="1408098"/>
                </a:lnTo>
                <a:lnTo>
                  <a:pt x="5031065" y="1402227"/>
                </a:lnTo>
                <a:cubicBezTo>
                  <a:pt x="5031065" y="1399877"/>
                  <a:pt x="5033413" y="1399877"/>
                  <a:pt x="5035762" y="1397528"/>
                </a:cubicBezTo>
                <a:lnTo>
                  <a:pt x="5035762" y="1395851"/>
                </a:lnTo>
                <a:close/>
                <a:moveTo>
                  <a:pt x="5060693" y="1384596"/>
                </a:moveTo>
                <a:lnTo>
                  <a:pt x="5052204" y="1399877"/>
                </a:lnTo>
                <a:lnTo>
                  <a:pt x="5047506" y="1401965"/>
                </a:lnTo>
                <a:lnTo>
                  <a:pt x="5047506" y="1395180"/>
                </a:lnTo>
                <a:cubicBezTo>
                  <a:pt x="5047506" y="1395180"/>
                  <a:pt x="5049855" y="1392831"/>
                  <a:pt x="5049855" y="1392831"/>
                </a:cubicBezTo>
                <a:cubicBezTo>
                  <a:pt x="5049855" y="1390482"/>
                  <a:pt x="5052204" y="1388133"/>
                  <a:pt x="5052204" y="1388133"/>
                </a:cubicBezTo>
                <a:close/>
                <a:moveTo>
                  <a:pt x="5007577" y="1378738"/>
                </a:moveTo>
                <a:cubicBezTo>
                  <a:pt x="5007577" y="1383436"/>
                  <a:pt x="5009925" y="1383436"/>
                  <a:pt x="5009925" y="1388133"/>
                </a:cubicBezTo>
                <a:cubicBezTo>
                  <a:pt x="5009925" y="1392831"/>
                  <a:pt x="5007577" y="1402227"/>
                  <a:pt x="5007577" y="1406925"/>
                </a:cubicBezTo>
                <a:lnTo>
                  <a:pt x="5007853" y="1409135"/>
                </a:lnTo>
                <a:lnTo>
                  <a:pt x="5007259" y="1409432"/>
                </a:lnTo>
                <a:lnTo>
                  <a:pt x="5006696" y="1397235"/>
                </a:lnTo>
                <a:lnTo>
                  <a:pt x="5007477" y="1378763"/>
                </a:lnTo>
                <a:close/>
                <a:moveTo>
                  <a:pt x="4283089" y="1372851"/>
                </a:moveTo>
                <a:cubicBezTo>
                  <a:pt x="4283713" y="1372190"/>
                  <a:pt x="4282978" y="1373511"/>
                  <a:pt x="4279455" y="1378796"/>
                </a:cubicBezTo>
                <a:cubicBezTo>
                  <a:pt x="4267125" y="1394651"/>
                  <a:pt x="4281217" y="1374832"/>
                  <a:pt x="4283089" y="1372851"/>
                </a:cubicBezTo>
                <a:close/>
                <a:moveTo>
                  <a:pt x="5059250" y="1371692"/>
                </a:moveTo>
                <a:cubicBezTo>
                  <a:pt x="5063947" y="1371692"/>
                  <a:pt x="5068645" y="1371692"/>
                  <a:pt x="5070994" y="1371692"/>
                </a:cubicBezTo>
                <a:lnTo>
                  <a:pt x="5068939" y="1375802"/>
                </a:lnTo>
                <a:lnTo>
                  <a:pt x="5061599" y="1378738"/>
                </a:lnTo>
                <a:cubicBezTo>
                  <a:pt x="5059250" y="1381087"/>
                  <a:pt x="5056901" y="1383436"/>
                  <a:pt x="5054552" y="1381087"/>
                </a:cubicBezTo>
                <a:cubicBezTo>
                  <a:pt x="5056901" y="1378738"/>
                  <a:pt x="5059250" y="1376389"/>
                  <a:pt x="5059250" y="1371692"/>
                </a:cubicBezTo>
                <a:close/>
                <a:moveTo>
                  <a:pt x="2088048" y="1369342"/>
                </a:moveTo>
                <a:cubicBezTo>
                  <a:pt x="2090397" y="1371692"/>
                  <a:pt x="2090397" y="1374041"/>
                  <a:pt x="2092747" y="1376389"/>
                </a:cubicBezTo>
                <a:cubicBezTo>
                  <a:pt x="2095097" y="1381087"/>
                  <a:pt x="2099792" y="1385785"/>
                  <a:pt x="2102140" y="1388133"/>
                </a:cubicBezTo>
                <a:lnTo>
                  <a:pt x="2105626" y="1392488"/>
                </a:lnTo>
                <a:lnTo>
                  <a:pt x="2106840" y="1397528"/>
                </a:lnTo>
                <a:cubicBezTo>
                  <a:pt x="2104489" y="1395180"/>
                  <a:pt x="2104489" y="1395180"/>
                  <a:pt x="2102140" y="1392831"/>
                </a:cubicBezTo>
                <a:lnTo>
                  <a:pt x="2083690" y="1369768"/>
                </a:lnTo>
                <a:close/>
                <a:moveTo>
                  <a:pt x="2083350" y="1369342"/>
                </a:moveTo>
                <a:lnTo>
                  <a:pt x="2083690" y="1369768"/>
                </a:lnTo>
                <a:lnTo>
                  <a:pt x="2076014" y="1370517"/>
                </a:lnTo>
                <a:cubicBezTo>
                  <a:pt x="2072194" y="1371104"/>
                  <a:pt x="2069258" y="1371692"/>
                  <a:pt x="2069258" y="1371692"/>
                </a:cubicBezTo>
                <a:cubicBezTo>
                  <a:pt x="2055165" y="1383436"/>
                  <a:pt x="2066912" y="1411622"/>
                  <a:pt x="2057514" y="1428064"/>
                </a:cubicBezTo>
                <a:cubicBezTo>
                  <a:pt x="2048119" y="1442157"/>
                  <a:pt x="2036377" y="1458599"/>
                  <a:pt x="2019934" y="1460947"/>
                </a:cubicBezTo>
                <a:cubicBezTo>
                  <a:pt x="2031677" y="1465646"/>
                  <a:pt x="2041077" y="1472692"/>
                  <a:pt x="2052819" y="1477390"/>
                </a:cubicBezTo>
                <a:cubicBezTo>
                  <a:pt x="2055165" y="1475041"/>
                  <a:pt x="2059862" y="1475041"/>
                  <a:pt x="2062212" y="1472692"/>
                </a:cubicBezTo>
                <a:cubicBezTo>
                  <a:pt x="2062212" y="1479739"/>
                  <a:pt x="2064562" y="1482087"/>
                  <a:pt x="2064562" y="1484436"/>
                </a:cubicBezTo>
                <a:cubicBezTo>
                  <a:pt x="2078654" y="1491483"/>
                  <a:pt x="2090397" y="1496180"/>
                  <a:pt x="2102140" y="1500879"/>
                </a:cubicBezTo>
                <a:cubicBezTo>
                  <a:pt x="2102140" y="1498530"/>
                  <a:pt x="2099792" y="1498530"/>
                  <a:pt x="2099792" y="1496180"/>
                </a:cubicBezTo>
                <a:cubicBezTo>
                  <a:pt x="2102140" y="1498530"/>
                  <a:pt x="2106840" y="1503227"/>
                  <a:pt x="2111536" y="1503227"/>
                </a:cubicBezTo>
                <a:cubicBezTo>
                  <a:pt x="2118582" y="1503227"/>
                  <a:pt x="2125633" y="1500879"/>
                  <a:pt x="2130325" y="1496180"/>
                </a:cubicBezTo>
                <a:cubicBezTo>
                  <a:pt x="2132675" y="1491483"/>
                  <a:pt x="2132675" y="1484436"/>
                  <a:pt x="2132675" y="1482087"/>
                </a:cubicBezTo>
                <a:cubicBezTo>
                  <a:pt x="2123282" y="1463296"/>
                  <a:pt x="2090397" y="1458599"/>
                  <a:pt x="2092747" y="1439808"/>
                </a:cubicBezTo>
                <a:cubicBezTo>
                  <a:pt x="2092747" y="1432761"/>
                  <a:pt x="2097443" y="1430412"/>
                  <a:pt x="2104489" y="1425715"/>
                </a:cubicBezTo>
                <a:cubicBezTo>
                  <a:pt x="2109190" y="1416320"/>
                  <a:pt x="2111536" y="1406925"/>
                  <a:pt x="2111536" y="1399877"/>
                </a:cubicBezTo>
                <a:lnTo>
                  <a:pt x="2105626" y="1392488"/>
                </a:lnTo>
                <a:lnTo>
                  <a:pt x="2103022" y="1381674"/>
                </a:lnTo>
                <a:cubicBezTo>
                  <a:pt x="2100379" y="1376976"/>
                  <a:pt x="2096269" y="1372865"/>
                  <a:pt x="2090397" y="1369342"/>
                </a:cubicBezTo>
                <a:lnTo>
                  <a:pt x="2088048" y="1369342"/>
                </a:lnTo>
                <a:close/>
                <a:moveTo>
                  <a:pt x="5111706" y="1367776"/>
                </a:moveTo>
                <a:lnTo>
                  <a:pt x="5110923" y="1369342"/>
                </a:lnTo>
                <a:cubicBezTo>
                  <a:pt x="5106226" y="1371692"/>
                  <a:pt x="5101528" y="1374041"/>
                  <a:pt x="5096830" y="1376389"/>
                </a:cubicBezTo>
                <a:cubicBezTo>
                  <a:pt x="5092133" y="1376389"/>
                  <a:pt x="5085086" y="1376389"/>
                  <a:pt x="5085086" y="1381087"/>
                </a:cubicBezTo>
                <a:lnTo>
                  <a:pt x="5080389" y="1381087"/>
                </a:lnTo>
                <a:lnTo>
                  <a:pt x="5074125" y="1378999"/>
                </a:lnTo>
                <a:lnTo>
                  <a:pt x="5080389" y="1376389"/>
                </a:lnTo>
                <a:cubicBezTo>
                  <a:pt x="5082738" y="1376389"/>
                  <a:pt x="5082738" y="1376389"/>
                  <a:pt x="5085086" y="1374041"/>
                </a:cubicBezTo>
                <a:cubicBezTo>
                  <a:pt x="5085086" y="1374041"/>
                  <a:pt x="5087435" y="1374041"/>
                  <a:pt x="5087435" y="1374041"/>
                </a:cubicBezTo>
                <a:cubicBezTo>
                  <a:pt x="5092133" y="1374041"/>
                  <a:pt x="5094482" y="1374041"/>
                  <a:pt x="5099179" y="1374041"/>
                </a:cubicBezTo>
                <a:close/>
                <a:moveTo>
                  <a:pt x="5113272" y="1364645"/>
                </a:moveTo>
                <a:lnTo>
                  <a:pt x="5114838" y="1364645"/>
                </a:lnTo>
                <a:lnTo>
                  <a:pt x="5113272" y="1366993"/>
                </a:lnTo>
                <a:lnTo>
                  <a:pt x="5111706" y="1367776"/>
                </a:lnTo>
                <a:close/>
                <a:moveTo>
                  <a:pt x="5031065" y="1364645"/>
                </a:moveTo>
                <a:lnTo>
                  <a:pt x="5031065" y="1371692"/>
                </a:lnTo>
                <a:cubicBezTo>
                  <a:pt x="5028716" y="1371692"/>
                  <a:pt x="5031065" y="1371692"/>
                  <a:pt x="5028716" y="1371692"/>
                </a:cubicBezTo>
                <a:lnTo>
                  <a:pt x="5029647" y="1365177"/>
                </a:lnTo>
                <a:close/>
                <a:moveTo>
                  <a:pt x="4263014" y="1364645"/>
                </a:moveTo>
                <a:cubicBezTo>
                  <a:pt x="4260665" y="1364645"/>
                  <a:pt x="4258316" y="1366993"/>
                  <a:pt x="4258316" y="1366993"/>
                </a:cubicBezTo>
                <a:cubicBezTo>
                  <a:pt x="4260665" y="1369342"/>
                  <a:pt x="4260665" y="1371692"/>
                  <a:pt x="4260665" y="1376389"/>
                </a:cubicBezTo>
                <a:cubicBezTo>
                  <a:pt x="4265363" y="1385785"/>
                  <a:pt x="4260665" y="1388133"/>
                  <a:pt x="4253619" y="1385785"/>
                </a:cubicBezTo>
                <a:cubicBezTo>
                  <a:pt x="4253619" y="1388133"/>
                  <a:pt x="4255968" y="1390482"/>
                  <a:pt x="4255968" y="1392831"/>
                </a:cubicBezTo>
                <a:cubicBezTo>
                  <a:pt x="4270060" y="1395180"/>
                  <a:pt x="4286502" y="1392831"/>
                  <a:pt x="4293548" y="1381087"/>
                </a:cubicBezTo>
                <a:cubicBezTo>
                  <a:pt x="4302943" y="1388133"/>
                  <a:pt x="4302943" y="1418668"/>
                  <a:pt x="4291199" y="1430412"/>
                </a:cubicBezTo>
                <a:lnTo>
                  <a:pt x="4300594" y="1435111"/>
                </a:lnTo>
                <a:cubicBezTo>
                  <a:pt x="4305292" y="1437460"/>
                  <a:pt x="4307641" y="1437460"/>
                  <a:pt x="4312338" y="1439808"/>
                </a:cubicBezTo>
                <a:cubicBezTo>
                  <a:pt x="4328780" y="1444506"/>
                  <a:pt x="4345221" y="1444506"/>
                  <a:pt x="4356965" y="1439808"/>
                </a:cubicBezTo>
                <a:cubicBezTo>
                  <a:pt x="4368709" y="1435111"/>
                  <a:pt x="4380453" y="1425715"/>
                  <a:pt x="4387499" y="1411622"/>
                </a:cubicBezTo>
                <a:cubicBezTo>
                  <a:pt x="4389848" y="1409273"/>
                  <a:pt x="4389848" y="1404576"/>
                  <a:pt x="4392197" y="1402227"/>
                </a:cubicBezTo>
                <a:cubicBezTo>
                  <a:pt x="4389848" y="1402227"/>
                  <a:pt x="4389848" y="1402227"/>
                  <a:pt x="4387499" y="1402227"/>
                </a:cubicBezTo>
                <a:cubicBezTo>
                  <a:pt x="4380453" y="1399877"/>
                  <a:pt x="4382802" y="1399877"/>
                  <a:pt x="4380453" y="1397528"/>
                </a:cubicBezTo>
                <a:cubicBezTo>
                  <a:pt x="4382802" y="1397528"/>
                  <a:pt x="4387499" y="1397528"/>
                  <a:pt x="4389848" y="1397528"/>
                </a:cubicBezTo>
                <a:cubicBezTo>
                  <a:pt x="4392197" y="1395180"/>
                  <a:pt x="4392197" y="1395180"/>
                  <a:pt x="4392197" y="1392831"/>
                </a:cubicBezTo>
                <a:cubicBezTo>
                  <a:pt x="4387499" y="1392831"/>
                  <a:pt x="4385151" y="1395180"/>
                  <a:pt x="4378104" y="1395180"/>
                </a:cubicBezTo>
                <a:cubicBezTo>
                  <a:pt x="4380453" y="1395180"/>
                  <a:pt x="4380453" y="1395180"/>
                  <a:pt x="4380453" y="1397528"/>
                </a:cubicBezTo>
                <a:cubicBezTo>
                  <a:pt x="4378104" y="1397528"/>
                  <a:pt x="4366360" y="1395180"/>
                  <a:pt x="4361663" y="1395180"/>
                </a:cubicBezTo>
                <a:cubicBezTo>
                  <a:pt x="4361663" y="1395180"/>
                  <a:pt x="4361663" y="1392831"/>
                  <a:pt x="4361663" y="1392831"/>
                </a:cubicBezTo>
                <a:cubicBezTo>
                  <a:pt x="4359314" y="1390482"/>
                  <a:pt x="4347570" y="1385785"/>
                  <a:pt x="4345221" y="1385785"/>
                </a:cubicBezTo>
                <a:cubicBezTo>
                  <a:pt x="4342872" y="1383436"/>
                  <a:pt x="4340523" y="1383436"/>
                  <a:pt x="4338175" y="1383436"/>
                </a:cubicBezTo>
                <a:cubicBezTo>
                  <a:pt x="4338175" y="1383436"/>
                  <a:pt x="4338175" y="1381087"/>
                  <a:pt x="4338175" y="1381087"/>
                </a:cubicBezTo>
                <a:cubicBezTo>
                  <a:pt x="4335826" y="1381087"/>
                  <a:pt x="4331129" y="1381087"/>
                  <a:pt x="4331129" y="1378738"/>
                </a:cubicBezTo>
                <a:cubicBezTo>
                  <a:pt x="4331129" y="1378738"/>
                  <a:pt x="4331129" y="1376389"/>
                  <a:pt x="4331129" y="1376389"/>
                </a:cubicBezTo>
                <a:lnTo>
                  <a:pt x="4321733" y="1371692"/>
                </a:lnTo>
                <a:cubicBezTo>
                  <a:pt x="4319385" y="1369342"/>
                  <a:pt x="4317036" y="1371692"/>
                  <a:pt x="4314687" y="1371692"/>
                </a:cubicBezTo>
                <a:cubicBezTo>
                  <a:pt x="4307641" y="1371692"/>
                  <a:pt x="4300594" y="1371692"/>
                  <a:pt x="4293548" y="1369342"/>
                </a:cubicBezTo>
                <a:cubicBezTo>
                  <a:pt x="4286502" y="1369342"/>
                  <a:pt x="4279455" y="1371692"/>
                  <a:pt x="4272409" y="1369342"/>
                </a:cubicBezTo>
                <a:cubicBezTo>
                  <a:pt x="4272409" y="1369342"/>
                  <a:pt x="4272409" y="1366993"/>
                  <a:pt x="4272409" y="1366993"/>
                </a:cubicBezTo>
                <a:cubicBezTo>
                  <a:pt x="4270060" y="1366993"/>
                  <a:pt x="4265363" y="1366993"/>
                  <a:pt x="4263014" y="1364645"/>
                </a:cubicBezTo>
                <a:close/>
                <a:moveTo>
                  <a:pt x="5117969" y="1359947"/>
                </a:moveTo>
                <a:cubicBezTo>
                  <a:pt x="5115620" y="1359947"/>
                  <a:pt x="5117969" y="1364645"/>
                  <a:pt x="5115620" y="1364645"/>
                </a:cubicBezTo>
                <a:lnTo>
                  <a:pt x="5114838" y="1364645"/>
                </a:lnTo>
                <a:close/>
                <a:moveTo>
                  <a:pt x="5122667" y="1358381"/>
                </a:moveTo>
                <a:lnTo>
                  <a:pt x="5122667" y="1359947"/>
                </a:lnTo>
                <a:cubicBezTo>
                  <a:pt x="5120318" y="1359947"/>
                  <a:pt x="5120318" y="1359947"/>
                  <a:pt x="5117969" y="1359947"/>
                </a:cubicBezTo>
                <a:close/>
                <a:moveTo>
                  <a:pt x="5031065" y="1357598"/>
                </a:moveTo>
                <a:cubicBezTo>
                  <a:pt x="5031065" y="1359947"/>
                  <a:pt x="5031065" y="1359947"/>
                  <a:pt x="5033413" y="1362296"/>
                </a:cubicBezTo>
                <a:cubicBezTo>
                  <a:pt x="5033413" y="1362296"/>
                  <a:pt x="5031065" y="1364645"/>
                  <a:pt x="5031065" y="1364645"/>
                </a:cubicBezTo>
                <a:close/>
                <a:moveTo>
                  <a:pt x="5031065" y="1355249"/>
                </a:moveTo>
                <a:lnTo>
                  <a:pt x="5031065" y="1357598"/>
                </a:lnTo>
                <a:lnTo>
                  <a:pt x="5030674" y="1357990"/>
                </a:lnTo>
                <a:close/>
                <a:moveTo>
                  <a:pt x="6219548" y="1343515"/>
                </a:moveTo>
                <a:cubicBezTo>
                  <a:pt x="6170224" y="1383445"/>
                  <a:pt x="6123248" y="1423375"/>
                  <a:pt x="6076272" y="1460957"/>
                </a:cubicBezTo>
                <a:cubicBezTo>
                  <a:pt x="6038692" y="1489143"/>
                  <a:pt x="6012855" y="1529074"/>
                  <a:pt x="6001110" y="1561957"/>
                </a:cubicBezTo>
                <a:cubicBezTo>
                  <a:pt x="5989366" y="1571353"/>
                  <a:pt x="5972925" y="1576050"/>
                  <a:pt x="5961181" y="1585446"/>
                </a:cubicBezTo>
                <a:cubicBezTo>
                  <a:pt x="6019902" y="1498538"/>
                  <a:pt x="6116201" y="1416329"/>
                  <a:pt x="6219548" y="1343515"/>
                </a:cubicBezTo>
                <a:close/>
                <a:moveTo>
                  <a:pt x="4923021" y="1341156"/>
                </a:moveTo>
                <a:cubicBezTo>
                  <a:pt x="4923021" y="1341156"/>
                  <a:pt x="4923021" y="1341156"/>
                  <a:pt x="4925370" y="1341156"/>
                </a:cubicBezTo>
                <a:cubicBezTo>
                  <a:pt x="4927718" y="1341156"/>
                  <a:pt x="4930067" y="1343506"/>
                  <a:pt x="4930067" y="1343506"/>
                </a:cubicBezTo>
                <a:cubicBezTo>
                  <a:pt x="4930067" y="1343506"/>
                  <a:pt x="4930067" y="1345854"/>
                  <a:pt x="4930067" y="1345854"/>
                </a:cubicBezTo>
                <a:cubicBezTo>
                  <a:pt x="4934765" y="1348203"/>
                  <a:pt x="4937114" y="1343506"/>
                  <a:pt x="4937114" y="1350552"/>
                </a:cubicBezTo>
                <a:cubicBezTo>
                  <a:pt x="4944160" y="1352901"/>
                  <a:pt x="4946509" y="1369342"/>
                  <a:pt x="4953555" y="1371692"/>
                </a:cubicBezTo>
                <a:cubicBezTo>
                  <a:pt x="4955903" y="1374041"/>
                  <a:pt x="4958252" y="1371692"/>
                  <a:pt x="4962950" y="1374041"/>
                </a:cubicBezTo>
                <a:cubicBezTo>
                  <a:pt x="4965299" y="1376389"/>
                  <a:pt x="4965299" y="1378738"/>
                  <a:pt x="4967647" y="1378738"/>
                </a:cubicBezTo>
                <a:cubicBezTo>
                  <a:pt x="4969996" y="1378738"/>
                  <a:pt x="4969996" y="1378738"/>
                  <a:pt x="4972345" y="1378738"/>
                </a:cubicBezTo>
                <a:cubicBezTo>
                  <a:pt x="4974694" y="1378738"/>
                  <a:pt x="4977043" y="1381087"/>
                  <a:pt x="4979391" y="1381087"/>
                </a:cubicBezTo>
                <a:cubicBezTo>
                  <a:pt x="4988787" y="1371692"/>
                  <a:pt x="4993484" y="1378738"/>
                  <a:pt x="5005228" y="1374041"/>
                </a:cubicBezTo>
                <a:cubicBezTo>
                  <a:pt x="5007577" y="1374041"/>
                  <a:pt x="5007577" y="1369342"/>
                  <a:pt x="5009925" y="1369342"/>
                </a:cubicBezTo>
                <a:cubicBezTo>
                  <a:pt x="5012274" y="1369342"/>
                  <a:pt x="5016972" y="1366993"/>
                  <a:pt x="5021669" y="1366993"/>
                </a:cubicBezTo>
                <a:lnTo>
                  <a:pt x="5030674" y="1357990"/>
                </a:lnTo>
                <a:lnTo>
                  <a:pt x="5029647" y="1365177"/>
                </a:lnTo>
                <a:lnTo>
                  <a:pt x="5012274" y="1371692"/>
                </a:lnTo>
                <a:cubicBezTo>
                  <a:pt x="5012274" y="1371692"/>
                  <a:pt x="5009925" y="1374041"/>
                  <a:pt x="5009925" y="1376389"/>
                </a:cubicBezTo>
                <a:cubicBezTo>
                  <a:pt x="5009925" y="1376389"/>
                  <a:pt x="5007577" y="1376389"/>
                  <a:pt x="5007577" y="1376389"/>
                </a:cubicBezTo>
                <a:lnTo>
                  <a:pt x="5007477" y="1378763"/>
                </a:lnTo>
                <a:lnTo>
                  <a:pt x="4988787" y="1383436"/>
                </a:lnTo>
                <a:cubicBezTo>
                  <a:pt x="4986438" y="1385785"/>
                  <a:pt x="4988787" y="1388133"/>
                  <a:pt x="4981740" y="1388133"/>
                </a:cubicBezTo>
                <a:cubicBezTo>
                  <a:pt x="4979391" y="1388133"/>
                  <a:pt x="4981740" y="1388133"/>
                  <a:pt x="4979391" y="1388133"/>
                </a:cubicBezTo>
                <a:cubicBezTo>
                  <a:pt x="4979391" y="1385785"/>
                  <a:pt x="4981740" y="1388133"/>
                  <a:pt x="4979391" y="1385785"/>
                </a:cubicBezTo>
                <a:cubicBezTo>
                  <a:pt x="4974694" y="1383436"/>
                  <a:pt x="4967647" y="1383436"/>
                  <a:pt x="4962950" y="1383436"/>
                </a:cubicBezTo>
                <a:cubicBezTo>
                  <a:pt x="4962950" y="1381087"/>
                  <a:pt x="4962950" y="1381087"/>
                  <a:pt x="4960601" y="1381087"/>
                </a:cubicBezTo>
                <a:cubicBezTo>
                  <a:pt x="4958252" y="1381087"/>
                  <a:pt x="4953555" y="1381087"/>
                  <a:pt x="4951206" y="1378738"/>
                </a:cubicBezTo>
                <a:cubicBezTo>
                  <a:pt x="4944160" y="1369342"/>
                  <a:pt x="4934765" y="1348203"/>
                  <a:pt x="4920672" y="1345854"/>
                </a:cubicBezTo>
                <a:cubicBezTo>
                  <a:pt x="4920672" y="1343506"/>
                  <a:pt x="4923021" y="1343506"/>
                  <a:pt x="4923021" y="1341156"/>
                </a:cubicBezTo>
                <a:close/>
                <a:moveTo>
                  <a:pt x="5049855" y="1338808"/>
                </a:moveTo>
                <a:cubicBezTo>
                  <a:pt x="5047506" y="1343506"/>
                  <a:pt x="5047506" y="1355249"/>
                  <a:pt x="5047506" y="1359947"/>
                </a:cubicBezTo>
                <a:cubicBezTo>
                  <a:pt x="5054552" y="1359947"/>
                  <a:pt x="5059250" y="1357598"/>
                  <a:pt x="5063947" y="1359947"/>
                </a:cubicBezTo>
                <a:cubicBezTo>
                  <a:pt x="5063947" y="1362296"/>
                  <a:pt x="5061599" y="1364645"/>
                  <a:pt x="5061599" y="1364645"/>
                </a:cubicBezTo>
                <a:cubicBezTo>
                  <a:pt x="5056901" y="1366993"/>
                  <a:pt x="5049855" y="1364645"/>
                  <a:pt x="5045157" y="1366993"/>
                </a:cubicBezTo>
                <a:cubicBezTo>
                  <a:pt x="5042809" y="1371692"/>
                  <a:pt x="5045157" y="1374041"/>
                  <a:pt x="5045157" y="1376389"/>
                </a:cubicBezTo>
                <a:cubicBezTo>
                  <a:pt x="5045157" y="1376389"/>
                  <a:pt x="5042809" y="1376389"/>
                  <a:pt x="5042809" y="1376389"/>
                </a:cubicBezTo>
                <a:cubicBezTo>
                  <a:pt x="5042809" y="1381087"/>
                  <a:pt x="5042809" y="1383436"/>
                  <a:pt x="5040460" y="1385785"/>
                </a:cubicBezTo>
                <a:cubicBezTo>
                  <a:pt x="5040460" y="1388133"/>
                  <a:pt x="5038111" y="1390482"/>
                  <a:pt x="5035762" y="1392831"/>
                </a:cubicBezTo>
                <a:lnTo>
                  <a:pt x="5035762" y="1395851"/>
                </a:lnTo>
                <a:lnTo>
                  <a:pt x="5029447" y="1399460"/>
                </a:lnTo>
                <a:lnTo>
                  <a:pt x="5031065" y="1388133"/>
                </a:lnTo>
                <a:lnTo>
                  <a:pt x="5031065" y="1376389"/>
                </a:lnTo>
                <a:lnTo>
                  <a:pt x="5031065" y="1371692"/>
                </a:lnTo>
                <a:cubicBezTo>
                  <a:pt x="5033413" y="1366993"/>
                  <a:pt x="5035762" y="1362296"/>
                  <a:pt x="5035762" y="1355249"/>
                </a:cubicBezTo>
                <a:cubicBezTo>
                  <a:pt x="5035762" y="1357598"/>
                  <a:pt x="5038111" y="1357598"/>
                  <a:pt x="5038111" y="1357598"/>
                </a:cubicBezTo>
                <a:cubicBezTo>
                  <a:pt x="5038111" y="1357598"/>
                  <a:pt x="5038111" y="1357598"/>
                  <a:pt x="5038111" y="1359947"/>
                </a:cubicBezTo>
                <a:cubicBezTo>
                  <a:pt x="5040460" y="1359947"/>
                  <a:pt x="5040460" y="1359947"/>
                  <a:pt x="5042809" y="1359947"/>
                </a:cubicBezTo>
                <a:cubicBezTo>
                  <a:pt x="5045157" y="1352901"/>
                  <a:pt x="5047506" y="1348203"/>
                  <a:pt x="5045157" y="1343506"/>
                </a:cubicBezTo>
                <a:cubicBezTo>
                  <a:pt x="5047506" y="1341156"/>
                  <a:pt x="5045157" y="1338808"/>
                  <a:pt x="5049855" y="1338808"/>
                </a:cubicBezTo>
                <a:close/>
                <a:moveTo>
                  <a:pt x="4362967" y="1330717"/>
                </a:moveTo>
                <a:lnTo>
                  <a:pt x="4363718" y="1330880"/>
                </a:lnTo>
                <a:lnTo>
                  <a:pt x="4365080" y="1331761"/>
                </a:lnTo>
                <a:lnTo>
                  <a:pt x="4364011" y="1331761"/>
                </a:lnTo>
                <a:close/>
                <a:moveTo>
                  <a:pt x="4201946" y="1324714"/>
                </a:moveTo>
                <a:cubicBezTo>
                  <a:pt x="4192550" y="1355249"/>
                  <a:pt x="4180806" y="1362296"/>
                  <a:pt x="4194899" y="1376389"/>
                </a:cubicBezTo>
                <a:cubicBezTo>
                  <a:pt x="4192550" y="1350552"/>
                  <a:pt x="4218387" y="1341156"/>
                  <a:pt x="4201946" y="1324714"/>
                </a:cubicBezTo>
                <a:close/>
                <a:moveTo>
                  <a:pt x="6907740" y="1298887"/>
                </a:moveTo>
                <a:cubicBezTo>
                  <a:pt x="6895996" y="1303585"/>
                  <a:pt x="6884251" y="1308282"/>
                  <a:pt x="6872507" y="1312980"/>
                </a:cubicBezTo>
                <a:cubicBezTo>
                  <a:pt x="6879553" y="1310631"/>
                  <a:pt x="6888950" y="1305933"/>
                  <a:pt x="6898345" y="1301236"/>
                </a:cubicBezTo>
                <a:close/>
                <a:moveTo>
                  <a:pt x="7330519" y="1294188"/>
                </a:moveTo>
                <a:cubicBezTo>
                  <a:pt x="7302333" y="1296537"/>
                  <a:pt x="7274149" y="1301235"/>
                  <a:pt x="7245963" y="1305933"/>
                </a:cubicBezTo>
                <a:cubicBezTo>
                  <a:pt x="7001690" y="1348212"/>
                  <a:pt x="6787951" y="1451561"/>
                  <a:pt x="6611793" y="1594841"/>
                </a:cubicBezTo>
                <a:cubicBezTo>
                  <a:pt x="6501401" y="1672347"/>
                  <a:pt x="6398054" y="1766295"/>
                  <a:pt x="6301754" y="1864940"/>
                </a:cubicBezTo>
                <a:cubicBezTo>
                  <a:pt x="6320544" y="1834407"/>
                  <a:pt x="6341683" y="1806223"/>
                  <a:pt x="6362822" y="1775690"/>
                </a:cubicBezTo>
                <a:cubicBezTo>
                  <a:pt x="6437983" y="1679393"/>
                  <a:pt x="6527236" y="1597188"/>
                  <a:pt x="6625885" y="1524375"/>
                </a:cubicBezTo>
                <a:cubicBezTo>
                  <a:pt x="6480261" y="1615979"/>
                  <a:pt x="6351078" y="1731064"/>
                  <a:pt x="6228942" y="1855545"/>
                </a:cubicBezTo>
                <a:cubicBezTo>
                  <a:pt x="6233639" y="1850849"/>
                  <a:pt x="6238337" y="1843802"/>
                  <a:pt x="6240686" y="1836756"/>
                </a:cubicBezTo>
                <a:cubicBezTo>
                  <a:pt x="6339334" y="1672347"/>
                  <a:pt x="6496703" y="1526724"/>
                  <a:pt x="6686954" y="1432770"/>
                </a:cubicBezTo>
                <a:cubicBezTo>
                  <a:pt x="6783254" y="1385793"/>
                  <a:pt x="6886600" y="1350561"/>
                  <a:pt x="6994644" y="1327073"/>
                </a:cubicBezTo>
                <a:cubicBezTo>
                  <a:pt x="7102687" y="1303584"/>
                  <a:pt x="7215429" y="1296537"/>
                  <a:pt x="7330519" y="1294188"/>
                </a:cubicBezTo>
                <a:close/>
                <a:moveTo>
                  <a:pt x="4389848" y="1282435"/>
                </a:moveTo>
                <a:cubicBezTo>
                  <a:pt x="4380453" y="1294179"/>
                  <a:pt x="4368709" y="1303574"/>
                  <a:pt x="4349919" y="1312970"/>
                </a:cubicBezTo>
                <a:cubicBezTo>
                  <a:pt x="4352267" y="1315319"/>
                  <a:pt x="4352267" y="1315319"/>
                  <a:pt x="4354616" y="1315319"/>
                </a:cubicBezTo>
                <a:cubicBezTo>
                  <a:pt x="4354616" y="1320016"/>
                  <a:pt x="4355791" y="1322953"/>
                  <a:pt x="4357552" y="1325301"/>
                </a:cubicBezTo>
                <a:lnTo>
                  <a:pt x="4362967" y="1330717"/>
                </a:lnTo>
                <a:lnTo>
                  <a:pt x="4356965" y="1329412"/>
                </a:lnTo>
                <a:cubicBezTo>
                  <a:pt x="4354616" y="1329412"/>
                  <a:pt x="4356965" y="1327063"/>
                  <a:pt x="4354616" y="1329412"/>
                </a:cubicBezTo>
                <a:cubicBezTo>
                  <a:pt x="4352267" y="1331761"/>
                  <a:pt x="4349919" y="1331761"/>
                  <a:pt x="4347570" y="1334109"/>
                </a:cubicBezTo>
                <a:cubicBezTo>
                  <a:pt x="4347570" y="1336458"/>
                  <a:pt x="4347570" y="1336458"/>
                  <a:pt x="4347570" y="1336458"/>
                </a:cubicBezTo>
                <a:cubicBezTo>
                  <a:pt x="4345221" y="1338808"/>
                  <a:pt x="4342872" y="1338808"/>
                  <a:pt x="4340523" y="1338808"/>
                </a:cubicBezTo>
                <a:cubicBezTo>
                  <a:pt x="4338175" y="1338808"/>
                  <a:pt x="4338175" y="1341156"/>
                  <a:pt x="4338175" y="1341156"/>
                </a:cubicBezTo>
                <a:cubicBezTo>
                  <a:pt x="4335826" y="1343506"/>
                  <a:pt x="4331129" y="1341156"/>
                  <a:pt x="4328780" y="1343506"/>
                </a:cubicBezTo>
                <a:cubicBezTo>
                  <a:pt x="4326431" y="1343506"/>
                  <a:pt x="4326431" y="1345854"/>
                  <a:pt x="4326431" y="1345854"/>
                </a:cubicBezTo>
                <a:cubicBezTo>
                  <a:pt x="4319385" y="1348203"/>
                  <a:pt x="4314687" y="1345854"/>
                  <a:pt x="4307641" y="1348203"/>
                </a:cubicBezTo>
                <a:cubicBezTo>
                  <a:pt x="4302943" y="1350552"/>
                  <a:pt x="4300594" y="1352901"/>
                  <a:pt x="4293548" y="1352901"/>
                </a:cubicBezTo>
                <a:cubicBezTo>
                  <a:pt x="4293548" y="1350552"/>
                  <a:pt x="4293548" y="1350552"/>
                  <a:pt x="4293548" y="1350552"/>
                </a:cubicBezTo>
                <a:cubicBezTo>
                  <a:pt x="4293548" y="1350552"/>
                  <a:pt x="4295897" y="1348203"/>
                  <a:pt x="4293548" y="1345854"/>
                </a:cubicBezTo>
                <a:cubicBezTo>
                  <a:pt x="4295897" y="1348203"/>
                  <a:pt x="4309989" y="1343506"/>
                  <a:pt x="4314687" y="1341156"/>
                </a:cubicBezTo>
                <a:cubicBezTo>
                  <a:pt x="4319385" y="1341156"/>
                  <a:pt x="4321733" y="1341156"/>
                  <a:pt x="4326431" y="1341156"/>
                </a:cubicBezTo>
                <a:cubicBezTo>
                  <a:pt x="4326431" y="1338808"/>
                  <a:pt x="4326431" y="1336458"/>
                  <a:pt x="4328780" y="1336458"/>
                </a:cubicBezTo>
                <a:cubicBezTo>
                  <a:pt x="4328780" y="1336458"/>
                  <a:pt x="4331129" y="1336458"/>
                  <a:pt x="4333477" y="1336458"/>
                </a:cubicBezTo>
                <a:cubicBezTo>
                  <a:pt x="4338175" y="1334109"/>
                  <a:pt x="4352267" y="1324714"/>
                  <a:pt x="4352267" y="1320017"/>
                </a:cubicBezTo>
                <a:cubicBezTo>
                  <a:pt x="4349919" y="1320017"/>
                  <a:pt x="4349919" y="1317668"/>
                  <a:pt x="4347570" y="1317668"/>
                </a:cubicBezTo>
                <a:cubicBezTo>
                  <a:pt x="4347570" y="1317668"/>
                  <a:pt x="4347570" y="1320017"/>
                  <a:pt x="4345221" y="1320017"/>
                </a:cubicBezTo>
                <a:cubicBezTo>
                  <a:pt x="4340523" y="1322366"/>
                  <a:pt x="4335826" y="1324714"/>
                  <a:pt x="4331129" y="1327063"/>
                </a:cubicBezTo>
                <a:cubicBezTo>
                  <a:pt x="4324082" y="1329412"/>
                  <a:pt x="4319385" y="1331761"/>
                  <a:pt x="4317036" y="1334109"/>
                </a:cubicBezTo>
                <a:cubicBezTo>
                  <a:pt x="4309989" y="1338808"/>
                  <a:pt x="4300594" y="1341156"/>
                  <a:pt x="4293548" y="1345854"/>
                </a:cubicBezTo>
                <a:cubicBezTo>
                  <a:pt x="4284153" y="1350552"/>
                  <a:pt x="4277107" y="1355249"/>
                  <a:pt x="4272409" y="1355249"/>
                </a:cubicBezTo>
                <a:cubicBezTo>
                  <a:pt x="4274758" y="1355249"/>
                  <a:pt x="4279455" y="1359947"/>
                  <a:pt x="4281804" y="1359947"/>
                </a:cubicBezTo>
                <a:cubicBezTo>
                  <a:pt x="4288850" y="1362296"/>
                  <a:pt x="4293548" y="1359947"/>
                  <a:pt x="4298245" y="1359947"/>
                </a:cubicBezTo>
                <a:cubicBezTo>
                  <a:pt x="4300594" y="1359947"/>
                  <a:pt x="4307641" y="1362296"/>
                  <a:pt x="4309989" y="1362296"/>
                </a:cubicBezTo>
                <a:cubicBezTo>
                  <a:pt x="4314687" y="1362296"/>
                  <a:pt x="4321733" y="1359947"/>
                  <a:pt x="4326431" y="1362296"/>
                </a:cubicBezTo>
                <a:cubicBezTo>
                  <a:pt x="4326431" y="1362296"/>
                  <a:pt x="4328780" y="1364645"/>
                  <a:pt x="4328780" y="1364645"/>
                </a:cubicBezTo>
                <a:cubicBezTo>
                  <a:pt x="4331129" y="1366993"/>
                  <a:pt x="4333477" y="1366993"/>
                  <a:pt x="4335826" y="1366993"/>
                </a:cubicBezTo>
                <a:cubicBezTo>
                  <a:pt x="4338175" y="1369342"/>
                  <a:pt x="4338175" y="1369342"/>
                  <a:pt x="4338175" y="1371692"/>
                </a:cubicBezTo>
                <a:lnTo>
                  <a:pt x="4345221" y="1378738"/>
                </a:lnTo>
                <a:cubicBezTo>
                  <a:pt x="4347570" y="1378738"/>
                  <a:pt x="4349919" y="1378738"/>
                  <a:pt x="4352267" y="1378738"/>
                </a:cubicBezTo>
                <a:cubicBezTo>
                  <a:pt x="4354616" y="1378738"/>
                  <a:pt x="4354616" y="1383436"/>
                  <a:pt x="4356965" y="1383436"/>
                </a:cubicBezTo>
                <a:cubicBezTo>
                  <a:pt x="4359314" y="1385785"/>
                  <a:pt x="4366360" y="1385785"/>
                  <a:pt x="4368709" y="1388133"/>
                </a:cubicBezTo>
                <a:cubicBezTo>
                  <a:pt x="4368709" y="1390482"/>
                  <a:pt x="4368709" y="1388133"/>
                  <a:pt x="4368709" y="1390482"/>
                </a:cubicBezTo>
                <a:cubicBezTo>
                  <a:pt x="4371058" y="1390482"/>
                  <a:pt x="4371058" y="1390482"/>
                  <a:pt x="4373407" y="1390482"/>
                </a:cubicBezTo>
                <a:cubicBezTo>
                  <a:pt x="4375755" y="1388133"/>
                  <a:pt x="4375755" y="1385785"/>
                  <a:pt x="4378104" y="1385785"/>
                </a:cubicBezTo>
                <a:cubicBezTo>
                  <a:pt x="4380453" y="1383436"/>
                  <a:pt x="4385151" y="1385785"/>
                  <a:pt x="4385151" y="1385785"/>
                </a:cubicBezTo>
                <a:cubicBezTo>
                  <a:pt x="4387499" y="1385785"/>
                  <a:pt x="4392197" y="1383436"/>
                  <a:pt x="4394545" y="1383436"/>
                </a:cubicBezTo>
                <a:cubicBezTo>
                  <a:pt x="4394545" y="1381087"/>
                  <a:pt x="4396894" y="1381087"/>
                  <a:pt x="4396894" y="1378738"/>
                </a:cubicBezTo>
                <a:cubicBezTo>
                  <a:pt x="4399243" y="1371692"/>
                  <a:pt x="4401592" y="1364645"/>
                  <a:pt x="4401592" y="1357598"/>
                </a:cubicBezTo>
                <a:cubicBezTo>
                  <a:pt x="4403940" y="1350552"/>
                  <a:pt x="4403940" y="1341156"/>
                  <a:pt x="4406289" y="1334109"/>
                </a:cubicBezTo>
                <a:cubicBezTo>
                  <a:pt x="4394545" y="1334109"/>
                  <a:pt x="4380453" y="1334109"/>
                  <a:pt x="4368709" y="1334109"/>
                </a:cubicBezTo>
                <a:lnTo>
                  <a:pt x="4365080" y="1331761"/>
                </a:lnTo>
                <a:lnTo>
                  <a:pt x="4401592" y="1331761"/>
                </a:lnTo>
                <a:cubicBezTo>
                  <a:pt x="4401592" y="1331761"/>
                  <a:pt x="4401592" y="1329412"/>
                  <a:pt x="4401592" y="1327063"/>
                </a:cubicBezTo>
                <a:cubicBezTo>
                  <a:pt x="4401592" y="1324714"/>
                  <a:pt x="4399243" y="1324714"/>
                  <a:pt x="4399243" y="1324714"/>
                </a:cubicBezTo>
                <a:cubicBezTo>
                  <a:pt x="4399243" y="1324714"/>
                  <a:pt x="4399243" y="1322366"/>
                  <a:pt x="4399243" y="1322366"/>
                </a:cubicBezTo>
                <a:cubicBezTo>
                  <a:pt x="4399243" y="1320017"/>
                  <a:pt x="4396894" y="1320017"/>
                  <a:pt x="4396894" y="1320017"/>
                </a:cubicBezTo>
                <a:cubicBezTo>
                  <a:pt x="4396894" y="1317668"/>
                  <a:pt x="4396894" y="1317668"/>
                  <a:pt x="4396894" y="1315319"/>
                </a:cubicBezTo>
                <a:cubicBezTo>
                  <a:pt x="4396894" y="1312970"/>
                  <a:pt x="4394545" y="1312970"/>
                  <a:pt x="4394545" y="1312970"/>
                </a:cubicBezTo>
                <a:cubicBezTo>
                  <a:pt x="4394545" y="1310622"/>
                  <a:pt x="4394545" y="1310622"/>
                  <a:pt x="4394545" y="1308272"/>
                </a:cubicBezTo>
                <a:cubicBezTo>
                  <a:pt x="4394545" y="1308272"/>
                  <a:pt x="4392197" y="1308272"/>
                  <a:pt x="4392197" y="1308272"/>
                </a:cubicBezTo>
                <a:cubicBezTo>
                  <a:pt x="4392197" y="1308272"/>
                  <a:pt x="4392197" y="1305923"/>
                  <a:pt x="4392197" y="1303574"/>
                </a:cubicBezTo>
                <a:cubicBezTo>
                  <a:pt x="4392197" y="1303574"/>
                  <a:pt x="4389848" y="1303574"/>
                  <a:pt x="4389848" y="1303574"/>
                </a:cubicBezTo>
                <a:cubicBezTo>
                  <a:pt x="4389848" y="1301225"/>
                  <a:pt x="4389848" y="1301225"/>
                  <a:pt x="4389848" y="1298877"/>
                </a:cubicBezTo>
                <a:cubicBezTo>
                  <a:pt x="4389848" y="1296528"/>
                  <a:pt x="4387499" y="1296528"/>
                  <a:pt x="4387499" y="1296528"/>
                </a:cubicBezTo>
                <a:cubicBezTo>
                  <a:pt x="4387499" y="1296528"/>
                  <a:pt x="4389848" y="1291830"/>
                  <a:pt x="4389848" y="1291830"/>
                </a:cubicBezTo>
                <a:cubicBezTo>
                  <a:pt x="4389848" y="1287133"/>
                  <a:pt x="4389848" y="1284784"/>
                  <a:pt x="4389848" y="1282435"/>
                </a:cubicBezTo>
                <a:close/>
                <a:moveTo>
                  <a:pt x="1954171" y="1282435"/>
                </a:moveTo>
                <a:lnTo>
                  <a:pt x="1958865" y="1301225"/>
                </a:lnTo>
                <a:lnTo>
                  <a:pt x="1977656" y="1298877"/>
                </a:lnTo>
                <a:lnTo>
                  <a:pt x="1987051" y="1310622"/>
                </a:lnTo>
                <a:cubicBezTo>
                  <a:pt x="1989399" y="1308272"/>
                  <a:pt x="1994099" y="1308272"/>
                  <a:pt x="1994099" y="1308272"/>
                </a:cubicBezTo>
                <a:lnTo>
                  <a:pt x="1998794" y="1294179"/>
                </a:lnTo>
                <a:lnTo>
                  <a:pt x="1980006" y="1294179"/>
                </a:lnTo>
                <a:lnTo>
                  <a:pt x="1968264" y="1284784"/>
                </a:lnTo>
                <a:close/>
                <a:moveTo>
                  <a:pt x="5164945" y="1280087"/>
                </a:moveTo>
                <a:cubicBezTo>
                  <a:pt x="5164945" y="1282435"/>
                  <a:pt x="5164945" y="1282435"/>
                  <a:pt x="5164945" y="1284784"/>
                </a:cubicBezTo>
                <a:cubicBezTo>
                  <a:pt x="5164945" y="1287133"/>
                  <a:pt x="5164945" y="1284784"/>
                  <a:pt x="5164945" y="1287133"/>
                </a:cubicBezTo>
                <a:cubicBezTo>
                  <a:pt x="5153201" y="1287133"/>
                  <a:pt x="5146155" y="1303574"/>
                  <a:pt x="5136760" y="1308272"/>
                </a:cubicBezTo>
                <a:cubicBezTo>
                  <a:pt x="5134411" y="1310622"/>
                  <a:pt x="5132062" y="1310622"/>
                  <a:pt x="5129713" y="1310622"/>
                </a:cubicBezTo>
                <a:cubicBezTo>
                  <a:pt x="5129713" y="1312970"/>
                  <a:pt x="5127364" y="1312970"/>
                  <a:pt x="5127364" y="1315319"/>
                </a:cubicBezTo>
                <a:cubicBezTo>
                  <a:pt x="5125016" y="1317668"/>
                  <a:pt x="5117969" y="1317668"/>
                  <a:pt x="5117969" y="1317668"/>
                </a:cubicBezTo>
                <a:cubicBezTo>
                  <a:pt x="5117969" y="1320017"/>
                  <a:pt x="5110923" y="1327063"/>
                  <a:pt x="5108574" y="1327063"/>
                </a:cubicBezTo>
                <a:cubicBezTo>
                  <a:pt x="5106226" y="1329412"/>
                  <a:pt x="5103877" y="1327063"/>
                  <a:pt x="5101528" y="1329412"/>
                </a:cubicBezTo>
                <a:cubicBezTo>
                  <a:pt x="5094482" y="1336458"/>
                  <a:pt x="5092133" y="1355249"/>
                  <a:pt x="5089784" y="1366993"/>
                </a:cubicBezTo>
                <a:cubicBezTo>
                  <a:pt x="5082738" y="1366993"/>
                  <a:pt x="5075691" y="1374041"/>
                  <a:pt x="5073342" y="1378738"/>
                </a:cubicBezTo>
                <a:lnTo>
                  <a:pt x="5074125" y="1378999"/>
                </a:lnTo>
                <a:lnTo>
                  <a:pt x="5060693" y="1384596"/>
                </a:lnTo>
                <a:lnTo>
                  <a:pt x="5063947" y="1378738"/>
                </a:lnTo>
                <a:cubicBezTo>
                  <a:pt x="5063947" y="1376389"/>
                  <a:pt x="5066296" y="1378738"/>
                  <a:pt x="5068645" y="1376389"/>
                </a:cubicBezTo>
                <a:lnTo>
                  <a:pt x="5068939" y="1375802"/>
                </a:lnTo>
                <a:lnTo>
                  <a:pt x="5073342" y="1374041"/>
                </a:lnTo>
                <a:cubicBezTo>
                  <a:pt x="5070994" y="1374041"/>
                  <a:pt x="5070994" y="1374041"/>
                  <a:pt x="5070994" y="1374041"/>
                </a:cubicBezTo>
                <a:cubicBezTo>
                  <a:pt x="5070994" y="1374041"/>
                  <a:pt x="5070994" y="1374041"/>
                  <a:pt x="5070994" y="1371692"/>
                </a:cubicBezTo>
                <a:cubicBezTo>
                  <a:pt x="5075691" y="1366993"/>
                  <a:pt x="5082738" y="1364645"/>
                  <a:pt x="5085086" y="1359947"/>
                </a:cubicBezTo>
                <a:cubicBezTo>
                  <a:pt x="5087435" y="1357598"/>
                  <a:pt x="5087435" y="1350552"/>
                  <a:pt x="5087435" y="1348203"/>
                </a:cubicBezTo>
                <a:cubicBezTo>
                  <a:pt x="5092133" y="1336458"/>
                  <a:pt x="5096830" y="1320017"/>
                  <a:pt x="5110923" y="1320017"/>
                </a:cubicBezTo>
                <a:cubicBezTo>
                  <a:pt x="5110923" y="1317668"/>
                  <a:pt x="5110923" y="1317668"/>
                  <a:pt x="5110923" y="1317668"/>
                </a:cubicBezTo>
                <a:cubicBezTo>
                  <a:pt x="5110923" y="1317668"/>
                  <a:pt x="5115620" y="1317668"/>
                  <a:pt x="5117969" y="1315319"/>
                </a:cubicBezTo>
                <a:cubicBezTo>
                  <a:pt x="5117969" y="1312970"/>
                  <a:pt x="5117969" y="1310622"/>
                  <a:pt x="5120318" y="1310622"/>
                </a:cubicBezTo>
                <a:cubicBezTo>
                  <a:pt x="5122667" y="1308272"/>
                  <a:pt x="5125016" y="1308272"/>
                  <a:pt x="5127364" y="1308272"/>
                </a:cubicBezTo>
                <a:cubicBezTo>
                  <a:pt x="5127364" y="1305923"/>
                  <a:pt x="5129713" y="1305923"/>
                  <a:pt x="5129713" y="1303574"/>
                </a:cubicBezTo>
                <a:cubicBezTo>
                  <a:pt x="5132062" y="1301225"/>
                  <a:pt x="5134411" y="1301225"/>
                  <a:pt x="5136760" y="1301225"/>
                </a:cubicBezTo>
                <a:cubicBezTo>
                  <a:pt x="5136760" y="1301225"/>
                  <a:pt x="5136760" y="1298877"/>
                  <a:pt x="5136760" y="1298877"/>
                </a:cubicBezTo>
                <a:cubicBezTo>
                  <a:pt x="5136760" y="1296528"/>
                  <a:pt x="5139108" y="1296528"/>
                  <a:pt x="5141457" y="1296528"/>
                </a:cubicBezTo>
                <a:cubicBezTo>
                  <a:pt x="5141457" y="1296528"/>
                  <a:pt x="5141457" y="1296528"/>
                  <a:pt x="5141457" y="1294179"/>
                </a:cubicBezTo>
                <a:cubicBezTo>
                  <a:pt x="5143806" y="1291830"/>
                  <a:pt x="5146155" y="1294179"/>
                  <a:pt x="5148504" y="1291830"/>
                </a:cubicBezTo>
                <a:cubicBezTo>
                  <a:pt x="5150852" y="1289482"/>
                  <a:pt x="5150852" y="1287133"/>
                  <a:pt x="5150852" y="1287133"/>
                </a:cubicBezTo>
                <a:cubicBezTo>
                  <a:pt x="5150852" y="1284784"/>
                  <a:pt x="5153201" y="1284784"/>
                  <a:pt x="5155550" y="1284784"/>
                </a:cubicBezTo>
                <a:cubicBezTo>
                  <a:pt x="5160248" y="1282435"/>
                  <a:pt x="5155550" y="1280087"/>
                  <a:pt x="5164945" y="1280087"/>
                </a:cubicBezTo>
                <a:close/>
                <a:moveTo>
                  <a:pt x="5033413" y="1265993"/>
                </a:moveTo>
                <a:cubicBezTo>
                  <a:pt x="5035762" y="1265993"/>
                  <a:pt x="5035762" y="1265993"/>
                  <a:pt x="5038111" y="1265993"/>
                </a:cubicBezTo>
                <a:cubicBezTo>
                  <a:pt x="5038111" y="1265993"/>
                  <a:pt x="5038111" y="1268342"/>
                  <a:pt x="5038111" y="1270690"/>
                </a:cubicBezTo>
                <a:cubicBezTo>
                  <a:pt x="5038111" y="1273039"/>
                  <a:pt x="5040460" y="1273039"/>
                  <a:pt x="5040460" y="1273039"/>
                </a:cubicBezTo>
                <a:cubicBezTo>
                  <a:pt x="5042809" y="1275389"/>
                  <a:pt x="5038111" y="1277737"/>
                  <a:pt x="5040460" y="1282435"/>
                </a:cubicBezTo>
                <a:cubicBezTo>
                  <a:pt x="5040460" y="1282435"/>
                  <a:pt x="5042809" y="1282435"/>
                  <a:pt x="5042809" y="1284784"/>
                </a:cubicBezTo>
                <a:cubicBezTo>
                  <a:pt x="5042809" y="1287133"/>
                  <a:pt x="5042809" y="1291830"/>
                  <a:pt x="5042809" y="1294179"/>
                </a:cubicBezTo>
                <a:cubicBezTo>
                  <a:pt x="5042809" y="1298877"/>
                  <a:pt x="5047506" y="1308272"/>
                  <a:pt x="5045157" y="1310622"/>
                </a:cubicBezTo>
                <a:cubicBezTo>
                  <a:pt x="5045157" y="1310622"/>
                  <a:pt x="5047506" y="1310622"/>
                  <a:pt x="5047506" y="1312970"/>
                </a:cubicBezTo>
                <a:cubicBezTo>
                  <a:pt x="5047506" y="1320017"/>
                  <a:pt x="5040460" y="1338808"/>
                  <a:pt x="5038111" y="1345854"/>
                </a:cubicBezTo>
                <a:cubicBezTo>
                  <a:pt x="5038111" y="1348203"/>
                  <a:pt x="5035762" y="1355249"/>
                  <a:pt x="5035762" y="1355249"/>
                </a:cubicBezTo>
                <a:cubicBezTo>
                  <a:pt x="5035762" y="1355249"/>
                  <a:pt x="5033413" y="1352901"/>
                  <a:pt x="5031065" y="1355249"/>
                </a:cubicBezTo>
                <a:cubicBezTo>
                  <a:pt x="5033413" y="1348203"/>
                  <a:pt x="5042809" y="1329412"/>
                  <a:pt x="5040460" y="1322366"/>
                </a:cubicBezTo>
                <a:cubicBezTo>
                  <a:pt x="5040460" y="1320017"/>
                  <a:pt x="5042809" y="1315319"/>
                  <a:pt x="5042809" y="1310622"/>
                </a:cubicBezTo>
                <a:cubicBezTo>
                  <a:pt x="5042809" y="1305923"/>
                  <a:pt x="5042809" y="1303574"/>
                  <a:pt x="5040460" y="1298877"/>
                </a:cubicBezTo>
                <a:cubicBezTo>
                  <a:pt x="5040460" y="1298877"/>
                  <a:pt x="5040460" y="1296528"/>
                  <a:pt x="5040460" y="1294179"/>
                </a:cubicBezTo>
                <a:cubicBezTo>
                  <a:pt x="5038111" y="1287133"/>
                  <a:pt x="5033413" y="1280087"/>
                  <a:pt x="5033413" y="1265993"/>
                </a:cubicBezTo>
                <a:close/>
                <a:moveTo>
                  <a:pt x="4051624" y="1256598"/>
                </a:moveTo>
                <a:cubicBezTo>
                  <a:pt x="4042230" y="1256598"/>
                  <a:pt x="4035183" y="1258946"/>
                  <a:pt x="4028136" y="1258946"/>
                </a:cubicBezTo>
                <a:cubicBezTo>
                  <a:pt x="4028136" y="1265993"/>
                  <a:pt x="4030485" y="1270690"/>
                  <a:pt x="4030485" y="1277737"/>
                </a:cubicBezTo>
                <a:cubicBezTo>
                  <a:pt x="4044578" y="1277737"/>
                  <a:pt x="4053974" y="1273039"/>
                  <a:pt x="4051624" y="1256598"/>
                </a:cubicBezTo>
                <a:close/>
                <a:moveTo>
                  <a:pt x="8241846" y="1249562"/>
                </a:moveTo>
                <a:cubicBezTo>
                  <a:pt x="8234800" y="1251911"/>
                  <a:pt x="8227754" y="1251911"/>
                  <a:pt x="8220707" y="1254260"/>
                </a:cubicBezTo>
                <a:cubicBezTo>
                  <a:pt x="8164336" y="1266004"/>
                  <a:pt x="8105617" y="1275400"/>
                  <a:pt x="8053943" y="1282446"/>
                </a:cubicBezTo>
                <a:cubicBezTo>
                  <a:pt x="8060990" y="1282446"/>
                  <a:pt x="8060990" y="1280097"/>
                  <a:pt x="8060990" y="1280097"/>
                </a:cubicBezTo>
                <a:cubicBezTo>
                  <a:pt x="8065687" y="1277748"/>
                  <a:pt x="8070385" y="1277748"/>
                  <a:pt x="8075083" y="1277748"/>
                </a:cubicBezTo>
                <a:cubicBezTo>
                  <a:pt x="8063339" y="1277748"/>
                  <a:pt x="8060990" y="1280097"/>
                  <a:pt x="8060990" y="1280097"/>
                </a:cubicBezTo>
                <a:cubicBezTo>
                  <a:pt x="7981131" y="1287144"/>
                  <a:pt x="7922411" y="1294191"/>
                  <a:pt x="7840204" y="1296540"/>
                </a:cubicBezTo>
                <a:cubicBezTo>
                  <a:pt x="7898924" y="1287144"/>
                  <a:pt x="7964689" y="1284796"/>
                  <a:pt x="8032804" y="1277748"/>
                </a:cubicBezTo>
                <a:cubicBezTo>
                  <a:pt x="8100919" y="1270702"/>
                  <a:pt x="8171382" y="1263656"/>
                  <a:pt x="8241846" y="1249562"/>
                </a:cubicBezTo>
                <a:close/>
                <a:moveTo>
                  <a:pt x="8267681" y="1244863"/>
                </a:moveTo>
                <a:cubicBezTo>
                  <a:pt x="8253588" y="1247212"/>
                  <a:pt x="8253588" y="1247212"/>
                  <a:pt x="8253588" y="1247212"/>
                </a:cubicBezTo>
                <a:cubicBezTo>
                  <a:pt x="8258286" y="1247212"/>
                  <a:pt x="8262984" y="1244863"/>
                  <a:pt x="8267681" y="1244863"/>
                </a:cubicBezTo>
                <a:close/>
                <a:moveTo>
                  <a:pt x="2571894" y="1209631"/>
                </a:moveTo>
                <a:lnTo>
                  <a:pt x="2585986" y="1211980"/>
                </a:lnTo>
                <a:lnTo>
                  <a:pt x="2590684" y="1233120"/>
                </a:lnTo>
                <a:cubicBezTo>
                  <a:pt x="2590684" y="1237817"/>
                  <a:pt x="2593033" y="1242515"/>
                  <a:pt x="2593033" y="1242515"/>
                </a:cubicBezTo>
                <a:lnTo>
                  <a:pt x="2581289" y="1249562"/>
                </a:lnTo>
                <a:lnTo>
                  <a:pt x="2571894" y="1235469"/>
                </a:lnTo>
                <a:lnTo>
                  <a:pt x="2569545" y="1226073"/>
                </a:lnTo>
                <a:close/>
                <a:moveTo>
                  <a:pt x="3172594" y="1205510"/>
                </a:moveTo>
                <a:cubicBezTo>
                  <a:pt x="3164960" y="1206685"/>
                  <a:pt x="3160262" y="1209621"/>
                  <a:pt x="3166134" y="1214318"/>
                </a:cubicBezTo>
                <a:cubicBezTo>
                  <a:pt x="3173181" y="1204923"/>
                  <a:pt x="3191971" y="1223714"/>
                  <a:pt x="3196668" y="1207271"/>
                </a:cubicBezTo>
                <a:cubicBezTo>
                  <a:pt x="3190797" y="1204922"/>
                  <a:pt x="3180227" y="1204336"/>
                  <a:pt x="3172594" y="1205510"/>
                </a:cubicBezTo>
                <a:close/>
                <a:moveTo>
                  <a:pt x="2785779" y="1194389"/>
                </a:moveTo>
                <a:cubicBezTo>
                  <a:pt x="2785192" y="1193472"/>
                  <a:pt x="2780935" y="1194353"/>
                  <a:pt x="2771540" y="1197876"/>
                </a:cubicBezTo>
                <a:cubicBezTo>
                  <a:pt x="2755098" y="1204923"/>
                  <a:pt x="2715170" y="1226063"/>
                  <a:pt x="2672891" y="1240155"/>
                </a:cubicBezTo>
                <a:cubicBezTo>
                  <a:pt x="2668193" y="1247203"/>
                  <a:pt x="2649403" y="1265993"/>
                  <a:pt x="2665845" y="1256598"/>
                </a:cubicBezTo>
                <a:cubicBezTo>
                  <a:pt x="2689332" y="1235458"/>
                  <a:pt x="2710471" y="1240155"/>
                  <a:pt x="2731610" y="1228411"/>
                </a:cubicBezTo>
                <a:cubicBezTo>
                  <a:pt x="2756273" y="1216080"/>
                  <a:pt x="2787541" y="1197142"/>
                  <a:pt x="2785779" y="1194389"/>
                </a:cubicBezTo>
                <a:close/>
                <a:moveTo>
                  <a:pt x="5606516" y="1174399"/>
                </a:moveTo>
                <a:cubicBezTo>
                  <a:pt x="5594773" y="1176748"/>
                  <a:pt x="5580680" y="1181445"/>
                  <a:pt x="5571285" y="1188492"/>
                </a:cubicBezTo>
                <a:cubicBezTo>
                  <a:pt x="5559541" y="1190841"/>
                  <a:pt x="5547797" y="1195538"/>
                  <a:pt x="5536053" y="1197887"/>
                </a:cubicBezTo>
                <a:lnTo>
                  <a:pt x="5557192" y="1188492"/>
                </a:lnTo>
                <a:cubicBezTo>
                  <a:pt x="5568936" y="1183794"/>
                  <a:pt x="5594773" y="1176748"/>
                  <a:pt x="5606516" y="1174399"/>
                </a:cubicBezTo>
                <a:close/>
                <a:moveTo>
                  <a:pt x="6026948" y="1172048"/>
                </a:moveTo>
                <a:cubicBezTo>
                  <a:pt x="6015204" y="1186141"/>
                  <a:pt x="6003460" y="1197886"/>
                  <a:pt x="5994065" y="1211978"/>
                </a:cubicBezTo>
                <a:cubicBezTo>
                  <a:pt x="5979972" y="1221374"/>
                  <a:pt x="5965880" y="1228421"/>
                  <a:pt x="5951787" y="1237816"/>
                </a:cubicBezTo>
                <a:cubicBezTo>
                  <a:pt x="5956485" y="1226072"/>
                  <a:pt x="5963531" y="1216677"/>
                  <a:pt x="5968228" y="1207281"/>
                </a:cubicBezTo>
                <a:cubicBezTo>
                  <a:pt x="5982321" y="1197886"/>
                  <a:pt x="6012855" y="1181443"/>
                  <a:pt x="6026948" y="1172048"/>
                </a:cubicBezTo>
                <a:close/>
                <a:moveTo>
                  <a:pt x="1867274" y="1169700"/>
                </a:moveTo>
                <a:lnTo>
                  <a:pt x="1874319" y="1181445"/>
                </a:lnTo>
                <a:lnTo>
                  <a:pt x="1857882" y="1183793"/>
                </a:lnTo>
                <a:lnTo>
                  <a:pt x="1855532" y="1172049"/>
                </a:lnTo>
                <a:close/>
                <a:moveTo>
                  <a:pt x="2426269" y="1160295"/>
                </a:moveTo>
                <a:lnTo>
                  <a:pt x="2414525" y="1167341"/>
                </a:lnTo>
                <a:lnTo>
                  <a:pt x="2416874" y="1176736"/>
                </a:lnTo>
                <a:lnTo>
                  <a:pt x="2430967" y="1179085"/>
                </a:lnTo>
                <a:close/>
                <a:moveTo>
                  <a:pt x="3591263" y="1143855"/>
                </a:moveTo>
                <a:cubicBezTo>
                  <a:pt x="3581868" y="1150899"/>
                  <a:pt x="3577171" y="1155598"/>
                  <a:pt x="3574822" y="1157947"/>
                </a:cubicBezTo>
                <a:cubicBezTo>
                  <a:pt x="3574822" y="1155598"/>
                  <a:pt x="3577171" y="1155598"/>
                  <a:pt x="3577171" y="1153249"/>
                </a:cubicBezTo>
                <a:cubicBezTo>
                  <a:pt x="3581868" y="1150899"/>
                  <a:pt x="3586566" y="1148553"/>
                  <a:pt x="3591263" y="1143855"/>
                </a:cubicBezTo>
                <a:close/>
                <a:moveTo>
                  <a:pt x="2193745" y="1143853"/>
                </a:moveTo>
                <a:lnTo>
                  <a:pt x="2189045" y="1146203"/>
                </a:lnTo>
                <a:lnTo>
                  <a:pt x="2196095" y="1146203"/>
                </a:lnTo>
                <a:close/>
                <a:moveTo>
                  <a:pt x="6530789" y="1143144"/>
                </a:moveTo>
                <a:lnTo>
                  <a:pt x="6488481" y="1155011"/>
                </a:lnTo>
                <a:cubicBezTo>
                  <a:pt x="6472627" y="1160883"/>
                  <a:pt x="6456773" y="1168516"/>
                  <a:pt x="6440331" y="1179086"/>
                </a:cubicBezTo>
                <a:lnTo>
                  <a:pt x="6402037" y="1205288"/>
                </a:lnTo>
                <a:lnTo>
                  <a:pt x="6463820" y="1174396"/>
                </a:lnTo>
                <a:close/>
                <a:moveTo>
                  <a:pt x="4126785" y="1127466"/>
                </a:moveTo>
                <a:cubicBezTo>
                  <a:pt x="4124437" y="1129814"/>
                  <a:pt x="4124437" y="1134514"/>
                  <a:pt x="4122087" y="1139212"/>
                </a:cubicBezTo>
                <a:cubicBezTo>
                  <a:pt x="4122087" y="1143909"/>
                  <a:pt x="4119739" y="1146258"/>
                  <a:pt x="4117390" y="1155652"/>
                </a:cubicBezTo>
                <a:cubicBezTo>
                  <a:pt x="4117390" y="1150954"/>
                  <a:pt x="4119739" y="1146258"/>
                  <a:pt x="4119739" y="1143909"/>
                </a:cubicBezTo>
                <a:cubicBezTo>
                  <a:pt x="4122087" y="1136863"/>
                  <a:pt x="4124437" y="1132163"/>
                  <a:pt x="4126785" y="1127466"/>
                </a:cubicBezTo>
                <a:close/>
                <a:moveTo>
                  <a:pt x="4133831" y="1118073"/>
                </a:moveTo>
                <a:cubicBezTo>
                  <a:pt x="4131482" y="1120419"/>
                  <a:pt x="4129134" y="1122768"/>
                  <a:pt x="4126785" y="1127466"/>
                </a:cubicBezTo>
                <a:cubicBezTo>
                  <a:pt x="4131482" y="1118073"/>
                  <a:pt x="4133831" y="1115723"/>
                  <a:pt x="4133831" y="1118073"/>
                </a:cubicBezTo>
                <a:close/>
                <a:moveTo>
                  <a:pt x="6708092" y="1103929"/>
                </a:moveTo>
                <a:lnTo>
                  <a:pt x="6693999" y="1115672"/>
                </a:lnTo>
                <a:cubicBezTo>
                  <a:pt x="6639978" y="1127414"/>
                  <a:pt x="6590653" y="1129761"/>
                  <a:pt x="6543678" y="1139159"/>
                </a:cubicBezTo>
                <a:cubicBezTo>
                  <a:pt x="6546027" y="1136809"/>
                  <a:pt x="6548375" y="1136809"/>
                  <a:pt x="6550724" y="1134460"/>
                </a:cubicBezTo>
                <a:lnTo>
                  <a:pt x="6541281" y="1139183"/>
                </a:lnTo>
                <a:lnTo>
                  <a:pt x="6541329" y="1139166"/>
                </a:lnTo>
                <a:cubicBezTo>
                  <a:pt x="6447378" y="1200233"/>
                  <a:pt x="6329939" y="1266002"/>
                  <a:pt x="6217198" y="1345864"/>
                </a:cubicBezTo>
                <a:lnTo>
                  <a:pt x="6385770" y="1215496"/>
                </a:lnTo>
                <a:lnTo>
                  <a:pt x="6265678" y="1286509"/>
                </a:lnTo>
                <a:cubicBezTo>
                  <a:pt x="6140276" y="1369636"/>
                  <a:pt x="6031057" y="1470931"/>
                  <a:pt x="5958832" y="1585437"/>
                </a:cubicBezTo>
                <a:cubicBezTo>
                  <a:pt x="5895415" y="1674688"/>
                  <a:pt x="5862532" y="1768636"/>
                  <a:pt x="5813207" y="1862584"/>
                </a:cubicBezTo>
                <a:cubicBezTo>
                  <a:pt x="5831998" y="1839098"/>
                  <a:pt x="5869578" y="1815611"/>
                  <a:pt x="5883671" y="1787426"/>
                </a:cubicBezTo>
                <a:cubicBezTo>
                  <a:pt x="5975273" y="1608924"/>
                  <a:pt x="6134990" y="1465646"/>
                  <a:pt x="6294707" y="1338808"/>
                </a:cubicBezTo>
                <a:cubicBezTo>
                  <a:pt x="6355775" y="1289481"/>
                  <a:pt x="6433285" y="1256597"/>
                  <a:pt x="6506097" y="1226062"/>
                </a:cubicBezTo>
                <a:cubicBezTo>
                  <a:pt x="6581258" y="1195527"/>
                  <a:pt x="6654070" y="1167342"/>
                  <a:pt x="6715138" y="1125065"/>
                </a:cubicBezTo>
                <a:close/>
                <a:moveTo>
                  <a:pt x="3654093" y="1099524"/>
                </a:moveTo>
                <a:cubicBezTo>
                  <a:pt x="3657617" y="1098642"/>
                  <a:pt x="3661727" y="1099230"/>
                  <a:pt x="3666424" y="1101580"/>
                </a:cubicBezTo>
                <a:cubicBezTo>
                  <a:pt x="3664075" y="1115670"/>
                  <a:pt x="3654680" y="1108624"/>
                  <a:pt x="3645285" y="1106282"/>
                </a:cubicBezTo>
                <a:cubicBezTo>
                  <a:pt x="3647634" y="1102753"/>
                  <a:pt x="3650570" y="1100406"/>
                  <a:pt x="3654093" y="1099524"/>
                </a:cubicBezTo>
                <a:close/>
                <a:moveTo>
                  <a:pt x="7351658" y="1080453"/>
                </a:moveTo>
                <a:lnTo>
                  <a:pt x="7358704" y="1080453"/>
                </a:lnTo>
                <a:cubicBezTo>
                  <a:pt x="7499632" y="1103939"/>
                  <a:pt x="7633512" y="1129769"/>
                  <a:pt x="7765043" y="1157956"/>
                </a:cubicBezTo>
                <a:cubicBezTo>
                  <a:pt x="7896575" y="1186142"/>
                  <a:pt x="8028107" y="1216677"/>
                  <a:pt x="8161987" y="1233120"/>
                </a:cubicBezTo>
                <a:cubicBezTo>
                  <a:pt x="8169034" y="1235468"/>
                  <a:pt x="8169034" y="1237817"/>
                  <a:pt x="8161987" y="1240166"/>
                </a:cubicBezTo>
                <a:cubicBezTo>
                  <a:pt x="8100918" y="1237817"/>
                  <a:pt x="8037502" y="1230771"/>
                  <a:pt x="7974084" y="1223724"/>
                </a:cubicBezTo>
                <a:cubicBezTo>
                  <a:pt x="7910668" y="1216677"/>
                  <a:pt x="7847251" y="1207282"/>
                  <a:pt x="7783833" y="1197886"/>
                </a:cubicBezTo>
                <a:cubicBezTo>
                  <a:pt x="7659348" y="1179095"/>
                  <a:pt x="7532514" y="1160304"/>
                  <a:pt x="7415075" y="1160304"/>
                </a:cubicBezTo>
                <a:cubicBezTo>
                  <a:pt x="7389239" y="1162653"/>
                  <a:pt x="7365750" y="1162653"/>
                  <a:pt x="7339914" y="1165002"/>
                </a:cubicBezTo>
                <a:cubicBezTo>
                  <a:pt x="7314078" y="1167351"/>
                  <a:pt x="7290590" y="1169700"/>
                  <a:pt x="7264753" y="1172048"/>
                </a:cubicBezTo>
                <a:cubicBezTo>
                  <a:pt x="7233044" y="1173222"/>
                  <a:pt x="7200748" y="1176159"/>
                  <a:pt x="7168746" y="1180269"/>
                </a:cubicBezTo>
                <a:lnTo>
                  <a:pt x="7074507" y="1195536"/>
                </a:lnTo>
                <a:lnTo>
                  <a:pt x="7102686" y="1195536"/>
                </a:lnTo>
                <a:cubicBezTo>
                  <a:pt x="7088594" y="1197885"/>
                  <a:pt x="7072153" y="1200235"/>
                  <a:pt x="7055711" y="1204932"/>
                </a:cubicBezTo>
                <a:cubicBezTo>
                  <a:pt x="7041619" y="1207281"/>
                  <a:pt x="7027526" y="1207281"/>
                  <a:pt x="7013433" y="1209630"/>
                </a:cubicBezTo>
                <a:lnTo>
                  <a:pt x="7070143" y="1196019"/>
                </a:lnTo>
                <a:lnTo>
                  <a:pt x="6920363" y="1212567"/>
                </a:lnTo>
                <a:cubicBezTo>
                  <a:pt x="6869571" y="1221375"/>
                  <a:pt x="6819659" y="1233119"/>
                  <a:pt x="6771509" y="1247212"/>
                </a:cubicBezTo>
                <a:cubicBezTo>
                  <a:pt x="6672860" y="1277748"/>
                  <a:pt x="6578909" y="1320028"/>
                  <a:pt x="6484958" y="1367005"/>
                </a:cubicBezTo>
                <a:cubicBezTo>
                  <a:pt x="6600048" y="1266004"/>
                  <a:pt x="6736278" y="1202584"/>
                  <a:pt x="6879553" y="1136819"/>
                </a:cubicBezTo>
                <a:cubicBezTo>
                  <a:pt x="6952365" y="1106292"/>
                  <a:pt x="7041619" y="1094545"/>
                  <a:pt x="7126174" y="1089847"/>
                </a:cubicBezTo>
                <a:cubicBezTo>
                  <a:pt x="7210730" y="1087499"/>
                  <a:pt x="7290590" y="1087499"/>
                  <a:pt x="7351658" y="1080453"/>
                </a:cubicBezTo>
                <a:close/>
                <a:moveTo>
                  <a:pt x="2059873" y="1078104"/>
                </a:moveTo>
                <a:lnTo>
                  <a:pt x="2071621" y="1087499"/>
                </a:lnTo>
                <a:lnTo>
                  <a:pt x="2076316" y="1099240"/>
                </a:lnTo>
                <a:lnTo>
                  <a:pt x="2066921" y="1110981"/>
                </a:lnTo>
                <a:cubicBezTo>
                  <a:pt x="2062223" y="1110981"/>
                  <a:pt x="2057528" y="1110981"/>
                  <a:pt x="2057528" y="1110981"/>
                </a:cubicBezTo>
                <a:lnTo>
                  <a:pt x="2048130" y="1094545"/>
                </a:lnTo>
                <a:lnTo>
                  <a:pt x="2048130" y="1080454"/>
                </a:lnTo>
                <a:close/>
                <a:moveTo>
                  <a:pt x="2940652" y="1077605"/>
                </a:moveTo>
                <a:lnTo>
                  <a:pt x="2941537" y="1079559"/>
                </a:lnTo>
                <a:lnTo>
                  <a:pt x="2940652" y="1080442"/>
                </a:lnTo>
                <a:close/>
                <a:moveTo>
                  <a:pt x="2191270" y="1055157"/>
                </a:moveTo>
                <a:lnTo>
                  <a:pt x="2207838" y="1059299"/>
                </a:lnTo>
                <a:lnTo>
                  <a:pt x="2208225" y="1060377"/>
                </a:lnTo>
                <a:lnTo>
                  <a:pt x="2203138" y="1061649"/>
                </a:lnTo>
                <a:close/>
                <a:moveTo>
                  <a:pt x="2024643" y="1054611"/>
                </a:moveTo>
                <a:lnTo>
                  <a:pt x="2031689" y="1071057"/>
                </a:lnTo>
                <a:cubicBezTo>
                  <a:pt x="2031689" y="1094545"/>
                  <a:pt x="2024643" y="1101591"/>
                  <a:pt x="2024643" y="1101591"/>
                </a:cubicBezTo>
                <a:lnTo>
                  <a:pt x="1991759" y="1108634"/>
                </a:lnTo>
                <a:cubicBezTo>
                  <a:pt x="1972973" y="1096889"/>
                  <a:pt x="1972973" y="1087500"/>
                  <a:pt x="1972973" y="1087500"/>
                </a:cubicBezTo>
                <a:close/>
                <a:moveTo>
                  <a:pt x="1972968" y="1054610"/>
                </a:moveTo>
                <a:lnTo>
                  <a:pt x="1954180" y="1094545"/>
                </a:lnTo>
                <a:cubicBezTo>
                  <a:pt x="1940087" y="1096889"/>
                  <a:pt x="1928345" y="1094545"/>
                  <a:pt x="1928345" y="1094545"/>
                </a:cubicBezTo>
                <a:cubicBezTo>
                  <a:pt x="1923645" y="1089847"/>
                  <a:pt x="1925995" y="1080454"/>
                  <a:pt x="1921295" y="1078104"/>
                </a:cubicBezTo>
                <a:cubicBezTo>
                  <a:pt x="1916597" y="1075755"/>
                  <a:pt x="1914248" y="1101591"/>
                  <a:pt x="1909552" y="1101591"/>
                </a:cubicBezTo>
                <a:lnTo>
                  <a:pt x="1886067" y="1120376"/>
                </a:lnTo>
                <a:lnTo>
                  <a:pt x="1879017" y="1120376"/>
                </a:lnTo>
                <a:lnTo>
                  <a:pt x="1876668" y="1115681"/>
                </a:lnTo>
                <a:lnTo>
                  <a:pt x="1904853" y="1080454"/>
                </a:lnTo>
                <a:lnTo>
                  <a:pt x="1961224" y="1064008"/>
                </a:lnTo>
                <a:cubicBezTo>
                  <a:pt x="1965923" y="1061658"/>
                  <a:pt x="1972968" y="1054610"/>
                  <a:pt x="1972968" y="1054610"/>
                </a:cubicBezTo>
                <a:close/>
                <a:moveTo>
                  <a:pt x="2158615" y="1051090"/>
                </a:moveTo>
                <a:lnTo>
                  <a:pt x="2152402" y="1064350"/>
                </a:lnTo>
                <a:lnTo>
                  <a:pt x="2153818" y="1054601"/>
                </a:lnTo>
                <a:cubicBezTo>
                  <a:pt x="2153818" y="1054601"/>
                  <a:pt x="2153818" y="1052839"/>
                  <a:pt x="2155869" y="1051371"/>
                </a:cubicBezTo>
                <a:close/>
                <a:moveTo>
                  <a:pt x="3288271" y="1045206"/>
                </a:moveTo>
                <a:cubicBezTo>
                  <a:pt x="3285922" y="1052253"/>
                  <a:pt x="3281225" y="1056953"/>
                  <a:pt x="3278876" y="1061652"/>
                </a:cubicBezTo>
                <a:cubicBezTo>
                  <a:pt x="3271829" y="1068700"/>
                  <a:pt x="3264783" y="1078097"/>
                  <a:pt x="3257737" y="1085142"/>
                </a:cubicBezTo>
                <a:cubicBezTo>
                  <a:pt x="3243644" y="1099232"/>
                  <a:pt x="3224854" y="1110975"/>
                  <a:pt x="3210761" y="1115673"/>
                </a:cubicBezTo>
                <a:cubicBezTo>
                  <a:pt x="3194321" y="1122719"/>
                  <a:pt x="3182576" y="1122719"/>
                  <a:pt x="3177878" y="1120367"/>
                </a:cubicBezTo>
                <a:cubicBezTo>
                  <a:pt x="3168483" y="1118023"/>
                  <a:pt x="3166134" y="1118023"/>
                  <a:pt x="3168483" y="1115673"/>
                </a:cubicBezTo>
                <a:cubicBezTo>
                  <a:pt x="3170832" y="1113324"/>
                  <a:pt x="3177878" y="1113324"/>
                  <a:pt x="3191971" y="1106284"/>
                </a:cubicBezTo>
                <a:cubicBezTo>
                  <a:pt x="3208412" y="1106284"/>
                  <a:pt x="3224854" y="1099232"/>
                  <a:pt x="3241295" y="1089838"/>
                </a:cubicBezTo>
                <a:cubicBezTo>
                  <a:pt x="3250692" y="1085142"/>
                  <a:pt x="3257737" y="1078097"/>
                  <a:pt x="3264783" y="1071049"/>
                </a:cubicBezTo>
                <a:cubicBezTo>
                  <a:pt x="3267132" y="1066350"/>
                  <a:pt x="3271829" y="1064001"/>
                  <a:pt x="3274178" y="1059302"/>
                </a:cubicBezTo>
                <a:cubicBezTo>
                  <a:pt x="3274178" y="1059302"/>
                  <a:pt x="3276528" y="1056953"/>
                  <a:pt x="3276528" y="1054603"/>
                </a:cubicBezTo>
                <a:cubicBezTo>
                  <a:pt x="3278876" y="1052253"/>
                  <a:pt x="3283573" y="1047555"/>
                  <a:pt x="3288271" y="1045206"/>
                </a:cubicBezTo>
                <a:close/>
                <a:moveTo>
                  <a:pt x="2165560" y="1035806"/>
                </a:moveTo>
                <a:cubicBezTo>
                  <a:pt x="2172604" y="1040505"/>
                  <a:pt x="2178475" y="1046378"/>
                  <a:pt x="2184348" y="1051371"/>
                </a:cubicBezTo>
                <a:lnTo>
                  <a:pt x="2191270" y="1055157"/>
                </a:lnTo>
                <a:lnTo>
                  <a:pt x="2170255" y="1049902"/>
                </a:lnTo>
                <a:lnTo>
                  <a:pt x="2158615" y="1051090"/>
                </a:lnTo>
                <a:lnTo>
                  <a:pt x="2160273" y="1047553"/>
                </a:lnTo>
                <a:cubicBezTo>
                  <a:pt x="2163210" y="1041092"/>
                  <a:pt x="2165560" y="1035806"/>
                  <a:pt x="2165560" y="1035806"/>
                </a:cubicBezTo>
                <a:close/>
                <a:moveTo>
                  <a:pt x="2926559" y="1026410"/>
                </a:moveTo>
                <a:cubicBezTo>
                  <a:pt x="2928908" y="1035806"/>
                  <a:pt x="2931256" y="1047553"/>
                  <a:pt x="2933605" y="1054601"/>
                </a:cubicBezTo>
                <a:cubicBezTo>
                  <a:pt x="2935954" y="1061649"/>
                  <a:pt x="2938303" y="1068697"/>
                  <a:pt x="2940652" y="1073396"/>
                </a:cubicBezTo>
                <a:lnTo>
                  <a:pt x="2940652" y="1077605"/>
                </a:lnTo>
                <a:lnTo>
                  <a:pt x="2935954" y="1067229"/>
                </a:lnTo>
                <a:cubicBezTo>
                  <a:pt x="2933606" y="1060474"/>
                  <a:pt x="2931257" y="1052252"/>
                  <a:pt x="2928908" y="1042854"/>
                </a:cubicBezTo>
                <a:cubicBezTo>
                  <a:pt x="2928908" y="1038155"/>
                  <a:pt x="2926559" y="1031108"/>
                  <a:pt x="2926559" y="1026410"/>
                </a:cubicBezTo>
                <a:close/>
                <a:moveTo>
                  <a:pt x="2280645" y="1000578"/>
                </a:moveTo>
                <a:lnTo>
                  <a:pt x="2261855" y="1005274"/>
                </a:lnTo>
                <a:lnTo>
                  <a:pt x="2271250" y="1017016"/>
                </a:lnTo>
                <a:lnTo>
                  <a:pt x="2285342" y="1026410"/>
                </a:lnTo>
                <a:cubicBezTo>
                  <a:pt x="2287691" y="1026410"/>
                  <a:pt x="2292389" y="1026410"/>
                  <a:pt x="2292389" y="1026410"/>
                </a:cubicBezTo>
                <a:lnTo>
                  <a:pt x="2301785" y="1014669"/>
                </a:lnTo>
                <a:lnTo>
                  <a:pt x="2299435" y="1002926"/>
                </a:lnTo>
                <a:lnTo>
                  <a:pt x="2282994" y="1000578"/>
                </a:lnTo>
                <a:cubicBezTo>
                  <a:pt x="2282994" y="1000578"/>
                  <a:pt x="2280645" y="1000578"/>
                  <a:pt x="2280645" y="1000578"/>
                </a:cubicBezTo>
                <a:close/>
                <a:moveTo>
                  <a:pt x="2034037" y="967708"/>
                </a:moveTo>
                <a:lnTo>
                  <a:pt x="2055178" y="981799"/>
                </a:lnTo>
                <a:lnTo>
                  <a:pt x="2048130" y="984147"/>
                </a:lnTo>
                <a:lnTo>
                  <a:pt x="2031689" y="984147"/>
                </a:lnTo>
                <a:close/>
                <a:moveTo>
                  <a:pt x="2449758" y="963012"/>
                </a:moveTo>
                <a:cubicBezTo>
                  <a:pt x="2452107" y="963012"/>
                  <a:pt x="2461502" y="963012"/>
                  <a:pt x="2461502" y="963012"/>
                </a:cubicBezTo>
                <a:cubicBezTo>
                  <a:pt x="2463851" y="965361"/>
                  <a:pt x="2463851" y="970057"/>
                  <a:pt x="2463851" y="972406"/>
                </a:cubicBezTo>
                <a:lnTo>
                  <a:pt x="2461502" y="988846"/>
                </a:lnTo>
                <a:lnTo>
                  <a:pt x="2449758" y="998240"/>
                </a:lnTo>
                <a:cubicBezTo>
                  <a:pt x="2445061" y="1000587"/>
                  <a:pt x="2438014" y="1002936"/>
                  <a:pt x="2438014" y="1002936"/>
                </a:cubicBezTo>
                <a:lnTo>
                  <a:pt x="2426271" y="995891"/>
                </a:lnTo>
                <a:lnTo>
                  <a:pt x="2421574" y="979452"/>
                </a:lnTo>
                <a:close/>
                <a:moveTo>
                  <a:pt x="2301561" y="953991"/>
                </a:moveTo>
                <a:lnTo>
                  <a:pt x="2303458" y="960638"/>
                </a:lnTo>
                <a:lnTo>
                  <a:pt x="2299435" y="963003"/>
                </a:lnTo>
                <a:close/>
                <a:moveTo>
                  <a:pt x="2346412" y="951249"/>
                </a:moveTo>
                <a:lnTo>
                  <a:pt x="2322923" y="955947"/>
                </a:lnTo>
                <a:cubicBezTo>
                  <a:pt x="2320574" y="960655"/>
                  <a:pt x="2313529" y="967700"/>
                  <a:pt x="2311179" y="967700"/>
                </a:cubicBezTo>
                <a:cubicBezTo>
                  <a:pt x="2311179" y="970049"/>
                  <a:pt x="2315877" y="970049"/>
                  <a:pt x="2315877" y="972396"/>
                </a:cubicBezTo>
                <a:cubicBezTo>
                  <a:pt x="2318225" y="981791"/>
                  <a:pt x="2315877" y="991184"/>
                  <a:pt x="2318225" y="998229"/>
                </a:cubicBezTo>
                <a:lnTo>
                  <a:pt x="2344062" y="1012320"/>
                </a:lnTo>
                <a:cubicBezTo>
                  <a:pt x="2346412" y="1009971"/>
                  <a:pt x="2353457" y="1009971"/>
                  <a:pt x="2353457" y="1009971"/>
                </a:cubicBezTo>
                <a:cubicBezTo>
                  <a:pt x="2353457" y="1007623"/>
                  <a:pt x="2353457" y="1002926"/>
                  <a:pt x="2351108" y="1000578"/>
                </a:cubicBezTo>
                <a:cubicBezTo>
                  <a:pt x="2348759" y="998229"/>
                  <a:pt x="2344062" y="995880"/>
                  <a:pt x="2339365" y="993532"/>
                </a:cubicBezTo>
                <a:close/>
                <a:moveTo>
                  <a:pt x="2191406" y="925421"/>
                </a:moveTo>
                <a:lnTo>
                  <a:pt x="2198454" y="941862"/>
                </a:lnTo>
                <a:cubicBezTo>
                  <a:pt x="2198454" y="944210"/>
                  <a:pt x="2198454" y="946560"/>
                  <a:pt x="2198454" y="946560"/>
                </a:cubicBezTo>
                <a:cubicBezTo>
                  <a:pt x="2196104" y="948908"/>
                  <a:pt x="2196104" y="948908"/>
                  <a:pt x="2193754" y="948908"/>
                </a:cubicBezTo>
                <a:lnTo>
                  <a:pt x="2179661" y="946560"/>
                </a:lnTo>
                <a:lnTo>
                  <a:pt x="2177312" y="934816"/>
                </a:lnTo>
                <a:close/>
                <a:moveTo>
                  <a:pt x="7321124" y="925420"/>
                </a:moveTo>
                <a:cubicBezTo>
                  <a:pt x="7368100" y="932465"/>
                  <a:pt x="7344612" y="941861"/>
                  <a:pt x="7321124" y="946558"/>
                </a:cubicBezTo>
                <a:cubicBezTo>
                  <a:pt x="7297636" y="951256"/>
                  <a:pt x="7274148" y="946558"/>
                  <a:pt x="7321124" y="925420"/>
                </a:cubicBezTo>
                <a:close/>
                <a:moveTo>
                  <a:pt x="3349926" y="924532"/>
                </a:moveTo>
                <a:cubicBezTo>
                  <a:pt x="3341118" y="927761"/>
                  <a:pt x="3323502" y="938331"/>
                  <a:pt x="3323502" y="946552"/>
                </a:cubicBezTo>
                <a:cubicBezTo>
                  <a:pt x="3358734" y="925413"/>
                  <a:pt x="3358734" y="921302"/>
                  <a:pt x="3349926" y="924532"/>
                </a:cubicBezTo>
                <a:close/>
                <a:moveTo>
                  <a:pt x="7123826" y="890188"/>
                </a:moveTo>
                <a:cubicBezTo>
                  <a:pt x="7206033" y="892537"/>
                  <a:pt x="7285892" y="897234"/>
                  <a:pt x="7358704" y="906630"/>
                </a:cubicBezTo>
                <a:cubicBezTo>
                  <a:pt x="7361052" y="906630"/>
                  <a:pt x="7365750" y="908978"/>
                  <a:pt x="7370448" y="908978"/>
                </a:cubicBezTo>
                <a:cubicBezTo>
                  <a:pt x="7349308" y="916025"/>
                  <a:pt x="7335216" y="920722"/>
                  <a:pt x="7323472" y="925420"/>
                </a:cubicBezTo>
                <a:cubicBezTo>
                  <a:pt x="7309379" y="923071"/>
                  <a:pt x="7292938" y="920722"/>
                  <a:pt x="7269450" y="920722"/>
                </a:cubicBezTo>
                <a:cubicBezTo>
                  <a:pt x="7245962" y="920722"/>
                  <a:pt x="7215428" y="920722"/>
                  <a:pt x="7177848" y="925420"/>
                </a:cubicBezTo>
                <a:cubicBezTo>
                  <a:pt x="7128523" y="918373"/>
                  <a:pt x="7079199" y="913676"/>
                  <a:pt x="7032223" y="908978"/>
                </a:cubicBezTo>
                <a:cubicBezTo>
                  <a:pt x="7058060" y="899583"/>
                  <a:pt x="7090943" y="894886"/>
                  <a:pt x="7123826" y="890188"/>
                </a:cubicBezTo>
                <a:close/>
                <a:moveTo>
                  <a:pt x="3822031" y="870070"/>
                </a:moveTo>
                <a:cubicBezTo>
                  <a:pt x="3796048" y="866547"/>
                  <a:pt x="3756853" y="911908"/>
                  <a:pt x="3795607" y="934808"/>
                </a:cubicBezTo>
                <a:cubicBezTo>
                  <a:pt x="3809700" y="920715"/>
                  <a:pt x="3833188" y="927762"/>
                  <a:pt x="3840234" y="892530"/>
                </a:cubicBezTo>
                <a:cubicBezTo>
                  <a:pt x="3837886" y="877851"/>
                  <a:pt x="3830692" y="871245"/>
                  <a:pt x="3822031" y="870070"/>
                </a:cubicBezTo>
                <a:close/>
                <a:moveTo>
                  <a:pt x="3802287" y="839169"/>
                </a:moveTo>
                <a:cubicBezTo>
                  <a:pt x="3791938" y="840711"/>
                  <a:pt x="3786214" y="850840"/>
                  <a:pt x="3779166" y="859647"/>
                </a:cubicBezTo>
                <a:cubicBezTo>
                  <a:pt x="3790909" y="869042"/>
                  <a:pt x="3800304" y="869042"/>
                  <a:pt x="3809700" y="866693"/>
                </a:cubicBezTo>
                <a:cubicBezTo>
                  <a:pt x="3814397" y="857298"/>
                  <a:pt x="3816746" y="847903"/>
                  <a:pt x="3814397" y="840858"/>
                </a:cubicBezTo>
                <a:cubicBezTo>
                  <a:pt x="3809700" y="839096"/>
                  <a:pt x="3805736" y="838656"/>
                  <a:pt x="3802287" y="839169"/>
                </a:cubicBezTo>
                <a:close/>
                <a:moveTo>
                  <a:pt x="6989946" y="815021"/>
                </a:moveTo>
                <a:cubicBezTo>
                  <a:pt x="7015782" y="815021"/>
                  <a:pt x="7041619" y="815021"/>
                  <a:pt x="7069804" y="817370"/>
                </a:cubicBezTo>
                <a:cubicBezTo>
                  <a:pt x="7095641" y="819719"/>
                  <a:pt x="7126174" y="822067"/>
                  <a:pt x="7152011" y="826765"/>
                </a:cubicBezTo>
                <a:cubicBezTo>
                  <a:pt x="7177848" y="831462"/>
                  <a:pt x="7206033" y="836160"/>
                  <a:pt x="7231869" y="840858"/>
                </a:cubicBezTo>
                <a:cubicBezTo>
                  <a:pt x="7257706" y="845555"/>
                  <a:pt x="7283543" y="852601"/>
                  <a:pt x="7307031" y="857299"/>
                </a:cubicBezTo>
                <a:cubicBezTo>
                  <a:pt x="7166104" y="840858"/>
                  <a:pt x="7004038" y="840858"/>
                  <a:pt x="6846670" y="866694"/>
                </a:cubicBezTo>
                <a:cubicBezTo>
                  <a:pt x="6689302" y="871392"/>
                  <a:pt x="6536632" y="904275"/>
                  <a:pt x="6435634" y="977094"/>
                </a:cubicBezTo>
                <a:cubicBezTo>
                  <a:pt x="6412146" y="993532"/>
                  <a:pt x="6388658" y="1007623"/>
                  <a:pt x="6365170" y="1024062"/>
                </a:cubicBezTo>
                <a:cubicBezTo>
                  <a:pt x="6515492" y="946553"/>
                  <a:pt x="6679906" y="894879"/>
                  <a:pt x="6846670" y="866694"/>
                </a:cubicBezTo>
                <a:cubicBezTo>
                  <a:pt x="6938272" y="864345"/>
                  <a:pt x="7034572" y="871392"/>
                  <a:pt x="7123826" y="880787"/>
                </a:cubicBezTo>
                <a:cubicBezTo>
                  <a:pt x="7123826" y="880787"/>
                  <a:pt x="7121477" y="880787"/>
                  <a:pt x="7119128" y="880787"/>
                </a:cubicBezTo>
                <a:cubicBezTo>
                  <a:pt x="7048665" y="883136"/>
                  <a:pt x="6975853" y="885484"/>
                  <a:pt x="6905389" y="897228"/>
                </a:cubicBezTo>
                <a:cubicBezTo>
                  <a:pt x="6769160" y="897228"/>
                  <a:pt x="6635280" y="920716"/>
                  <a:pt x="6536632" y="974746"/>
                </a:cubicBezTo>
                <a:cubicBezTo>
                  <a:pt x="6524888" y="981791"/>
                  <a:pt x="6513144" y="988836"/>
                  <a:pt x="6501400" y="995881"/>
                </a:cubicBezTo>
                <a:cubicBezTo>
                  <a:pt x="6477912" y="1009972"/>
                  <a:pt x="6454424" y="1026410"/>
                  <a:pt x="6430937" y="1040505"/>
                </a:cubicBezTo>
                <a:cubicBezTo>
                  <a:pt x="6522539" y="995881"/>
                  <a:pt x="6621187" y="960655"/>
                  <a:pt x="6719836" y="934809"/>
                </a:cubicBezTo>
                <a:lnTo>
                  <a:pt x="6766812" y="923065"/>
                </a:lnTo>
                <a:lnTo>
                  <a:pt x="6813787" y="913670"/>
                </a:lnTo>
                <a:cubicBezTo>
                  <a:pt x="6844321" y="906623"/>
                  <a:pt x="6877204" y="901926"/>
                  <a:pt x="6907738" y="897228"/>
                </a:cubicBezTo>
                <a:cubicBezTo>
                  <a:pt x="6947668" y="897228"/>
                  <a:pt x="6989946" y="899577"/>
                  <a:pt x="7029875" y="901926"/>
                </a:cubicBezTo>
                <a:cubicBezTo>
                  <a:pt x="7025177" y="904275"/>
                  <a:pt x="7022828" y="904275"/>
                  <a:pt x="7018131" y="906623"/>
                </a:cubicBezTo>
                <a:cubicBezTo>
                  <a:pt x="7001689" y="908972"/>
                  <a:pt x="6971156" y="927762"/>
                  <a:pt x="6952365" y="951250"/>
                </a:cubicBezTo>
                <a:cubicBezTo>
                  <a:pt x="6935924" y="972397"/>
                  <a:pt x="6928877" y="998230"/>
                  <a:pt x="6954714" y="1005275"/>
                </a:cubicBezTo>
                <a:cubicBezTo>
                  <a:pt x="6985248" y="1002926"/>
                  <a:pt x="7020479" y="1002926"/>
                  <a:pt x="7053363" y="1000578"/>
                </a:cubicBezTo>
                <a:cubicBezTo>
                  <a:pt x="7086246" y="1000578"/>
                  <a:pt x="7121477" y="998230"/>
                  <a:pt x="7154360" y="1000578"/>
                </a:cubicBezTo>
                <a:cubicBezTo>
                  <a:pt x="7220126" y="1002926"/>
                  <a:pt x="7285892" y="1007623"/>
                  <a:pt x="7342262" y="1014668"/>
                </a:cubicBezTo>
                <a:cubicBezTo>
                  <a:pt x="7370448" y="1019366"/>
                  <a:pt x="7396284" y="1021715"/>
                  <a:pt x="7419772" y="1026410"/>
                </a:cubicBezTo>
                <a:cubicBezTo>
                  <a:pt x="7443259" y="1028760"/>
                  <a:pt x="7464399" y="1033457"/>
                  <a:pt x="7480840" y="1035807"/>
                </a:cubicBezTo>
                <a:cubicBezTo>
                  <a:pt x="7497282" y="1040505"/>
                  <a:pt x="7511375" y="1042855"/>
                  <a:pt x="7520770" y="1045204"/>
                </a:cubicBezTo>
                <a:cubicBezTo>
                  <a:pt x="7530165" y="1047553"/>
                  <a:pt x="7534862" y="1049903"/>
                  <a:pt x="7534862" y="1049903"/>
                </a:cubicBezTo>
                <a:cubicBezTo>
                  <a:pt x="7541908" y="1061649"/>
                  <a:pt x="7447957" y="1047553"/>
                  <a:pt x="7351657" y="1042855"/>
                </a:cubicBezTo>
                <a:cubicBezTo>
                  <a:pt x="7302333" y="1040505"/>
                  <a:pt x="7253009" y="1040505"/>
                  <a:pt x="7217777" y="1040505"/>
                </a:cubicBezTo>
                <a:cubicBezTo>
                  <a:pt x="7180197" y="1042855"/>
                  <a:pt x="7156709" y="1042855"/>
                  <a:pt x="7161406" y="1045204"/>
                </a:cubicBezTo>
                <a:cubicBezTo>
                  <a:pt x="7184894" y="1049903"/>
                  <a:pt x="7208382" y="1052252"/>
                  <a:pt x="7231869" y="1056951"/>
                </a:cubicBezTo>
                <a:cubicBezTo>
                  <a:pt x="7208382" y="1061649"/>
                  <a:pt x="7187243" y="1063999"/>
                  <a:pt x="7168453" y="1068697"/>
                </a:cubicBezTo>
                <a:cubicBezTo>
                  <a:pt x="7147314" y="1068697"/>
                  <a:pt x="7119128" y="1071047"/>
                  <a:pt x="7093292" y="1071047"/>
                </a:cubicBezTo>
                <a:cubicBezTo>
                  <a:pt x="7067455" y="1071047"/>
                  <a:pt x="7043967" y="1073396"/>
                  <a:pt x="7029875" y="1080444"/>
                </a:cubicBezTo>
                <a:cubicBezTo>
                  <a:pt x="7004038" y="1092184"/>
                  <a:pt x="6975853" y="1099230"/>
                  <a:pt x="6947668" y="1108624"/>
                </a:cubicBezTo>
                <a:cubicBezTo>
                  <a:pt x="6919482" y="1118020"/>
                  <a:pt x="6888948" y="1125065"/>
                  <a:pt x="6860763" y="1132109"/>
                </a:cubicBezTo>
                <a:cubicBezTo>
                  <a:pt x="6844321" y="1136809"/>
                  <a:pt x="6830229" y="1139159"/>
                  <a:pt x="6816136" y="1143854"/>
                </a:cubicBezTo>
                <a:cubicBezTo>
                  <a:pt x="6799694" y="1148552"/>
                  <a:pt x="6785602" y="1153249"/>
                  <a:pt x="6771509" y="1157947"/>
                </a:cubicBezTo>
                <a:cubicBezTo>
                  <a:pt x="6743324" y="1167342"/>
                  <a:pt x="6715138" y="1179086"/>
                  <a:pt x="6686953" y="1195527"/>
                </a:cubicBezTo>
                <a:cubicBezTo>
                  <a:pt x="6621187" y="1240156"/>
                  <a:pt x="6548375" y="1298877"/>
                  <a:pt x="6484958" y="1366994"/>
                </a:cubicBezTo>
                <a:cubicBezTo>
                  <a:pt x="6492004" y="1381087"/>
                  <a:pt x="6449726" y="1395180"/>
                  <a:pt x="6470865" y="1402227"/>
                </a:cubicBezTo>
                <a:cubicBezTo>
                  <a:pt x="6435634" y="1421018"/>
                  <a:pt x="6398053" y="1444506"/>
                  <a:pt x="6367519" y="1467995"/>
                </a:cubicBezTo>
                <a:cubicBezTo>
                  <a:pt x="6339334" y="1493832"/>
                  <a:pt x="6318195" y="1519670"/>
                  <a:pt x="6318195" y="1550205"/>
                </a:cubicBezTo>
                <a:lnTo>
                  <a:pt x="6313498" y="1554902"/>
                </a:lnTo>
                <a:cubicBezTo>
                  <a:pt x="6308800" y="1559600"/>
                  <a:pt x="6304102" y="1566646"/>
                  <a:pt x="6299405" y="1573692"/>
                </a:cubicBezTo>
                <a:cubicBezTo>
                  <a:pt x="6189012" y="1644155"/>
                  <a:pt x="6146734" y="1742801"/>
                  <a:pt x="6088015" y="1848493"/>
                </a:cubicBezTo>
                <a:cubicBezTo>
                  <a:pt x="6062178" y="1881375"/>
                  <a:pt x="6036341" y="1911908"/>
                  <a:pt x="6008156" y="1942441"/>
                </a:cubicBezTo>
                <a:cubicBezTo>
                  <a:pt x="6026946" y="1923652"/>
                  <a:pt x="6059829" y="1900164"/>
                  <a:pt x="6073922" y="1874328"/>
                </a:cubicBezTo>
                <a:cubicBezTo>
                  <a:pt x="6078620" y="1867282"/>
                  <a:pt x="6083317" y="1857888"/>
                  <a:pt x="6088015" y="1850841"/>
                </a:cubicBezTo>
                <a:cubicBezTo>
                  <a:pt x="6153780" y="1768636"/>
                  <a:pt x="6212500" y="1686432"/>
                  <a:pt x="6282963" y="1611273"/>
                </a:cubicBezTo>
                <a:cubicBezTo>
                  <a:pt x="6285312" y="1601879"/>
                  <a:pt x="6292358" y="1587786"/>
                  <a:pt x="6299405" y="1576042"/>
                </a:cubicBezTo>
                <a:cubicBezTo>
                  <a:pt x="6306451" y="1571345"/>
                  <a:pt x="6311149" y="1568995"/>
                  <a:pt x="6318195" y="1564298"/>
                </a:cubicBezTo>
                <a:cubicBezTo>
                  <a:pt x="6318195" y="1559600"/>
                  <a:pt x="6318195" y="1557251"/>
                  <a:pt x="6318195" y="1552554"/>
                </a:cubicBezTo>
                <a:cubicBezTo>
                  <a:pt x="6383961" y="1477390"/>
                  <a:pt x="6475563" y="1413971"/>
                  <a:pt x="6543678" y="1357599"/>
                </a:cubicBezTo>
                <a:cubicBezTo>
                  <a:pt x="6611792" y="1310621"/>
                  <a:pt x="6689302" y="1277737"/>
                  <a:pt x="6769160" y="1254249"/>
                </a:cubicBezTo>
                <a:cubicBezTo>
                  <a:pt x="6851368" y="1233110"/>
                  <a:pt x="6933575" y="1219016"/>
                  <a:pt x="7015782" y="1209621"/>
                </a:cubicBezTo>
                <a:cubicBezTo>
                  <a:pt x="6935924" y="1233110"/>
                  <a:pt x="6860763" y="1261296"/>
                  <a:pt x="6790299" y="1296529"/>
                </a:cubicBezTo>
                <a:cubicBezTo>
                  <a:pt x="6879553" y="1256597"/>
                  <a:pt x="6968807" y="1228412"/>
                  <a:pt x="7058060" y="1207272"/>
                </a:cubicBezTo>
                <a:cubicBezTo>
                  <a:pt x="7072153" y="1207272"/>
                  <a:pt x="7086246" y="1204923"/>
                  <a:pt x="7100338" y="1204923"/>
                </a:cubicBezTo>
                <a:cubicBezTo>
                  <a:pt x="7128523" y="1202575"/>
                  <a:pt x="7159058" y="1200226"/>
                  <a:pt x="7187243" y="1200226"/>
                </a:cubicBezTo>
                <a:cubicBezTo>
                  <a:pt x="7159058" y="1197877"/>
                  <a:pt x="7130872" y="1197877"/>
                  <a:pt x="7105036" y="1197877"/>
                </a:cubicBezTo>
                <a:cubicBezTo>
                  <a:pt x="7119128" y="1195527"/>
                  <a:pt x="7130872" y="1193178"/>
                  <a:pt x="7144965" y="1190830"/>
                </a:cubicBezTo>
                <a:cubicBezTo>
                  <a:pt x="7159058" y="1188481"/>
                  <a:pt x="7170802" y="1186132"/>
                  <a:pt x="7184894" y="1183783"/>
                </a:cubicBezTo>
                <a:cubicBezTo>
                  <a:pt x="7210731" y="1179086"/>
                  <a:pt x="7238916" y="1176737"/>
                  <a:pt x="7264753" y="1174388"/>
                </a:cubicBezTo>
                <a:cubicBezTo>
                  <a:pt x="7412726" y="1167342"/>
                  <a:pt x="7560698" y="1181435"/>
                  <a:pt x="7706323" y="1200226"/>
                </a:cubicBezTo>
                <a:cubicBezTo>
                  <a:pt x="7851948" y="1219016"/>
                  <a:pt x="7997571" y="1242505"/>
                  <a:pt x="8143196" y="1247202"/>
                </a:cubicBezTo>
                <a:cubicBezTo>
                  <a:pt x="8138498" y="1247202"/>
                  <a:pt x="8131452" y="1249551"/>
                  <a:pt x="8124405" y="1249551"/>
                </a:cubicBezTo>
                <a:cubicBezTo>
                  <a:pt x="7983479" y="1247202"/>
                  <a:pt x="7844901" y="1228412"/>
                  <a:pt x="7727462" y="1233110"/>
                </a:cubicBezTo>
                <a:cubicBezTo>
                  <a:pt x="7809669" y="1240156"/>
                  <a:pt x="7866040" y="1242505"/>
                  <a:pt x="7943550" y="1247202"/>
                </a:cubicBezTo>
                <a:cubicBezTo>
                  <a:pt x="7943550" y="1247202"/>
                  <a:pt x="7943550" y="1249551"/>
                  <a:pt x="7936503" y="1249551"/>
                </a:cubicBezTo>
                <a:cubicBezTo>
                  <a:pt x="7988176" y="1249551"/>
                  <a:pt x="8046896" y="1251900"/>
                  <a:pt x="8103266" y="1251900"/>
                </a:cubicBezTo>
                <a:cubicBezTo>
                  <a:pt x="8084476" y="1256597"/>
                  <a:pt x="8065686" y="1258946"/>
                  <a:pt x="8044547" y="1263644"/>
                </a:cubicBezTo>
                <a:cubicBezTo>
                  <a:pt x="8016362" y="1265994"/>
                  <a:pt x="7971735" y="1265994"/>
                  <a:pt x="7934155" y="1254249"/>
                </a:cubicBezTo>
                <a:cubicBezTo>
                  <a:pt x="7840204" y="1256597"/>
                  <a:pt x="7748601" y="1251900"/>
                  <a:pt x="7656999" y="1247202"/>
                </a:cubicBezTo>
                <a:cubicBezTo>
                  <a:pt x="7565396" y="1244854"/>
                  <a:pt x="7476143" y="1240156"/>
                  <a:pt x="7384540" y="1244854"/>
                </a:cubicBezTo>
                <a:cubicBezTo>
                  <a:pt x="7304682" y="1242505"/>
                  <a:pt x="7224823" y="1242505"/>
                  <a:pt x="7144965" y="1249551"/>
                </a:cubicBezTo>
                <a:cubicBezTo>
                  <a:pt x="7065107" y="1254249"/>
                  <a:pt x="6987597" y="1268342"/>
                  <a:pt x="6912436" y="1287133"/>
                </a:cubicBezTo>
                <a:cubicBezTo>
                  <a:pt x="7058060" y="1230761"/>
                  <a:pt x="7206033" y="1204923"/>
                  <a:pt x="7349308" y="1193178"/>
                </a:cubicBezTo>
                <a:cubicBezTo>
                  <a:pt x="7269450" y="1195527"/>
                  <a:pt x="7191941" y="1204923"/>
                  <a:pt x="7116779" y="1221365"/>
                </a:cubicBezTo>
                <a:cubicBezTo>
                  <a:pt x="7079199" y="1228412"/>
                  <a:pt x="7041619" y="1240156"/>
                  <a:pt x="7006387" y="1249551"/>
                </a:cubicBezTo>
                <a:cubicBezTo>
                  <a:pt x="6971156" y="1261296"/>
                  <a:pt x="6935924" y="1273040"/>
                  <a:pt x="6903040" y="1289481"/>
                </a:cubicBezTo>
                <a:cubicBezTo>
                  <a:pt x="6621187" y="1364645"/>
                  <a:pt x="6379263" y="1533762"/>
                  <a:pt x="6240685" y="1749847"/>
                </a:cubicBezTo>
                <a:cubicBezTo>
                  <a:pt x="6203105" y="1813262"/>
                  <a:pt x="6146734" y="1886072"/>
                  <a:pt x="6092712" y="1963579"/>
                </a:cubicBezTo>
                <a:cubicBezTo>
                  <a:pt x="6102108" y="1963579"/>
                  <a:pt x="6109154" y="1965928"/>
                  <a:pt x="6118549" y="1965928"/>
                </a:cubicBezTo>
                <a:cubicBezTo>
                  <a:pt x="6158478" y="1923652"/>
                  <a:pt x="6196059" y="1883723"/>
                  <a:pt x="6235987" y="1843795"/>
                </a:cubicBezTo>
                <a:cubicBezTo>
                  <a:pt x="6212500" y="1881375"/>
                  <a:pt x="6184315" y="1923652"/>
                  <a:pt x="6153780" y="1968276"/>
                </a:cubicBezTo>
                <a:cubicBezTo>
                  <a:pt x="6163175" y="1968276"/>
                  <a:pt x="6170222" y="1970625"/>
                  <a:pt x="6179617" y="1970625"/>
                </a:cubicBezTo>
                <a:cubicBezTo>
                  <a:pt x="6184315" y="1970625"/>
                  <a:pt x="6189012" y="1972974"/>
                  <a:pt x="6193710" y="1972974"/>
                </a:cubicBezTo>
                <a:cubicBezTo>
                  <a:pt x="6231290" y="1930697"/>
                  <a:pt x="6268870" y="1890770"/>
                  <a:pt x="6306451" y="1850841"/>
                </a:cubicBezTo>
                <a:cubicBezTo>
                  <a:pt x="6278266" y="1893119"/>
                  <a:pt x="6252429" y="1935394"/>
                  <a:pt x="6226592" y="1977673"/>
                </a:cubicBezTo>
                <a:cubicBezTo>
                  <a:pt x="6226592" y="1980020"/>
                  <a:pt x="6224244" y="1980020"/>
                  <a:pt x="6224244" y="1982369"/>
                </a:cubicBezTo>
                <a:cubicBezTo>
                  <a:pt x="6240685" y="1984719"/>
                  <a:pt x="6259475" y="1987067"/>
                  <a:pt x="6275917" y="1989415"/>
                </a:cubicBezTo>
                <a:cubicBezTo>
                  <a:pt x="6278266" y="1991764"/>
                  <a:pt x="6282963" y="1991764"/>
                  <a:pt x="6285312" y="1991764"/>
                </a:cubicBezTo>
                <a:cubicBezTo>
                  <a:pt x="6268870" y="1989415"/>
                  <a:pt x="6257126" y="1989415"/>
                  <a:pt x="6247731" y="1989415"/>
                </a:cubicBezTo>
                <a:cubicBezTo>
                  <a:pt x="6240685" y="1989415"/>
                  <a:pt x="6231290" y="1989415"/>
                  <a:pt x="6219546" y="1987067"/>
                </a:cubicBezTo>
                <a:cubicBezTo>
                  <a:pt x="6217198" y="1991764"/>
                  <a:pt x="6214849" y="1994112"/>
                  <a:pt x="6212500" y="1998811"/>
                </a:cubicBezTo>
                <a:lnTo>
                  <a:pt x="6228080" y="2000936"/>
                </a:lnTo>
                <a:lnTo>
                  <a:pt x="6243036" y="2001169"/>
                </a:lnTo>
                <a:cubicBezTo>
                  <a:pt x="6268469" y="2004251"/>
                  <a:pt x="6269119" y="2005057"/>
                  <a:pt x="6261167" y="2004832"/>
                </a:cubicBezTo>
                <a:lnTo>
                  <a:pt x="6253963" y="2004465"/>
                </a:lnTo>
                <a:lnTo>
                  <a:pt x="6264173" y="2005860"/>
                </a:lnTo>
                <a:lnTo>
                  <a:pt x="6294316" y="2010163"/>
                </a:lnTo>
                <a:lnTo>
                  <a:pt x="6268870" y="2008212"/>
                </a:lnTo>
                <a:cubicBezTo>
                  <a:pt x="6247731" y="2005860"/>
                  <a:pt x="6226592" y="2003509"/>
                  <a:pt x="6207803" y="2001159"/>
                </a:cubicBezTo>
                <a:cubicBezTo>
                  <a:pt x="6207803" y="2003509"/>
                  <a:pt x="6205454" y="2003509"/>
                  <a:pt x="6205454" y="2005860"/>
                </a:cubicBezTo>
                <a:cubicBezTo>
                  <a:pt x="6228941" y="2008212"/>
                  <a:pt x="6252429" y="2010553"/>
                  <a:pt x="6271219" y="2012900"/>
                </a:cubicBezTo>
                <a:lnTo>
                  <a:pt x="6275917" y="2012900"/>
                </a:lnTo>
                <a:cubicBezTo>
                  <a:pt x="6395705" y="2031688"/>
                  <a:pt x="6513144" y="2059879"/>
                  <a:pt x="6623536" y="2104502"/>
                </a:cubicBezTo>
                <a:cubicBezTo>
                  <a:pt x="6678733" y="2127997"/>
                  <a:pt x="6732167" y="2155023"/>
                  <a:pt x="6783253" y="2185812"/>
                </a:cubicBezTo>
                <a:lnTo>
                  <a:pt x="6843634" y="2229036"/>
                </a:lnTo>
                <a:lnTo>
                  <a:pt x="6832714" y="2222483"/>
                </a:lnTo>
                <a:lnTo>
                  <a:pt x="6825531" y="2217233"/>
                </a:lnTo>
                <a:lnTo>
                  <a:pt x="6784813" y="2193739"/>
                </a:lnTo>
                <a:lnTo>
                  <a:pt x="6769158" y="2184346"/>
                </a:lnTo>
                <a:lnTo>
                  <a:pt x="6769160" y="2184346"/>
                </a:lnTo>
                <a:cubicBezTo>
                  <a:pt x="6757417" y="2177291"/>
                  <a:pt x="6745673" y="2170238"/>
                  <a:pt x="6733929" y="2163216"/>
                </a:cubicBezTo>
                <a:lnTo>
                  <a:pt x="6769158" y="2184346"/>
                </a:lnTo>
                <a:lnTo>
                  <a:pt x="6764463" y="2181994"/>
                </a:lnTo>
                <a:lnTo>
                  <a:pt x="6784813" y="2193739"/>
                </a:lnTo>
                <a:lnTo>
                  <a:pt x="6832714" y="2222483"/>
                </a:lnTo>
                <a:lnTo>
                  <a:pt x="6886599" y="2261861"/>
                </a:lnTo>
                <a:cubicBezTo>
                  <a:pt x="6874856" y="2252467"/>
                  <a:pt x="6858414" y="2243076"/>
                  <a:pt x="6844321" y="2233674"/>
                </a:cubicBezTo>
                <a:cubicBezTo>
                  <a:pt x="6825531" y="2217233"/>
                  <a:pt x="6790299" y="2200795"/>
                  <a:pt x="6757417" y="2181994"/>
                </a:cubicBezTo>
                <a:cubicBezTo>
                  <a:pt x="6721011" y="2162630"/>
                  <a:pt x="6684164" y="2145476"/>
                  <a:pt x="6646877" y="2130274"/>
                </a:cubicBezTo>
                <a:lnTo>
                  <a:pt x="6614219" y="2118772"/>
                </a:lnTo>
                <a:lnTo>
                  <a:pt x="6602397" y="2113904"/>
                </a:lnTo>
                <a:cubicBezTo>
                  <a:pt x="6588304" y="2109202"/>
                  <a:pt x="6576560" y="2104502"/>
                  <a:pt x="6562468" y="2099806"/>
                </a:cubicBezTo>
                <a:cubicBezTo>
                  <a:pt x="6548375" y="2095111"/>
                  <a:pt x="6536632" y="2090411"/>
                  <a:pt x="6522539" y="2085712"/>
                </a:cubicBezTo>
                <a:cubicBezTo>
                  <a:pt x="6508446" y="2081019"/>
                  <a:pt x="6496702" y="2078665"/>
                  <a:pt x="6482609" y="2073967"/>
                </a:cubicBezTo>
                <a:cubicBezTo>
                  <a:pt x="6456772" y="2069276"/>
                  <a:pt x="6430937" y="2059879"/>
                  <a:pt x="6405100" y="2055183"/>
                </a:cubicBezTo>
                <a:cubicBezTo>
                  <a:pt x="6379263" y="2050485"/>
                  <a:pt x="6353426" y="2045787"/>
                  <a:pt x="6327590" y="2041088"/>
                </a:cubicBezTo>
                <a:lnTo>
                  <a:pt x="6294707" y="2036390"/>
                </a:lnTo>
                <a:lnTo>
                  <a:pt x="6261824" y="2034040"/>
                </a:lnTo>
                <a:cubicBezTo>
                  <a:pt x="6261824" y="2034040"/>
                  <a:pt x="6259475" y="2034040"/>
                  <a:pt x="6264173" y="2036390"/>
                </a:cubicBezTo>
                <a:lnTo>
                  <a:pt x="6278408" y="2038855"/>
                </a:lnTo>
                <a:lnTo>
                  <a:pt x="6189012" y="2029341"/>
                </a:lnTo>
                <a:cubicBezTo>
                  <a:pt x="6189012" y="2031688"/>
                  <a:pt x="6186663" y="2031688"/>
                  <a:pt x="6186663" y="2034040"/>
                </a:cubicBezTo>
                <a:lnTo>
                  <a:pt x="6257126" y="2041088"/>
                </a:lnTo>
                <a:cubicBezTo>
                  <a:pt x="6233639" y="2041088"/>
                  <a:pt x="6210151" y="2038738"/>
                  <a:pt x="6186663" y="2036390"/>
                </a:cubicBezTo>
                <a:cubicBezTo>
                  <a:pt x="6156129" y="2088062"/>
                  <a:pt x="6123246" y="2142092"/>
                  <a:pt x="6090364" y="2198442"/>
                </a:cubicBezTo>
                <a:cubicBezTo>
                  <a:pt x="6062178" y="2240725"/>
                  <a:pt x="6036341" y="2282998"/>
                  <a:pt x="6010505" y="2327621"/>
                </a:cubicBezTo>
                <a:cubicBezTo>
                  <a:pt x="6033992" y="2238373"/>
                  <a:pt x="6052783" y="2144444"/>
                  <a:pt x="6109154" y="2064576"/>
                </a:cubicBezTo>
                <a:lnTo>
                  <a:pt x="6130684" y="2041088"/>
                </a:lnTo>
                <a:lnTo>
                  <a:pt x="6134990" y="2041088"/>
                </a:lnTo>
                <a:cubicBezTo>
                  <a:pt x="6137339" y="2041088"/>
                  <a:pt x="6137339" y="2038738"/>
                  <a:pt x="6139687" y="2036390"/>
                </a:cubicBezTo>
                <a:lnTo>
                  <a:pt x="6134990" y="2036390"/>
                </a:lnTo>
                <a:lnTo>
                  <a:pt x="6130684" y="2041088"/>
                </a:lnTo>
                <a:lnTo>
                  <a:pt x="6106805" y="2041088"/>
                </a:lnTo>
                <a:cubicBezTo>
                  <a:pt x="6109154" y="2038738"/>
                  <a:pt x="6109154" y="2036390"/>
                  <a:pt x="6111503" y="2036390"/>
                </a:cubicBezTo>
                <a:lnTo>
                  <a:pt x="6106805" y="2036390"/>
                </a:lnTo>
                <a:cubicBezTo>
                  <a:pt x="6071573" y="2088062"/>
                  <a:pt x="6036341" y="2144444"/>
                  <a:pt x="6003459" y="2203143"/>
                </a:cubicBezTo>
                <a:cubicBezTo>
                  <a:pt x="6011680" y="2174939"/>
                  <a:pt x="6019900" y="2146209"/>
                  <a:pt x="6029589" y="2118012"/>
                </a:cubicBezTo>
                <a:lnTo>
                  <a:pt x="6062516" y="2041088"/>
                </a:lnTo>
                <a:lnTo>
                  <a:pt x="6064527" y="2041088"/>
                </a:lnTo>
                <a:cubicBezTo>
                  <a:pt x="6066876" y="2038738"/>
                  <a:pt x="6066876" y="2038738"/>
                  <a:pt x="6069224" y="2036390"/>
                </a:cubicBezTo>
                <a:lnTo>
                  <a:pt x="6064527" y="2036390"/>
                </a:lnTo>
                <a:lnTo>
                  <a:pt x="6062516" y="2041088"/>
                </a:lnTo>
                <a:lnTo>
                  <a:pt x="6062178" y="2041088"/>
                </a:lnTo>
                <a:lnTo>
                  <a:pt x="6041039" y="2041088"/>
                </a:lnTo>
                <a:cubicBezTo>
                  <a:pt x="6043388" y="2038738"/>
                  <a:pt x="6043388" y="2036390"/>
                  <a:pt x="6045736" y="2036390"/>
                </a:cubicBezTo>
                <a:lnTo>
                  <a:pt x="6041039" y="2036390"/>
                </a:lnTo>
                <a:cubicBezTo>
                  <a:pt x="6029295" y="2052830"/>
                  <a:pt x="6019900" y="2069276"/>
                  <a:pt x="6008156" y="2088062"/>
                </a:cubicBezTo>
                <a:cubicBezTo>
                  <a:pt x="5958832" y="2165556"/>
                  <a:pt x="5916554" y="2250114"/>
                  <a:pt x="5890717" y="2334671"/>
                </a:cubicBezTo>
                <a:cubicBezTo>
                  <a:pt x="5878973" y="2163216"/>
                  <a:pt x="5871927" y="1970625"/>
                  <a:pt x="5749790" y="1843795"/>
                </a:cubicBezTo>
                <a:cubicBezTo>
                  <a:pt x="5669932" y="1900164"/>
                  <a:pt x="5599469" y="1839098"/>
                  <a:pt x="5510215" y="1815611"/>
                </a:cubicBezTo>
                <a:cubicBezTo>
                  <a:pt x="5557191" y="1759242"/>
                  <a:pt x="5604166" y="1702873"/>
                  <a:pt x="5632351" y="1639458"/>
                </a:cubicBezTo>
                <a:cubicBezTo>
                  <a:pt x="5625305" y="1632412"/>
                  <a:pt x="5658188" y="1597181"/>
                  <a:pt x="5634700" y="1597181"/>
                </a:cubicBezTo>
                <a:cubicBezTo>
                  <a:pt x="5698117" y="1522018"/>
                  <a:pt x="5782674" y="1446854"/>
                  <a:pt x="5850788" y="1371692"/>
                </a:cubicBezTo>
                <a:cubicBezTo>
                  <a:pt x="5866055" y="1355250"/>
                  <a:pt x="5880148" y="1338221"/>
                  <a:pt x="5893359" y="1320017"/>
                </a:cubicBezTo>
                <a:lnTo>
                  <a:pt x="5911403" y="1291601"/>
                </a:lnTo>
                <a:lnTo>
                  <a:pt x="5798602" y="1399841"/>
                </a:lnTo>
                <a:cubicBezTo>
                  <a:pt x="5674631" y="1528771"/>
                  <a:pt x="5567174" y="1670578"/>
                  <a:pt x="5470286" y="1820308"/>
                </a:cubicBezTo>
                <a:cubicBezTo>
                  <a:pt x="5465589" y="1820308"/>
                  <a:pt x="5458543" y="1820308"/>
                  <a:pt x="5453845" y="1820308"/>
                </a:cubicBezTo>
                <a:cubicBezTo>
                  <a:pt x="5474984" y="1787426"/>
                  <a:pt x="5498472" y="1756893"/>
                  <a:pt x="5521959" y="1726360"/>
                </a:cubicBezTo>
                <a:cubicBezTo>
                  <a:pt x="5531354" y="1714616"/>
                  <a:pt x="5540750" y="1695827"/>
                  <a:pt x="5547796" y="1674688"/>
                </a:cubicBezTo>
                <a:cubicBezTo>
                  <a:pt x="5554842" y="1655899"/>
                  <a:pt x="5564239" y="1634761"/>
                  <a:pt x="5571285" y="1620668"/>
                </a:cubicBezTo>
                <a:cubicBezTo>
                  <a:pt x="5590075" y="1580740"/>
                  <a:pt x="5613563" y="1545507"/>
                  <a:pt x="5639399" y="1510273"/>
                </a:cubicBezTo>
                <a:cubicBezTo>
                  <a:pt x="5667585" y="1475041"/>
                  <a:pt x="5695770" y="1442157"/>
                  <a:pt x="5728653" y="1409273"/>
                </a:cubicBezTo>
                <a:cubicBezTo>
                  <a:pt x="5759187" y="1376389"/>
                  <a:pt x="5796768" y="1345854"/>
                  <a:pt x="5831999" y="1317667"/>
                </a:cubicBezTo>
                <a:cubicBezTo>
                  <a:pt x="5869580" y="1289481"/>
                  <a:pt x="5909509" y="1263644"/>
                  <a:pt x="5951787" y="1237807"/>
                </a:cubicBezTo>
                <a:lnTo>
                  <a:pt x="5943164" y="1251604"/>
                </a:lnTo>
                <a:lnTo>
                  <a:pt x="6149083" y="1092184"/>
                </a:lnTo>
                <a:cubicBezTo>
                  <a:pt x="6226592" y="1040505"/>
                  <a:pt x="6311149" y="993532"/>
                  <a:pt x="6400402" y="953598"/>
                </a:cubicBezTo>
                <a:cubicBezTo>
                  <a:pt x="6576560" y="873741"/>
                  <a:pt x="6778555" y="819719"/>
                  <a:pt x="6989946" y="815021"/>
                </a:cubicBezTo>
                <a:close/>
                <a:moveTo>
                  <a:pt x="3320273" y="792671"/>
                </a:moveTo>
                <a:cubicBezTo>
                  <a:pt x="3319392" y="792855"/>
                  <a:pt x="3318218" y="793882"/>
                  <a:pt x="3316456" y="796231"/>
                </a:cubicBezTo>
                <a:cubicBezTo>
                  <a:pt x="3314107" y="800929"/>
                  <a:pt x="3323502" y="807975"/>
                  <a:pt x="3328200" y="800929"/>
                </a:cubicBezTo>
                <a:cubicBezTo>
                  <a:pt x="3322916" y="799167"/>
                  <a:pt x="3322916" y="792121"/>
                  <a:pt x="3320273" y="792671"/>
                </a:cubicBezTo>
                <a:close/>
                <a:moveTo>
                  <a:pt x="3431546" y="779790"/>
                </a:moveTo>
                <a:cubicBezTo>
                  <a:pt x="3368129" y="796231"/>
                  <a:pt x="3368129" y="819719"/>
                  <a:pt x="3431546" y="779790"/>
                </a:cubicBezTo>
                <a:close/>
                <a:moveTo>
                  <a:pt x="2012904" y="704672"/>
                </a:moveTo>
                <a:cubicBezTo>
                  <a:pt x="2010554" y="709370"/>
                  <a:pt x="2008209" y="711718"/>
                  <a:pt x="2005859" y="714067"/>
                </a:cubicBezTo>
                <a:cubicBezTo>
                  <a:pt x="2003508" y="714067"/>
                  <a:pt x="2010554" y="707021"/>
                  <a:pt x="2012904" y="704672"/>
                </a:cubicBezTo>
                <a:close/>
                <a:moveTo>
                  <a:pt x="2024651" y="697626"/>
                </a:moveTo>
                <a:cubicBezTo>
                  <a:pt x="2022301" y="699975"/>
                  <a:pt x="2019952" y="702324"/>
                  <a:pt x="2019952" y="704672"/>
                </a:cubicBezTo>
                <a:lnTo>
                  <a:pt x="2015252" y="709370"/>
                </a:lnTo>
                <a:close/>
                <a:moveTo>
                  <a:pt x="1984501" y="694786"/>
                </a:moveTo>
                <a:lnTo>
                  <a:pt x="1984522" y="695081"/>
                </a:lnTo>
                <a:lnTo>
                  <a:pt x="1982373" y="697626"/>
                </a:lnTo>
                <a:close/>
                <a:moveTo>
                  <a:pt x="2017601" y="690580"/>
                </a:moveTo>
                <a:lnTo>
                  <a:pt x="2017253" y="691103"/>
                </a:lnTo>
                <a:lnTo>
                  <a:pt x="2015268" y="692918"/>
                </a:lnTo>
                <a:close/>
                <a:moveTo>
                  <a:pt x="1989417" y="688231"/>
                </a:moveTo>
                <a:lnTo>
                  <a:pt x="1984501" y="694786"/>
                </a:lnTo>
                <a:lnTo>
                  <a:pt x="1984426" y="693809"/>
                </a:lnTo>
                <a:cubicBezTo>
                  <a:pt x="1985894" y="691754"/>
                  <a:pt x="1988245" y="689406"/>
                  <a:pt x="1989417" y="688231"/>
                </a:cubicBezTo>
                <a:close/>
                <a:moveTo>
                  <a:pt x="2022005" y="686763"/>
                </a:moveTo>
                <a:cubicBezTo>
                  <a:pt x="2023474" y="685882"/>
                  <a:pt x="2023474" y="687057"/>
                  <a:pt x="2019952" y="692928"/>
                </a:cubicBezTo>
                <a:cubicBezTo>
                  <a:pt x="2015252" y="697626"/>
                  <a:pt x="2010559" y="699975"/>
                  <a:pt x="2005859" y="707021"/>
                </a:cubicBezTo>
                <a:cubicBezTo>
                  <a:pt x="2012909" y="694690"/>
                  <a:pt x="2012024" y="698214"/>
                  <a:pt x="2014116" y="695791"/>
                </a:cubicBezTo>
                <a:lnTo>
                  <a:pt x="2017253" y="691103"/>
                </a:lnTo>
                <a:close/>
                <a:moveTo>
                  <a:pt x="1956531" y="683533"/>
                </a:moveTo>
                <a:cubicBezTo>
                  <a:pt x="1951838" y="688231"/>
                  <a:pt x="1954188" y="690579"/>
                  <a:pt x="1949488" y="690579"/>
                </a:cubicBezTo>
                <a:cubicBezTo>
                  <a:pt x="1951838" y="683533"/>
                  <a:pt x="1937746" y="699975"/>
                  <a:pt x="1940096" y="692928"/>
                </a:cubicBezTo>
                <a:cubicBezTo>
                  <a:pt x="1951838" y="683533"/>
                  <a:pt x="1951838" y="685882"/>
                  <a:pt x="1956531" y="683533"/>
                </a:cubicBezTo>
                <a:close/>
                <a:moveTo>
                  <a:pt x="1945933" y="668858"/>
                </a:moveTo>
                <a:lnTo>
                  <a:pt x="1946078" y="668928"/>
                </a:lnTo>
                <a:lnTo>
                  <a:pt x="1944790" y="669441"/>
                </a:lnTo>
                <a:close/>
                <a:moveTo>
                  <a:pt x="1945651" y="668723"/>
                </a:moveTo>
                <a:lnTo>
                  <a:pt x="1945805" y="668797"/>
                </a:lnTo>
                <a:lnTo>
                  <a:pt x="1944790" y="669441"/>
                </a:lnTo>
                <a:close/>
                <a:moveTo>
                  <a:pt x="1968277" y="660046"/>
                </a:moveTo>
                <a:lnTo>
                  <a:pt x="1958316" y="666272"/>
                </a:lnTo>
                <a:lnTo>
                  <a:pt x="1947140" y="669441"/>
                </a:lnTo>
                <a:lnTo>
                  <a:pt x="1946078" y="668928"/>
                </a:lnTo>
                <a:close/>
                <a:moveTo>
                  <a:pt x="1953013" y="658664"/>
                </a:moveTo>
                <a:lnTo>
                  <a:pt x="1952616" y="658894"/>
                </a:lnTo>
                <a:lnTo>
                  <a:pt x="1947140" y="660046"/>
                </a:lnTo>
                <a:close/>
                <a:moveTo>
                  <a:pt x="1959889" y="657362"/>
                </a:moveTo>
                <a:lnTo>
                  <a:pt x="1957342" y="659202"/>
                </a:lnTo>
                <a:cubicBezTo>
                  <a:pt x="1955505" y="660560"/>
                  <a:pt x="1954479" y="661367"/>
                  <a:pt x="1953599" y="662101"/>
                </a:cubicBezTo>
                <a:lnTo>
                  <a:pt x="1945651" y="668723"/>
                </a:lnTo>
                <a:lnTo>
                  <a:pt x="1938626" y="665330"/>
                </a:lnTo>
                <a:cubicBezTo>
                  <a:pt x="1937746" y="665330"/>
                  <a:pt x="1938917" y="665918"/>
                  <a:pt x="1942441" y="664743"/>
                </a:cubicBezTo>
                <a:lnTo>
                  <a:pt x="1952616" y="658894"/>
                </a:lnTo>
                <a:close/>
                <a:moveTo>
                  <a:pt x="1970625" y="655348"/>
                </a:moveTo>
                <a:cubicBezTo>
                  <a:pt x="1968277" y="656523"/>
                  <a:pt x="1962410" y="660046"/>
                  <a:pt x="1956829" y="663276"/>
                </a:cubicBezTo>
                <a:lnTo>
                  <a:pt x="1945933" y="668858"/>
                </a:lnTo>
                <a:lnTo>
                  <a:pt x="1945805" y="668797"/>
                </a:lnTo>
                <a:lnTo>
                  <a:pt x="1949821" y="666248"/>
                </a:lnTo>
                <a:cubicBezTo>
                  <a:pt x="1957414" y="661954"/>
                  <a:pt x="1970625" y="655348"/>
                  <a:pt x="1970625" y="655348"/>
                </a:cubicBezTo>
                <a:close/>
                <a:moveTo>
                  <a:pt x="1962649" y="654393"/>
                </a:moveTo>
                <a:lnTo>
                  <a:pt x="1963435" y="654761"/>
                </a:lnTo>
                <a:lnTo>
                  <a:pt x="1963504" y="654751"/>
                </a:lnTo>
                <a:lnTo>
                  <a:pt x="1960538" y="656894"/>
                </a:lnTo>
                <a:lnTo>
                  <a:pt x="1953013" y="658664"/>
                </a:lnTo>
                <a:lnTo>
                  <a:pt x="1954188" y="657991"/>
                </a:lnTo>
                <a:close/>
                <a:moveTo>
                  <a:pt x="2123295" y="615420"/>
                </a:moveTo>
                <a:cubicBezTo>
                  <a:pt x="2118599" y="622466"/>
                  <a:pt x="2130343" y="615420"/>
                  <a:pt x="2125642" y="620117"/>
                </a:cubicBezTo>
                <a:cubicBezTo>
                  <a:pt x="2125642" y="620117"/>
                  <a:pt x="2123295" y="620117"/>
                  <a:pt x="2123295" y="620117"/>
                </a:cubicBezTo>
                <a:cubicBezTo>
                  <a:pt x="2126816" y="616594"/>
                  <a:pt x="2117129" y="620998"/>
                  <a:pt x="2119001" y="618466"/>
                </a:cubicBezTo>
                <a:lnTo>
                  <a:pt x="2121705" y="616273"/>
                </a:lnTo>
                <a:close/>
                <a:moveTo>
                  <a:pt x="2100396" y="579895"/>
                </a:moveTo>
                <a:cubicBezTo>
                  <a:pt x="2101575" y="580188"/>
                  <a:pt x="2102158" y="581363"/>
                  <a:pt x="2099809" y="584887"/>
                </a:cubicBezTo>
                <a:cubicBezTo>
                  <a:pt x="2097464" y="587234"/>
                  <a:pt x="2095114" y="589584"/>
                  <a:pt x="2092764" y="591932"/>
                </a:cubicBezTo>
                <a:cubicBezTo>
                  <a:pt x="2099809" y="582538"/>
                  <a:pt x="2092764" y="589584"/>
                  <a:pt x="2088066" y="594281"/>
                </a:cubicBezTo>
                <a:cubicBezTo>
                  <a:pt x="2090414" y="589584"/>
                  <a:pt x="2092764" y="589584"/>
                  <a:pt x="2095114" y="587234"/>
                </a:cubicBezTo>
                <a:lnTo>
                  <a:pt x="2092091" y="589248"/>
                </a:lnTo>
                <a:lnTo>
                  <a:pt x="2097459" y="582541"/>
                </a:lnTo>
                <a:lnTo>
                  <a:pt x="2097464" y="582538"/>
                </a:lnTo>
                <a:lnTo>
                  <a:pt x="2097464" y="582537"/>
                </a:lnTo>
                <a:lnTo>
                  <a:pt x="2100071" y="579927"/>
                </a:lnTo>
                <a:close/>
                <a:moveTo>
                  <a:pt x="2027882" y="547306"/>
                </a:moveTo>
                <a:cubicBezTo>
                  <a:pt x="2028762" y="546132"/>
                  <a:pt x="2029347" y="546132"/>
                  <a:pt x="2029347" y="549655"/>
                </a:cubicBezTo>
                <a:lnTo>
                  <a:pt x="2028133" y="552412"/>
                </a:lnTo>
                <a:lnTo>
                  <a:pt x="2027882" y="552004"/>
                </a:lnTo>
                <a:lnTo>
                  <a:pt x="2025617" y="555293"/>
                </a:lnTo>
                <a:lnTo>
                  <a:pt x="2024651" y="552004"/>
                </a:lnTo>
                <a:cubicBezTo>
                  <a:pt x="2025823" y="550829"/>
                  <a:pt x="2026995" y="548481"/>
                  <a:pt x="2027882" y="547306"/>
                </a:cubicBezTo>
                <a:close/>
                <a:moveTo>
                  <a:pt x="2057532" y="542608"/>
                </a:moveTo>
                <a:lnTo>
                  <a:pt x="2059879" y="542608"/>
                </a:lnTo>
                <a:lnTo>
                  <a:pt x="2052837" y="554352"/>
                </a:lnTo>
                <a:close/>
                <a:moveTo>
                  <a:pt x="2085717" y="540259"/>
                </a:moveTo>
                <a:cubicBezTo>
                  <a:pt x="2088066" y="540259"/>
                  <a:pt x="2090414" y="540259"/>
                  <a:pt x="2090414" y="540259"/>
                </a:cubicBezTo>
                <a:cubicBezTo>
                  <a:pt x="2081022" y="554352"/>
                  <a:pt x="2090414" y="537910"/>
                  <a:pt x="2085717" y="540259"/>
                </a:cubicBezTo>
                <a:close/>
                <a:moveTo>
                  <a:pt x="2019952" y="519120"/>
                </a:moveTo>
                <a:lnTo>
                  <a:pt x="2022301" y="528515"/>
                </a:lnTo>
                <a:cubicBezTo>
                  <a:pt x="2019952" y="528515"/>
                  <a:pt x="2019952" y="528515"/>
                  <a:pt x="2019952" y="523818"/>
                </a:cubicBezTo>
                <a:close/>
                <a:moveTo>
                  <a:pt x="2029347" y="516772"/>
                </a:moveTo>
                <a:cubicBezTo>
                  <a:pt x="2034044" y="528516"/>
                  <a:pt x="2036394" y="521471"/>
                  <a:pt x="2036394" y="540260"/>
                </a:cubicBezTo>
                <a:lnTo>
                  <a:pt x="2031694" y="542609"/>
                </a:lnTo>
                <a:cubicBezTo>
                  <a:pt x="2034044" y="561399"/>
                  <a:pt x="2043440" y="523818"/>
                  <a:pt x="2038744" y="554352"/>
                </a:cubicBezTo>
                <a:cubicBezTo>
                  <a:pt x="2036394" y="552004"/>
                  <a:pt x="2031694" y="559050"/>
                  <a:pt x="2031694" y="568445"/>
                </a:cubicBezTo>
                <a:lnTo>
                  <a:pt x="2036394" y="561399"/>
                </a:lnTo>
                <a:cubicBezTo>
                  <a:pt x="2036394" y="566096"/>
                  <a:pt x="2034044" y="563748"/>
                  <a:pt x="2034044" y="568445"/>
                </a:cubicBezTo>
                <a:cubicBezTo>
                  <a:pt x="2034044" y="566096"/>
                  <a:pt x="2038744" y="559050"/>
                  <a:pt x="2041094" y="554352"/>
                </a:cubicBezTo>
                <a:lnTo>
                  <a:pt x="2048136" y="554352"/>
                </a:lnTo>
                <a:cubicBezTo>
                  <a:pt x="2048136" y="552004"/>
                  <a:pt x="2045788" y="559050"/>
                  <a:pt x="2045788" y="559050"/>
                </a:cubicBezTo>
                <a:lnTo>
                  <a:pt x="2052837" y="552004"/>
                </a:lnTo>
                <a:cubicBezTo>
                  <a:pt x="2050486" y="556701"/>
                  <a:pt x="2050486" y="561399"/>
                  <a:pt x="2050486" y="563748"/>
                </a:cubicBezTo>
                <a:cubicBezTo>
                  <a:pt x="2052247" y="567271"/>
                  <a:pt x="2060609" y="548333"/>
                  <a:pt x="2063699" y="545581"/>
                </a:cubicBezTo>
                <a:lnTo>
                  <a:pt x="2064536" y="549444"/>
                </a:lnTo>
                <a:lnTo>
                  <a:pt x="2064400" y="549655"/>
                </a:lnTo>
                <a:lnTo>
                  <a:pt x="2062229" y="549655"/>
                </a:lnTo>
                <a:lnTo>
                  <a:pt x="2059879" y="556701"/>
                </a:lnTo>
                <a:lnTo>
                  <a:pt x="2064400" y="549655"/>
                </a:lnTo>
                <a:lnTo>
                  <a:pt x="2064579" y="549655"/>
                </a:lnTo>
                <a:lnTo>
                  <a:pt x="2064536" y="549444"/>
                </a:lnTo>
                <a:lnTo>
                  <a:pt x="2067553" y="544737"/>
                </a:lnTo>
                <a:cubicBezTo>
                  <a:pt x="2072946" y="540113"/>
                  <a:pt x="2073390" y="552004"/>
                  <a:pt x="2085717" y="530865"/>
                </a:cubicBezTo>
                <a:cubicBezTo>
                  <a:pt x="2081022" y="544957"/>
                  <a:pt x="2081022" y="537911"/>
                  <a:pt x="2071625" y="549655"/>
                </a:cubicBezTo>
                <a:lnTo>
                  <a:pt x="2069279" y="559050"/>
                </a:lnTo>
                <a:cubicBezTo>
                  <a:pt x="2066929" y="559050"/>
                  <a:pt x="2066929" y="556701"/>
                  <a:pt x="2064579" y="559050"/>
                </a:cubicBezTo>
                <a:cubicBezTo>
                  <a:pt x="2062229" y="573143"/>
                  <a:pt x="2071625" y="561399"/>
                  <a:pt x="2078672" y="554352"/>
                </a:cubicBezTo>
                <a:cubicBezTo>
                  <a:pt x="2078672" y="559050"/>
                  <a:pt x="2066929" y="573143"/>
                  <a:pt x="2071625" y="570793"/>
                </a:cubicBezTo>
                <a:cubicBezTo>
                  <a:pt x="2078672" y="568445"/>
                  <a:pt x="2083372" y="552004"/>
                  <a:pt x="2088066" y="549655"/>
                </a:cubicBezTo>
                <a:lnTo>
                  <a:pt x="2081022" y="563748"/>
                </a:lnTo>
                <a:cubicBezTo>
                  <a:pt x="2090414" y="556701"/>
                  <a:pt x="2088066" y="568445"/>
                  <a:pt x="2088066" y="570793"/>
                </a:cubicBezTo>
                <a:cubicBezTo>
                  <a:pt x="2085717" y="577840"/>
                  <a:pt x="2104506" y="563748"/>
                  <a:pt x="2102158" y="568445"/>
                </a:cubicBezTo>
                <a:cubicBezTo>
                  <a:pt x="2099809" y="570793"/>
                  <a:pt x="2097464" y="577840"/>
                  <a:pt x="2095114" y="580188"/>
                </a:cubicBezTo>
                <a:lnTo>
                  <a:pt x="2104506" y="575492"/>
                </a:lnTo>
                <a:lnTo>
                  <a:pt x="2100071" y="579927"/>
                </a:lnTo>
                <a:lnTo>
                  <a:pt x="2097464" y="580188"/>
                </a:lnTo>
                <a:lnTo>
                  <a:pt x="2097464" y="582537"/>
                </a:lnTo>
                <a:lnTo>
                  <a:pt x="2097459" y="582541"/>
                </a:lnTo>
                <a:lnTo>
                  <a:pt x="2088066" y="591932"/>
                </a:lnTo>
                <a:lnTo>
                  <a:pt x="2092091" y="589248"/>
                </a:lnTo>
                <a:lnTo>
                  <a:pt x="2088066" y="594281"/>
                </a:lnTo>
                <a:cubicBezTo>
                  <a:pt x="2090414" y="594281"/>
                  <a:pt x="2088066" y="596630"/>
                  <a:pt x="2083372" y="601327"/>
                </a:cubicBezTo>
                <a:cubicBezTo>
                  <a:pt x="2085717" y="601327"/>
                  <a:pt x="2095114" y="594281"/>
                  <a:pt x="2099809" y="587234"/>
                </a:cubicBezTo>
                <a:cubicBezTo>
                  <a:pt x="2099809" y="591932"/>
                  <a:pt x="2097464" y="594281"/>
                  <a:pt x="2106857" y="589584"/>
                </a:cubicBezTo>
                <a:lnTo>
                  <a:pt x="2097464" y="598978"/>
                </a:lnTo>
                <a:lnTo>
                  <a:pt x="2102158" y="596630"/>
                </a:lnTo>
                <a:lnTo>
                  <a:pt x="2090414" y="606025"/>
                </a:lnTo>
                <a:cubicBezTo>
                  <a:pt x="2085717" y="615420"/>
                  <a:pt x="2106857" y="591932"/>
                  <a:pt x="2104506" y="598978"/>
                </a:cubicBezTo>
                <a:lnTo>
                  <a:pt x="2097464" y="606025"/>
                </a:lnTo>
                <a:cubicBezTo>
                  <a:pt x="2102158" y="603676"/>
                  <a:pt x="2116249" y="591932"/>
                  <a:pt x="2106857" y="601327"/>
                </a:cubicBezTo>
                <a:cubicBezTo>
                  <a:pt x="2113901" y="596630"/>
                  <a:pt x="2116249" y="587234"/>
                  <a:pt x="2120936" y="589584"/>
                </a:cubicBezTo>
                <a:cubicBezTo>
                  <a:pt x="2116249" y="594281"/>
                  <a:pt x="2113901" y="598978"/>
                  <a:pt x="2113901" y="601327"/>
                </a:cubicBezTo>
                <a:cubicBezTo>
                  <a:pt x="2118599" y="598978"/>
                  <a:pt x="2123295" y="591932"/>
                  <a:pt x="2120936" y="591932"/>
                </a:cubicBezTo>
                <a:cubicBezTo>
                  <a:pt x="2130343" y="591932"/>
                  <a:pt x="2095114" y="620117"/>
                  <a:pt x="2109207" y="613071"/>
                </a:cubicBezTo>
                <a:cubicBezTo>
                  <a:pt x="2113901" y="606025"/>
                  <a:pt x="2125642" y="598978"/>
                  <a:pt x="2123295" y="596630"/>
                </a:cubicBezTo>
                <a:cubicBezTo>
                  <a:pt x="2127993" y="594281"/>
                  <a:pt x="2111552" y="610722"/>
                  <a:pt x="2123295" y="603676"/>
                </a:cubicBezTo>
                <a:lnTo>
                  <a:pt x="2111552" y="613071"/>
                </a:lnTo>
                <a:cubicBezTo>
                  <a:pt x="2111552" y="615420"/>
                  <a:pt x="2116249" y="610722"/>
                  <a:pt x="2118599" y="610722"/>
                </a:cubicBezTo>
                <a:lnTo>
                  <a:pt x="2109207" y="617769"/>
                </a:lnTo>
                <a:cubicBezTo>
                  <a:pt x="2125642" y="608373"/>
                  <a:pt x="2104506" y="627164"/>
                  <a:pt x="2125642" y="613071"/>
                </a:cubicBezTo>
                <a:lnTo>
                  <a:pt x="2121705" y="616273"/>
                </a:lnTo>
                <a:lnTo>
                  <a:pt x="2118078" y="618209"/>
                </a:lnTo>
                <a:cubicBezTo>
                  <a:pt x="2115663" y="619090"/>
                  <a:pt x="2119184" y="616007"/>
                  <a:pt x="2106857" y="624815"/>
                </a:cubicBezTo>
                <a:lnTo>
                  <a:pt x="2107707" y="624815"/>
                </a:lnTo>
                <a:lnTo>
                  <a:pt x="2104506" y="627164"/>
                </a:lnTo>
                <a:cubicBezTo>
                  <a:pt x="2102158" y="629512"/>
                  <a:pt x="2099809" y="629512"/>
                  <a:pt x="2097464" y="631861"/>
                </a:cubicBezTo>
                <a:cubicBezTo>
                  <a:pt x="2097464" y="631861"/>
                  <a:pt x="2097464" y="629512"/>
                  <a:pt x="2097464" y="629512"/>
                </a:cubicBezTo>
                <a:cubicBezTo>
                  <a:pt x="2097464" y="629512"/>
                  <a:pt x="2097464" y="631861"/>
                  <a:pt x="2095114" y="631861"/>
                </a:cubicBezTo>
                <a:cubicBezTo>
                  <a:pt x="2095114" y="641256"/>
                  <a:pt x="2092764" y="641256"/>
                  <a:pt x="2095114" y="636559"/>
                </a:cubicBezTo>
                <a:cubicBezTo>
                  <a:pt x="2097464" y="634210"/>
                  <a:pt x="2102158" y="631861"/>
                  <a:pt x="2104506" y="629512"/>
                </a:cubicBezTo>
                <a:cubicBezTo>
                  <a:pt x="2109207" y="624815"/>
                  <a:pt x="2099809" y="629512"/>
                  <a:pt x="2104506" y="627164"/>
                </a:cubicBezTo>
                <a:cubicBezTo>
                  <a:pt x="2106857" y="627164"/>
                  <a:pt x="2109207" y="624815"/>
                  <a:pt x="2111552" y="624815"/>
                </a:cubicBezTo>
                <a:lnTo>
                  <a:pt x="2107707" y="624815"/>
                </a:lnTo>
                <a:lnTo>
                  <a:pt x="2111403" y="622099"/>
                </a:lnTo>
                <a:cubicBezTo>
                  <a:pt x="2115370" y="620118"/>
                  <a:pt x="2112728" y="625402"/>
                  <a:pt x="2123295" y="620117"/>
                </a:cubicBezTo>
                <a:cubicBezTo>
                  <a:pt x="2125642" y="620117"/>
                  <a:pt x="2111552" y="634210"/>
                  <a:pt x="2104506" y="638908"/>
                </a:cubicBezTo>
                <a:cubicBezTo>
                  <a:pt x="2102158" y="638908"/>
                  <a:pt x="2102158" y="641256"/>
                  <a:pt x="2102158" y="641256"/>
                </a:cubicBezTo>
                <a:cubicBezTo>
                  <a:pt x="2099809" y="643605"/>
                  <a:pt x="2109207" y="638908"/>
                  <a:pt x="2116249" y="634210"/>
                </a:cubicBezTo>
                <a:cubicBezTo>
                  <a:pt x="2120936" y="634210"/>
                  <a:pt x="2109207" y="634210"/>
                  <a:pt x="2130343" y="622466"/>
                </a:cubicBezTo>
                <a:cubicBezTo>
                  <a:pt x="2109207" y="638908"/>
                  <a:pt x="2142086" y="620117"/>
                  <a:pt x="2127993" y="634210"/>
                </a:cubicBezTo>
                <a:cubicBezTo>
                  <a:pt x="2118599" y="636559"/>
                  <a:pt x="2116249" y="643605"/>
                  <a:pt x="2109207" y="645954"/>
                </a:cubicBezTo>
                <a:cubicBezTo>
                  <a:pt x="2113901" y="645954"/>
                  <a:pt x="2116249" y="645954"/>
                  <a:pt x="2123295" y="641256"/>
                </a:cubicBezTo>
                <a:lnTo>
                  <a:pt x="2116249" y="645954"/>
                </a:lnTo>
                <a:cubicBezTo>
                  <a:pt x="2135042" y="636559"/>
                  <a:pt x="2130343" y="636559"/>
                  <a:pt x="2142086" y="634210"/>
                </a:cubicBezTo>
                <a:cubicBezTo>
                  <a:pt x="2135042" y="636559"/>
                  <a:pt x="2130343" y="641256"/>
                  <a:pt x="2125642" y="643605"/>
                </a:cubicBezTo>
                <a:cubicBezTo>
                  <a:pt x="2125642" y="645954"/>
                  <a:pt x="2127993" y="645954"/>
                  <a:pt x="2132692" y="643605"/>
                </a:cubicBezTo>
                <a:cubicBezTo>
                  <a:pt x="2137392" y="645954"/>
                  <a:pt x="2125642" y="653000"/>
                  <a:pt x="2135042" y="650651"/>
                </a:cubicBezTo>
                <a:lnTo>
                  <a:pt x="2139738" y="648302"/>
                </a:lnTo>
                <a:cubicBezTo>
                  <a:pt x="2153830" y="645954"/>
                  <a:pt x="2149134" y="657697"/>
                  <a:pt x="2158530" y="660046"/>
                </a:cubicBezTo>
                <a:lnTo>
                  <a:pt x="2160879" y="655348"/>
                </a:lnTo>
                <a:cubicBezTo>
                  <a:pt x="2158530" y="657697"/>
                  <a:pt x="2170273" y="657697"/>
                  <a:pt x="2163227" y="662394"/>
                </a:cubicBezTo>
                <a:cubicBezTo>
                  <a:pt x="2163227" y="662394"/>
                  <a:pt x="2160879" y="662394"/>
                  <a:pt x="2160879" y="662394"/>
                </a:cubicBezTo>
                <a:cubicBezTo>
                  <a:pt x="2156181" y="664743"/>
                  <a:pt x="2146785" y="669441"/>
                  <a:pt x="2146785" y="671789"/>
                </a:cubicBezTo>
                <a:lnTo>
                  <a:pt x="2156181" y="669441"/>
                </a:lnTo>
                <a:lnTo>
                  <a:pt x="2149134" y="671789"/>
                </a:lnTo>
                <a:cubicBezTo>
                  <a:pt x="2149134" y="674138"/>
                  <a:pt x="2160879" y="667092"/>
                  <a:pt x="2160879" y="669441"/>
                </a:cubicBezTo>
                <a:cubicBezTo>
                  <a:pt x="2149134" y="676487"/>
                  <a:pt x="2149134" y="678836"/>
                  <a:pt x="2149134" y="681185"/>
                </a:cubicBezTo>
                <a:cubicBezTo>
                  <a:pt x="2149134" y="683533"/>
                  <a:pt x="2151485" y="688231"/>
                  <a:pt x="2139738" y="690580"/>
                </a:cubicBezTo>
                <a:cubicBezTo>
                  <a:pt x="2158530" y="688231"/>
                  <a:pt x="2142086" y="685882"/>
                  <a:pt x="2158530" y="683533"/>
                </a:cubicBezTo>
                <a:cubicBezTo>
                  <a:pt x="2156181" y="685882"/>
                  <a:pt x="2151485" y="685882"/>
                  <a:pt x="2151485" y="688231"/>
                </a:cubicBezTo>
                <a:lnTo>
                  <a:pt x="2163227" y="685882"/>
                </a:lnTo>
                <a:cubicBezTo>
                  <a:pt x="2160879" y="690580"/>
                  <a:pt x="2158530" y="695277"/>
                  <a:pt x="2156181" y="699975"/>
                </a:cubicBezTo>
                <a:cubicBezTo>
                  <a:pt x="2156181" y="699975"/>
                  <a:pt x="2153830" y="704672"/>
                  <a:pt x="2153830" y="707021"/>
                </a:cubicBezTo>
                <a:cubicBezTo>
                  <a:pt x="2153830" y="709370"/>
                  <a:pt x="2153830" y="711719"/>
                  <a:pt x="2151485" y="718765"/>
                </a:cubicBezTo>
                <a:lnTo>
                  <a:pt x="2149134" y="716416"/>
                </a:lnTo>
                <a:cubicBezTo>
                  <a:pt x="2146785" y="718765"/>
                  <a:pt x="2144435" y="721114"/>
                  <a:pt x="2144435" y="723463"/>
                </a:cubicBezTo>
                <a:cubicBezTo>
                  <a:pt x="2144435" y="725811"/>
                  <a:pt x="2144435" y="730509"/>
                  <a:pt x="2146785" y="735206"/>
                </a:cubicBezTo>
                <a:cubicBezTo>
                  <a:pt x="2139738" y="732857"/>
                  <a:pt x="2144435" y="725811"/>
                  <a:pt x="2137392" y="725811"/>
                </a:cubicBezTo>
                <a:cubicBezTo>
                  <a:pt x="2142086" y="744601"/>
                  <a:pt x="2127993" y="746950"/>
                  <a:pt x="2118599" y="742253"/>
                </a:cubicBezTo>
                <a:cubicBezTo>
                  <a:pt x="2109207" y="737555"/>
                  <a:pt x="2109207" y="730509"/>
                  <a:pt x="2104506" y="739903"/>
                </a:cubicBezTo>
                <a:cubicBezTo>
                  <a:pt x="2104506" y="728160"/>
                  <a:pt x="2104506" y="718765"/>
                  <a:pt x="2104506" y="709370"/>
                </a:cubicBezTo>
                <a:cubicBezTo>
                  <a:pt x="2104506" y="709370"/>
                  <a:pt x="2104506" y="709370"/>
                  <a:pt x="2102158" y="709370"/>
                </a:cubicBezTo>
                <a:cubicBezTo>
                  <a:pt x="2095114" y="707021"/>
                  <a:pt x="2090414" y="704672"/>
                  <a:pt x="2083372" y="702324"/>
                </a:cubicBezTo>
                <a:cubicBezTo>
                  <a:pt x="2081022" y="702324"/>
                  <a:pt x="2081022" y="702324"/>
                  <a:pt x="2078672" y="702324"/>
                </a:cubicBezTo>
                <a:lnTo>
                  <a:pt x="2076322" y="702324"/>
                </a:lnTo>
                <a:cubicBezTo>
                  <a:pt x="2076322" y="702324"/>
                  <a:pt x="2076322" y="702324"/>
                  <a:pt x="2078672" y="699975"/>
                </a:cubicBezTo>
                <a:cubicBezTo>
                  <a:pt x="2076322" y="699975"/>
                  <a:pt x="2076322" y="699975"/>
                  <a:pt x="2076322" y="699975"/>
                </a:cubicBezTo>
                <a:cubicBezTo>
                  <a:pt x="2076322" y="699975"/>
                  <a:pt x="2073974" y="702324"/>
                  <a:pt x="2071625" y="702324"/>
                </a:cubicBezTo>
                <a:cubicBezTo>
                  <a:pt x="2083372" y="695277"/>
                  <a:pt x="2064579" y="704672"/>
                  <a:pt x="2062229" y="704672"/>
                </a:cubicBezTo>
                <a:lnTo>
                  <a:pt x="2067262" y="701653"/>
                </a:lnTo>
                <a:lnTo>
                  <a:pt x="2066929" y="702324"/>
                </a:lnTo>
                <a:cubicBezTo>
                  <a:pt x="2069279" y="702324"/>
                  <a:pt x="2071625" y="699975"/>
                  <a:pt x="2073974" y="697626"/>
                </a:cubicBezTo>
                <a:lnTo>
                  <a:pt x="2067262" y="701653"/>
                </a:lnTo>
                <a:lnTo>
                  <a:pt x="2069279" y="697626"/>
                </a:lnTo>
                <a:cubicBezTo>
                  <a:pt x="2066929" y="695277"/>
                  <a:pt x="2064579" y="695277"/>
                  <a:pt x="2062229" y="692928"/>
                </a:cubicBezTo>
                <a:cubicBezTo>
                  <a:pt x="2062229" y="692928"/>
                  <a:pt x="2059879" y="692928"/>
                  <a:pt x="2059879" y="692928"/>
                </a:cubicBezTo>
                <a:cubicBezTo>
                  <a:pt x="2059879" y="692928"/>
                  <a:pt x="2057530" y="692928"/>
                  <a:pt x="2057530" y="692928"/>
                </a:cubicBezTo>
                <a:cubicBezTo>
                  <a:pt x="2057530" y="692928"/>
                  <a:pt x="2055182" y="692928"/>
                  <a:pt x="2055182" y="692928"/>
                </a:cubicBezTo>
                <a:lnTo>
                  <a:pt x="2050486" y="697626"/>
                </a:lnTo>
                <a:cubicBezTo>
                  <a:pt x="2050486" y="695277"/>
                  <a:pt x="2052837" y="695277"/>
                  <a:pt x="2052837" y="692928"/>
                </a:cubicBezTo>
                <a:cubicBezTo>
                  <a:pt x="2050486" y="692928"/>
                  <a:pt x="2045788" y="690580"/>
                  <a:pt x="2043440" y="688231"/>
                </a:cubicBezTo>
                <a:cubicBezTo>
                  <a:pt x="2043440" y="690580"/>
                  <a:pt x="2041094" y="692928"/>
                  <a:pt x="2038744" y="695277"/>
                </a:cubicBezTo>
                <a:cubicBezTo>
                  <a:pt x="2038744" y="685882"/>
                  <a:pt x="2031694" y="688231"/>
                  <a:pt x="2034044" y="681185"/>
                </a:cubicBezTo>
                <a:cubicBezTo>
                  <a:pt x="2031694" y="678836"/>
                  <a:pt x="2029347" y="678836"/>
                  <a:pt x="2026995" y="676487"/>
                </a:cubicBezTo>
                <a:cubicBezTo>
                  <a:pt x="2022301" y="681185"/>
                  <a:pt x="2019952" y="688231"/>
                  <a:pt x="2015252" y="692928"/>
                </a:cubicBezTo>
                <a:lnTo>
                  <a:pt x="2015268" y="692918"/>
                </a:lnTo>
                <a:lnTo>
                  <a:pt x="2010559" y="697626"/>
                </a:lnTo>
                <a:cubicBezTo>
                  <a:pt x="2015252" y="690580"/>
                  <a:pt x="2015252" y="685882"/>
                  <a:pt x="2017601" y="683533"/>
                </a:cubicBezTo>
                <a:cubicBezTo>
                  <a:pt x="2015252" y="681185"/>
                  <a:pt x="2019952" y="674138"/>
                  <a:pt x="2017601" y="671789"/>
                </a:cubicBezTo>
                <a:cubicBezTo>
                  <a:pt x="2017601" y="669441"/>
                  <a:pt x="2017601" y="669441"/>
                  <a:pt x="2017601" y="669441"/>
                </a:cubicBezTo>
                <a:cubicBezTo>
                  <a:pt x="2015252" y="669441"/>
                  <a:pt x="2015252" y="669441"/>
                  <a:pt x="2015252" y="669441"/>
                </a:cubicBezTo>
                <a:cubicBezTo>
                  <a:pt x="2008209" y="676487"/>
                  <a:pt x="2001159" y="688231"/>
                  <a:pt x="1996461" y="692928"/>
                </a:cubicBezTo>
                <a:cubicBezTo>
                  <a:pt x="1994116" y="692928"/>
                  <a:pt x="1998811" y="685882"/>
                  <a:pt x="1994116" y="688231"/>
                </a:cubicBezTo>
                <a:cubicBezTo>
                  <a:pt x="1987068" y="699975"/>
                  <a:pt x="1994116" y="685882"/>
                  <a:pt x="1984718" y="697626"/>
                </a:cubicBezTo>
                <a:lnTo>
                  <a:pt x="1984522" y="695081"/>
                </a:lnTo>
                <a:lnTo>
                  <a:pt x="2008209" y="667092"/>
                </a:lnTo>
                <a:cubicBezTo>
                  <a:pt x="2005859" y="664743"/>
                  <a:pt x="2005859" y="664743"/>
                  <a:pt x="2005859" y="664743"/>
                </a:cubicBezTo>
                <a:cubicBezTo>
                  <a:pt x="2003508" y="662394"/>
                  <a:pt x="2003508" y="662394"/>
                  <a:pt x="2003508" y="662394"/>
                </a:cubicBezTo>
                <a:cubicBezTo>
                  <a:pt x="1989417" y="678836"/>
                  <a:pt x="1975324" y="697626"/>
                  <a:pt x="1968277" y="707021"/>
                </a:cubicBezTo>
                <a:cubicBezTo>
                  <a:pt x="1961230" y="714067"/>
                  <a:pt x="1972974" y="699975"/>
                  <a:pt x="1972974" y="697626"/>
                </a:cubicBezTo>
                <a:cubicBezTo>
                  <a:pt x="1980023" y="683533"/>
                  <a:pt x="1961230" y="704672"/>
                  <a:pt x="1963581" y="697626"/>
                </a:cubicBezTo>
                <a:lnTo>
                  <a:pt x="1970625" y="692928"/>
                </a:lnTo>
                <a:cubicBezTo>
                  <a:pt x="1972974" y="690580"/>
                  <a:pt x="1968277" y="690580"/>
                  <a:pt x="1963581" y="695277"/>
                </a:cubicBezTo>
                <a:cubicBezTo>
                  <a:pt x="1968277" y="692928"/>
                  <a:pt x="1982373" y="676487"/>
                  <a:pt x="1987068" y="671789"/>
                </a:cubicBezTo>
                <a:cubicBezTo>
                  <a:pt x="1987068" y="667092"/>
                  <a:pt x="1963581" y="685882"/>
                  <a:pt x="1951838" y="697626"/>
                </a:cubicBezTo>
                <a:cubicBezTo>
                  <a:pt x="1958883" y="695277"/>
                  <a:pt x="1963581" y="692928"/>
                  <a:pt x="1968277" y="690580"/>
                </a:cubicBezTo>
                <a:cubicBezTo>
                  <a:pt x="1958883" y="702324"/>
                  <a:pt x="1956531" y="697626"/>
                  <a:pt x="1944790" y="709370"/>
                </a:cubicBezTo>
                <a:lnTo>
                  <a:pt x="1944790" y="702324"/>
                </a:lnTo>
                <a:cubicBezTo>
                  <a:pt x="1944790" y="702324"/>
                  <a:pt x="1949488" y="699975"/>
                  <a:pt x="1954188" y="695277"/>
                </a:cubicBezTo>
                <a:cubicBezTo>
                  <a:pt x="1951838" y="695277"/>
                  <a:pt x="1956531" y="692928"/>
                  <a:pt x="1958883" y="688231"/>
                </a:cubicBezTo>
                <a:cubicBezTo>
                  <a:pt x="1965931" y="683533"/>
                  <a:pt x="1980023" y="671789"/>
                  <a:pt x="1994116" y="660046"/>
                </a:cubicBezTo>
                <a:cubicBezTo>
                  <a:pt x="1994116" y="660046"/>
                  <a:pt x="1991766" y="657697"/>
                  <a:pt x="1991766" y="657697"/>
                </a:cubicBezTo>
                <a:cubicBezTo>
                  <a:pt x="1977673" y="667092"/>
                  <a:pt x="1965931" y="678836"/>
                  <a:pt x="1958883" y="683533"/>
                </a:cubicBezTo>
                <a:cubicBezTo>
                  <a:pt x="1961230" y="678836"/>
                  <a:pt x="1982373" y="660046"/>
                  <a:pt x="1987068" y="657697"/>
                </a:cubicBezTo>
                <a:cubicBezTo>
                  <a:pt x="1987068" y="655348"/>
                  <a:pt x="1954188" y="681185"/>
                  <a:pt x="1954188" y="674138"/>
                </a:cubicBezTo>
                <a:lnTo>
                  <a:pt x="1949488" y="678836"/>
                </a:lnTo>
                <a:cubicBezTo>
                  <a:pt x="1947140" y="678836"/>
                  <a:pt x="1949488" y="674138"/>
                  <a:pt x="1944790" y="676487"/>
                </a:cubicBezTo>
                <a:cubicBezTo>
                  <a:pt x="1947140" y="674138"/>
                  <a:pt x="1951838" y="670615"/>
                  <a:pt x="1956531" y="667386"/>
                </a:cubicBezTo>
                <a:lnTo>
                  <a:pt x="1958316" y="666272"/>
                </a:lnTo>
                <a:lnTo>
                  <a:pt x="1966811" y="663863"/>
                </a:lnTo>
                <a:cubicBezTo>
                  <a:pt x="1974736" y="660634"/>
                  <a:pt x="1983545" y="656523"/>
                  <a:pt x="1991766" y="653000"/>
                </a:cubicBezTo>
                <a:cubicBezTo>
                  <a:pt x="1991766" y="650651"/>
                  <a:pt x="1991766" y="650651"/>
                  <a:pt x="1991766" y="650651"/>
                </a:cubicBezTo>
                <a:lnTo>
                  <a:pt x="1959889" y="657362"/>
                </a:lnTo>
                <a:lnTo>
                  <a:pt x="1960538" y="656894"/>
                </a:lnTo>
                <a:lnTo>
                  <a:pt x="1962112" y="656523"/>
                </a:lnTo>
                <a:cubicBezTo>
                  <a:pt x="1968277" y="654761"/>
                  <a:pt x="1974152" y="653000"/>
                  <a:pt x="1975324" y="653000"/>
                </a:cubicBezTo>
                <a:lnTo>
                  <a:pt x="1963504" y="654751"/>
                </a:lnTo>
                <a:lnTo>
                  <a:pt x="1965931" y="653000"/>
                </a:lnTo>
                <a:lnTo>
                  <a:pt x="1962649" y="654393"/>
                </a:lnTo>
                <a:lnTo>
                  <a:pt x="1957675" y="652053"/>
                </a:lnTo>
                <a:lnTo>
                  <a:pt x="1940096" y="660046"/>
                </a:lnTo>
                <a:cubicBezTo>
                  <a:pt x="1942441" y="657697"/>
                  <a:pt x="1942441" y="655347"/>
                  <a:pt x="1930696" y="657697"/>
                </a:cubicBezTo>
                <a:lnTo>
                  <a:pt x="1955908" y="650974"/>
                </a:lnTo>
                <a:lnTo>
                  <a:pt x="1954188" y="638908"/>
                </a:lnTo>
                <a:cubicBezTo>
                  <a:pt x="1958883" y="638908"/>
                  <a:pt x="1965931" y="634210"/>
                  <a:pt x="1958883" y="631861"/>
                </a:cubicBezTo>
                <a:cubicBezTo>
                  <a:pt x="1961230" y="631861"/>
                  <a:pt x="1961230" y="634210"/>
                  <a:pt x="1961230" y="634210"/>
                </a:cubicBezTo>
                <a:cubicBezTo>
                  <a:pt x="1968277" y="631861"/>
                  <a:pt x="1961230" y="629512"/>
                  <a:pt x="1954188" y="627164"/>
                </a:cubicBezTo>
                <a:cubicBezTo>
                  <a:pt x="1947140" y="624815"/>
                  <a:pt x="1940096" y="620117"/>
                  <a:pt x="1949488" y="620117"/>
                </a:cubicBezTo>
                <a:cubicBezTo>
                  <a:pt x="1944790" y="622466"/>
                  <a:pt x="1954188" y="624815"/>
                  <a:pt x="1961230" y="627164"/>
                </a:cubicBezTo>
                <a:cubicBezTo>
                  <a:pt x="1954188" y="622466"/>
                  <a:pt x="1965931" y="617769"/>
                  <a:pt x="1942441" y="610722"/>
                </a:cubicBezTo>
                <a:cubicBezTo>
                  <a:pt x="1947140" y="608373"/>
                  <a:pt x="1944790" y="606025"/>
                  <a:pt x="1956531" y="610722"/>
                </a:cubicBezTo>
                <a:cubicBezTo>
                  <a:pt x="1951838" y="606025"/>
                  <a:pt x="1949488" y="601327"/>
                  <a:pt x="1947140" y="596630"/>
                </a:cubicBezTo>
                <a:cubicBezTo>
                  <a:pt x="1947140" y="598978"/>
                  <a:pt x="1954188" y="601327"/>
                  <a:pt x="1956531" y="601327"/>
                </a:cubicBezTo>
                <a:cubicBezTo>
                  <a:pt x="1951838" y="603676"/>
                  <a:pt x="1968277" y="617769"/>
                  <a:pt x="1954188" y="613071"/>
                </a:cubicBezTo>
                <a:cubicBezTo>
                  <a:pt x="1968277" y="620117"/>
                  <a:pt x="1975324" y="622466"/>
                  <a:pt x="1987068" y="627164"/>
                </a:cubicBezTo>
                <a:cubicBezTo>
                  <a:pt x="1980023" y="620117"/>
                  <a:pt x="1961230" y="603676"/>
                  <a:pt x="1951838" y="589584"/>
                </a:cubicBezTo>
                <a:cubicBezTo>
                  <a:pt x="1954188" y="589584"/>
                  <a:pt x="1958883" y="589584"/>
                  <a:pt x="1963581" y="589584"/>
                </a:cubicBezTo>
                <a:lnTo>
                  <a:pt x="1958883" y="584887"/>
                </a:lnTo>
                <a:lnTo>
                  <a:pt x="1972974" y="594281"/>
                </a:lnTo>
                <a:cubicBezTo>
                  <a:pt x="1970625" y="591932"/>
                  <a:pt x="1968277" y="589584"/>
                  <a:pt x="1970625" y="589584"/>
                </a:cubicBezTo>
                <a:cubicBezTo>
                  <a:pt x="1972974" y="589584"/>
                  <a:pt x="1972974" y="591932"/>
                  <a:pt x="1975324" y="594281"/>
                </a:cubicBezTo>
                <a:lnTo>
                  <a:pt x="1974152" y="591932"/>
                </a:lnTo>
                <a:lnTo>
                  <a:pt x="1987360" y="607787"/>
                </a:lnTo>
                <a:lnTo>
                  <a:pt x="1984718" y="606025"/>
                </a:lnTo>
                <a:lnTo>
                  <a:pt x="1991760" y="613067"/>
                </a:lnTo>
                <a:lnTo>
                  <a:pt x="1989417" y="610722"/>
                </a:lnTo>
                <a:lnTo>
                  <a:pt x="1991766" y="613068"/>
                </a:lnTo>
                <a:lnTo>
                  <a:pt x="1991766" y="613071"/>
                </a:lnTo>
                <a:lnTo>
                  <a:pt x="1994116" y="615420"/>
                </a:lnTo>
                <a:lnTo>
                  <a:pt x="1991766" y="613068"/>
                </a:lnTo>
                <a:lnTo>
                  <a:pt x="1987360" y="607787"/>
                </a:lnTo>
                <a:lnTo>
                  <a:pt x="1991766" y="610722"/>
                </a:lnTo>
                <a:cubicBezTo>
                  <a:pt x="1984718" y="603676"/>
                  <a:pt x="1980023" y="596630"/>
                  <a:pt x="1972974" y="589584"/>
                </a:cubicBezTo>
                <a:lnTo>
                  <a:pt x="1974152" y="591932"/>
                </a:lnTo>
                <a:lnTo>
                  <a:pt x="1968277" y="584887"/>
                </a:lnTo>
                <a:cubicBezTo>
                  <a:pt x="1970625" y="584887"/>
                  <a:pt x="1975324" y="587234"/>
                  <a:pt x="1977673" y="589584"/>
                </a:cubicBezTo>
                <a:cubicBezTo>
                  <a:pt x="1970625" y="575492"/>
                  <a:pt x="1972974" y="577840"/>
                  <a:pt x="1970625" y="563748"/>
                </a:cubicBezTo>
                <a:cubicBezTo>
                  <a:pt x="1972974" y="568445"/>
                  <a:pt x="1975324" y="573143"/>
                  <a:pt x="1977673" y="575492"/>
                </a:cubicBezTo>
                <a:cubicBezTo>
                  <a:pt x="1975324" y="566096"/>
                  <a:pt x="1980023" y="568445"/>
                  <a:pt x="1984718" y="573143"/>
                </a:cubicBezTo>
                <a:cubicBezTo>
                  <a:pt x="1989417" y="577840"/>
                  <a:pt x="1991766" y="582538"/>
                  <a:pt x="1989417" y="575492"/>
                </a:cubicBezTo>
                <a:cubicBezTo>
                  <a:pt x="1991766" y="570793"/>
                  <a:pt x="1987068" y="561399"/>
                  <a:pt x="1987068" y="556701"/>
                </a:cubicBezTo>
                <a:cubicBezTo>
                  <a:pt x="1987068" y="556701"/>
                  <a:pt x="1989417" y="561399"/>
                  <a:pt x="1989417" y="561399"/>
                </a:cubicBezTo>
                <a:cubicBezTo>
                  <a:pt x="1989417" y="559050"/>
                  <a:pt x="1989417" y="554352"/>
                  <a:pt x="1989417" y="549655"/>
                </a:cubicBezTo>
                <a:cubicBezTo>
                  <a:pt x="1991766" y="552004"/>
                  <a:pt x="1989417" y="556701"/>
                  <a:pt x="1994116" y="561399"/>
                </a:cubicBezTo>
                <a:cubicBezTo>
                  <a:pt x="1996461" y="552004"/>
                  <a:pt x="2001159" y="544957"/>
                  <a:pt x="2005859" y="549655"/>
                </a:cubicBezTo>
                <a:cubicBezTo>
                  <a:pt x="2015252" y="547306"/>
                  <a:pt x="2001159" y="526167"/>
                  <a:pt x="2008209" y="528516"/>
                </a:cubicBezTo>
                <a:cubicBezTo>
                  <a:pt x="2010559" y="540260"/>
                  <a:pt x="2010559" y="549655"/>
                  <a:pt x="2015252" y="552004"/>
                </a:cubicBezTo>
                <a:cubicBezTo>
                  <a:pt x="2015252" y="544957"/>
                  <a:pt x="2015252" y="537911"/>
                  <a:pt x="2019952" y="533213"/>
                </a:cubicBezTo>
                <a:lnTo>
                  <a:pt x="2019952" y="547306"/>
                </a:lnTo>
                <a:cubicBezTo>
                  <a:pt x="2022301" y="547306"/>
                  <a:pt x="2024651" y="544957"/>
                  <a:pt x="2024651" y="556701"/>
                </a:cubicBezTo>
                <a:lnTo>
                  <a:pt x="2025617" y="555293"/>
                </a:lnTo>
                <a:lnTo>
                  <a:pt x="2026121" y="556995"/>
                </a:lnTo>
                <a:lnTo>
                  <a:pt x="2028133" y="552412"/>
                </a:lnTo>
                <a:lnTo>
                  <a:pt x="2029347" y="554352"/>
                </a:lnTo>
                <a:cubicBezTo>
                  <a:pt x="2031694" y="549655"/>
                  <a:pt x="2031694" y="542609"/>
                  <a:pt x="2031694" y="535562"/>
                </a:cubicBezTo>
                <a:cubicBezTo>
                  <a:pt x="2031694" y="526167"/>
                  <a:pt x="2029347" y="519121"/>
                  <a:pt x="2029347" y="516772"/>
                </a:cubicBezTo>
                <a:close/>
                <a:moveTo>
                  <a:pt x="3827463" y="351397"/>
                </a:moveTo>
                <a:cubicBezTo>
                  <a:pt x="3824527" y="349966"/>
                  <a:pt x="3820857" y="350553"/>
                  <a:pt x="3816746" y="354664"/>
                </a:cubicBezTo>
                <a:cubicBezTo>
                  <a:pt x="3830839" y="357011"/>
                  <a:pt x="3802653" y="378150"/>
                  <a:pt x="3826141" y="378150"/>
                </a:cubicBezTo>
                <a:cubicBezTo>
                  <a:pt x="3838473" y="378150"/>
                  <a:pt x="3836272" y="355690"/>
                  <a:pt x="3827463" y="351397"/>
                </a:cubicBezTo>
                <a:close/>
                <a:moveTo>
                  <a:pt x="2920789" y="42103"/>
                </a:moveTo>
                <a:lnTo>
                  <a:pt x="2925532" y="44039"/>
                </a:lnTo>
                <a:cubicBezTo>
                  <a:pt x="2929202" y="46094"/>
                  <a:pt x="2934193" y="49324"/>
                  <a:pt x="2940652" y="54021"/>
                </a:cubicBezTo>
                <a:close/>
                <a:moveTo>
                  <a:pt x="2871627" y="31228"/>
                </a:moveTo>
                <a:lnTo>
                  <a:pt x="2887218" y="42032"/>
                </a:lnTo>
                <a:cubicBezTo>
                  <a:pt x="2895439" y="48785"/>
                  <a:pt x="2900725" y="54070"/>
                  <a:pt x="2903072" y="56419"/>
                </a:cubicBezTo>
                <a:cubicBezTo>
                  <a:pt x="2905421" y="58767"/>
                  <a:pt x="2903072" y="58767"/>
                  <a:pt x="2898375" y="54070"/>
                </a:cubicBezTo>
                <a:cubicBezTo>
                  <a:pt x="2896026" y="51721"/>
                  <a:pt x="2892503" y="48198"/>
                  <a:pt x="2887511" y="43794"/>
                </a:cubicBezTo>
                <a:close/>
                <a:moveTo>
                  <a:pt x="2785633" y="25837"/>
                </a:moveTo>
                <a:lnTo>
                  <a:pt x="2790330" y="28900"/>
                </a:lnTo>
                <a:lnTo>
                  <a:pt x="2775836" y="32681"/>
                </a:lnTo>
                <a:close/>
                <a:moveTo>
                  <a:pt x="2804424" y="0"/>
                </a:moveTo>
                <a:cubicBezTo>
                  <a:pt x="2834957" y="0"/>
                  <a:pt x="2860793" y="9395"/>
                  <a:pt x="2881932" y="18790"/>
                </a:cubicBezTo>
                <a:lnTo>
                  <a:pt x="2920789" y="42103"/>
                </a:lnTo>
                <a:lnTo>
                  <a:pt x="2918339" y="41103"/>
                </a:lnTo>
                <a:cubicBezTo>
                  <a:pt x="2915990" y="41103"/>
                  <a:pt x="2918338" y="44626"/>
                  <a:pt x="2924210" y="49323"/>
                </a:cubicBezTo>
                <a:cubicBezTo>
                  <a:pt x="2935954" y="61067"/>
                  <a:pt x="2959442" y="84555"/>
                  <a:pt x="2978232" y="117438"/>
                </a:cubicBezTo>
                <a:cubicBezTo>
                  <a:pt x="2997022" y="150321"/>
                  <a:pt x="3011115" y="190250"/>
                  <a:pt x="3020510" y="225481"/>
                </a:cubicBezTo>
                <a:cubicBezTo>
                  <a:pt x="3029905" y="260713"/>
                  <a:pt x="3034604" y="293595"/>
                  <a:pt x="3036951" y="317083"/>
                </a:cubicBezTo>
                <a:cubicBezTo>
                  <a:pt x="3025208" y="270108"/>
                  <a:pt x="3013464" y="216086"/>
                  <a:pt x="2989977" y="155018"/>
                </a:cubicBezTo>
                <a:cubicBezTo>
                  <a:pt x="2978232" y="124484"/>
                  <a:pt x="2959442" y="93950"/>
                  <a:pt x="2935954" y="68114"/>
                </a:cubicBezTo>
                <a:cubicBezTo>
                  <a:pt x="2912466" y="42278"/>
                  <a:pt x="2881932" y="18790"/>
                  <a:pt x="2846700" y="9395"/>
                </a:cubicBezTo>
                <a:cubicBezTo>
                  <a:pt x="2830260" y="2349"/>
                  <a:pt x="2809120" y="0"/>
                  <a:pt x="2790330" y="2349"/>
                </a:cubicBezTo>
                <a:cubicBezTo>
                  <a:pt x="2771540" y="4698"/>
                  <a:pt x="2755098" y="9395"/>
                  <a:pt x="2738657" y="18790"/>
                </a:cubicBezTo>
                <a:cubicBezTo>
                  <a:pt x="2705774" y="35232"/>
                  <a:pt x="2689332" y="65765"/>
                  <a:pt x="2679937" y="91601"/>
                </a:cubicBezTo>
                <a:cubicBezTo>
                  <a:pt x="2672891" y="115089"/>
                  <a:pt x="2670543" y="136228"/>
                  <a:pt x="2672891" y="150321"/>
                </a:cubicBezTo>
                <a:cubicBezTo>
                  <a:pt x="2675240" y="164414"/>
                  <a:pt x="2677588" y="173809"/>
                  <a:pt x="2679937" y="176157"/>
                </a:cubicBezTo>
                <a:cubicBezTo>
                  <a:pt x="2679937" y="152670"/>
                  <a:pt x="2679937" y="126833"/>
                  <a:pt x="2686984" y="103345"/>
                </a:cubicBezTo>
                <a:cubicBezTo>
                  <a:pt x="2694030" y="77509"/>
                  <a:pt x="2708123" y="54021"/>
                  <a:pt x="2729262" y="37580"/>
                </a:cubicBezTo>
                <a:cubicBezTo>
                  <a:pt x="2750401" y="18790"/>
                  <a:pt x="2778586" y="11744"/>
                  <a:pt x="2804424" y="11744"/>
                </a:cubicBezTo>
                <a:cubicBezTo>
                  <a:pt x="2818516" y="11744"/>
                  <a:pt x="2831434" y="14092"/>
                  <a:pt x="2843472" y="17909"/>
                </a:cubicBezTo>
                <a:lnTo>
                  <a:pt x="2868290" y="28916"/>
                </a:lnTo>
                <a:lnTo>
                  <a:pt x="2853748" y="18838"/>
                </a:lnTo>
                <a:cubicBezTo>
                  <a:pt x="2858446" y="21187"/>
                  <a:pt x="2863143" y="25884"/>
                  <a:pt x="2867842" y="28233"/>
                </a:cubicBezTo>
                <a:lnTo>
                  <a:pt x="2869232" y="29333"/>
                </a:lnTo>
                <a:lnTo>
                  <a:pt x="2877235" y="32883"/>
                </a:lnTo>
                <a:lnTo>
                  <a:pt x="2871520" y="31143"/>
                </a:lnTo>
                <a:lnTo>
                  <a:pt x="2871627" y="31228"/>
                </a:lnTo>
                <a:lnTo>
                  <a:pt x="2871493" y="31135"/>
                </a:lnTo>
                <a:lnTo>
                  <a:pt x="2823213" y="16442"/>
                </a:lnTo>
                <a:cubicBezTo>
                  <a:pt x="2802074" y="14093"/>
                  <a:pt x="2780935" y="18790"/>
                  <a:pt x="2762144" y="25837"/>
                </a:cubicBezTo>
                <a:cubicBezTo>
                  <a:pt x="2745703" y="32883"/>
                  <a:pt x="2731610" y="44626"/>
                  <a:pt x="2722215" y="56370"/>
                </a:cubicBezTo>
                <a:cubicBezTo>
                  <a:pt x="2715170" y="68114"/>
                  <a:pt x="2710471" y="77509"/>
                  <a:pt x="2708123" y="84555"/>
                </a:cubicBezTo>
                <a:cubicBezTo>
                  <a:pt x="2717518" y="65765"/>
                  <a:pt x="2731610" y="49323"/>
                  <a:pt x="2748053" y="39928"/>
                </a:cubicBezTo>
                <a:lnTo>
                  <a:pt x="2775836" y="32681"/>
                </a:lnTo>
                <a:lnTo>
                  <a:pt x="2764201" y="40809"/>
                </a:lnTo>
                <a:cubicBezTo>
                  <a:pt x="2756860" y="46388"/>
                  <a:pt x="2749226" y="51672"/>
                  <a:pt x="2741006" y="54021"/>
                </a:cubicBezTo>
                <a:cubicBezTo>
                  <a:pt x="2766842" y="75160"/>
                  <a:pt x="2738657" y="105694"/>
                  <a:pt x="2795027" y="122136"/>
                </a:cubicBezTo>
                <a:cubicBezTo>
                  <a:pt x="2818515" y="112740"/>
                  <a:pt x="2809120" y="93950"/>
                  <a:pt x="2830260" y="89253"/>
                </a:cubicBezTo>
                <a:cubicBezTo>
                  <a:pt x="2884281" y="115089"/>
                  <a:pt x="2947698" y="115089"/>
                  <a:pt x="2872537" y="96299"/>
                </a:cubicBezTo>
                <a:cubicBezTo>
                  <a:pt x="2867840" y="93950"/>
                  <a:pt x="2856096" y="100997"/>
                  <a:pt x="2842003" y="89253"/>
                </a:cubicBezTo>
                <a:cubicBezTo>
                  <a:pt x="2827910" y="75160"/>
                  <a:pt x="2820864" y="58719"/>
                  <a:pt x="2820864" y="39928"/>
                </a:cubicBezTo>
                <a:cubicBezTo>
                  <a:pt x="2816167" y="42278"/>
                  <a:pt x="2811469" y="41690"/>
                  <a:pt x="2805891" y="39048"/>
                </a:cubicBezTo>
                <a:lnTo>
                  <a:pt x="2790330" y="28900"/>
                </a:lnTo>
                <a:lnTo>
                  <a:pt x="2802074" y="25837"/>
                </a:lnTo>
                <a:cubicBezTo>
                  <a:pt x="2839654" y="28185"/>
                  <a:pt x="2870188" y="42278"/>
                  <a:pt x="2893676" y="61067"/>
                </a:cubicBezTo>
                <a:cubicBezTo>
                  <a:pt x="2943000" y="100997"/>
                  <a:pt x="2966488" y="152670"/>
                  <a:pt x="2982930" y="199644"/>
                </a:cubicBezTo>
                <a:cubicBezTo>
                  <a:pt x="3013464" y="293595"/>
                  <a:pt x="3027557" y="375802"/>
                  <a:pt x="3039300" y="460358"/>
                </a:cubicBezTo>
                <a:cubicBezTo>
                  <a:pt x="3034604" y="411033"/>
                  <a:pt x="3027557" y="359360"/>
                  <a:pt x="3018161" y="310037"/>
                </a:cubicBezTo>
                <a:cubicBezTo>
                  <a:pt x="3008766" y="260713"/>
                  <a:pt x="2999371" y="209039"/>
                  <a:pt x="2978232" y="159716"/>
                </a:cubicBezTo>
                <a:cubicBezTo>
                  <a:pt x="2992325" y="166762"/>
                  <a:pt x="3004069" y="201993"/>
                  <a:pt x="3013464" y="244271"/>
                </a:cubicBezTo>
                <a:cubicBezTo>
                  <a:pt x="3025208" y="286549"/>
                  <a:pt x="3032254" y="333525"/>
                  <a:pt x="3043998" y="375802"/>
                </a:cubicBezTo>
                <a:cubicBezTo>
                  <a:pt x="3051044" y="526123"/>
                  <a:pt x="3072184" y="641213"/>
                  <a:pt x="3074532" y="763348"/>
                </a:cubicBezTo>
                <a:cubicBezTo>
                  <a:pt x="3072184" y="732814"/>
                  <a:pt x="3069835" y="730465"/>
                  <a:pt x="3067486" y="697582"/>
                </a:cubicBezTo>
                <a:cubicBezTo>
                  <a:pt x="3074532" y="803277"/>
                  <a:pt x="3076881" y="883135"/>
                  <a:pt x="3079231" y="946552"/>
                </a:cubicBezTo>
                <a:cubicBezTo>
                  <a:pt x="3079231" y="979442"/>
                  <a:pt x="3081578" y="1005274"/>
                  <a:pt x="3083927" y="1031108"/>
                </a:cubicBezTo>
                <a:cubicBezTo>
                  <a:pt x="3086276" y="1056951"/>
                  <a:pt x="3088625" y="1078094"/>
                  <a:pt x="3095671" y="1092184"/>
                </a:cubicBezTo>
                <a:cubicBezTo>
                  <a:pt x="3114461" y="1129761"/>
                  <a:pt x="3147344" y="1155597"/>
                  <a:pt x="3187274" y="1155597"/>
                </a:cubicBezTo>
                <a:cubicBezTo>
                  <a:pt x="3213110" y="1155597"/>
                  <a:pt x="3250690" y="1143853"/>
                  <a:pt x="3276528" y="1120367"/>
                </a:cubicBezTo>
                <a:cubicBezTo>
                  <a:pt x="3290620" y="1108624"/>
                  <a:pt x="3302364" y="1094535"/>
                  <a:pt x="3311758" y="1080442"/>
                </a:cubicBezTo>
                <a:cubicBezTo>
                  <a:pt x="3318805" y="1066348"/>
                  <a:pt x="3325851" y="1049902"/>
                  <a:pt x="3328200" y="1035806"/>
                </a:cubicBezTo>
                <a:cubicBezTo>
                  <a:pt x="3335246" y="1007623"/>
                  <a:pt x="3332898" y="984138"/>
                  <a:pt x="3330549" y="972396"/>
                </a:cubicBezTo>
                <a:cubicBezTo>
                  <a:pt x="3325851" y="960655"/>
                  <a:pt x="3325851" y="963003"/>
                  <a:pt x="3323502" y="981791"/>
                </a:cubicBezTo>
                <a:cubicBezTo>
                  <a:pt x="3321155" y="960655"/>
                  <a:pt x="3323502" y="972396"/>
                  <a:pt x="3321155" y="1000578"/>
                </a:cubicBezTo>
                <a:cubicBezTo>
                  <a:pt x="3321155" y="1014669"/>
                  <a:pt x="3316456" y="1033457"/>
                  <a:pt x="3309410" y="1049902"/>
                </a:cubicBezTo>
                <a:cubicBezTo>
                  <a:pt x="3309410" y="1047553"/>
                  <a:pt x="3309410" y="1047553"/>
                  <a:pt x="3307061" y="1045204"/>
                </a:cubicBezTo>
                <a:cubicBezTo>
                  <a:pt x="3307061" y="1047553"/>
                  <a:pt x="3307061" y="1047553"/>
                  <a:pt x="3304712" y="1049902"/>
                </a:cubicBezTo>
                <a:cubicBezTo>
                  <a:pt x="3318805" y="1017016"/>
                  <a:pt x="3321155" y="972396"/>
                  <a:pt x="3307061" y="930110"/>
                </a:cubicBezTo>
                <a:cubicBezTo>
                  <a:pt x="3297666" y="904274"/>
                  <a:pt x="3283573" y="876089"/>
                  <a:pt x="3271829" y="838509"/>
                </a:cubicBezTo>
                <a:cubicBezTo>
                  <a:pt x="3267132" y="819719"/>
                  <a:pt x="3260085" y="798580"/>
                  <a:pt x="3260085" y="775092"/>
                </a:cubicBezTo>
                <a:cubicBezTo>
                  <a:pt x="3260085" y="749255"/>
                  <a:pt x="3264783" y="723419"/>
                  <a:pt x="3274178" y="699931"/>
                </a:cubicBezTo>
                <a:cubicBezTo>
                  <a:pt x="3276528" y="695234"/>
                  <a:pt x="3278876" y="690537"/>
                  <a:pt x="3281225" y="685839"/>
                </a:cubicBezTo>
                <a:cubicBezTo>
                  <a:pt x="3316456" y="690537"/>
                  <a:pt x="3325851" y="662352"/>
                  <a:pt x="3321155" y="636515"/>
                </a:cubicBezTo>
                <a:cubicBezTo>
                  <a:pt x="3321155" y="634166"/>
                  <a:pt x="3323502" y="634166"/>
                  <a:pt x="3325851" y="631818"/>
                </a:cubicBezTo>
                <a:cubicBezTo>
                  <a:pt x="3351688" y="615376"/>
                  <a:pt x="3384571" y="605981"/>
                  <a:pt x="3417454" y="610679"/>
                </a:cubicBezTo>
                <a:cubicBezTo>
                  <a:pt x="3457383" y="617725"/>
                  <a:pt x="3494963" y="641213"/>
                  <a:pt x="3518452" y="674096"/>
                </a:cubicBezTo>
                <a:cubicBezTo>
                  <a:pt x="3516102" y="676444"/>
                  <a:pt x="3516102" y="678793"/>
                  <a:pt x="3513754" y="678793"/>
                </a:cubicBezTo>
                <a:cubicBezTo>
                  <a:pt x="3509056" y="674096"/>
                  <a:pt x="3506708" y="671747"/>
                  <a:pt x="3506708" y="671747"/>
                </a:cubicBezTo>
                <a:lnTo>
                  <a:pt x="3508176" y="676153"/>
                </a:lnTo>
                <a:lnTo>
                  <a:pt x="3509056" y="676446"/>
                </a:lnTo>
                <a:lnTo>
                  <a:pt x="3509056" y="678793"/>
                </a:lnTo>
                <a:lnTo>
                  <a:pt x="3509056" y="683492"/>
                </a:lnTo>
                <a:lnTo>
                  <a:pt x="3505594" y="678298"/>
                </a:lnTo>
                <a:lnTo>
                  <a:pt x="3494670" y="676738"/>
                </a:lnTo>
                <a:cubicBezTo>
                  <a:pt x="3490266" y="676444"/>
                  <a:pt x="3486743" y="677619"/>
                  <a:pt x="3485568" y="683491"/>
                </a:cubicBezTo>
                <a:cubicBezTo>
                  <a:pt x="3499661" y="692885"/>
                  <a:pt x="3504359" y="685839"/>
                  <a:pt x="3511405" y="683491"/>
                </a:cubicBezTo>
                <a:cubicBezTo>
                  <a:pt x="3516102" y="688188"/>
                  <a:pt x="3518452" y="695234"/>
                  <a:pt x="3520800" y="702280"/>
                </a:cubicBezTo>
                <a:cubicBezTo>
                  <a:pt x="3518452" y="704629"/>
                  <a:pt x="3513754" y="706977"/>
                  <a:pt x="3511405" y="706977"/>
                </a:cubicBezTo>
                <a:cubicBezTo>
                  <a:pt x="3471475" y="718721"/>
                  <a:pt x="3429198" y="718721"/>
                  <a:pt x="3391618" y="732814"/>
                </a:cubicBezTo>
                <a:cubicBezTo>
                  <a:pt x="3415105" y="737512"/>
                  <a:pt x="3450337" y="718721"/>
                  <a:pt x="3459732" y="732814"/>
                </a:cubicBezTo>
                <a:cubicBezTo>
                  <a:pt x="3450337" y="744558"/>
                  <a:pt x="3405710" y="732814"/>
                  <a:pt x="3417454" y="756302"/>
                </a:cubicBezTo>
                <a:cubicBezTo>
                  <a:pt x="3419802" y="751604"/>
                  <a:pt x="3443290" y="737512"/>
                  <a:pt x="3438593" y="751604"/>
                </a:cubicBezTo>
                <a:cubicBezTo>
                  <a:pt x="3433895" y="758651"/>
                  <a:pt x="3429198" y="763348"/>
                  <a:pt x="3424500" y="765697"/>
                </a:cubicBezTo>
                <a:cubicBezTo>
                  <a:pt x="3433895" y="770394"/>
                  <a:pt x="3443290" y="772743"/>
                  <a:pt x="3450337" y="770394"/>
                </a:cubicBezTo>
                <a:cubicBezTo>
                  <a:pt x="3473825" y="812672"/>
                  <a:pt x="3412756" y="847903"/>
                  <a:pt x="3410407" y="883135"/>
                </a:cubicBezTo>
                <a:cubicBezTo>
                  <a:pt x="3415105" y="876089"/>
                  <a:pt x="3419802" y="876089"/>
                  <a:pt x="3426849" y="876089"/>
                </a:cubicBezTo>
                <a:cubicBezTo>
                  <a:pt x="3419802" y="901925"/>
                  <a:pt x="3415105" y="920715"/>
                  <a:pt x="3398664" y="946552"/>
                </a:cubicBezTo>
                <a:cubicBezTo>
                  <a:pt x="3422151" y="1005274"/>
                  <a:pt x="3356385" y="1045204"/>
                  <a:pt x="3325851" y="1073396"/>
                </a:cubicBezTo>
                <a:cubicBezTo>
                  <a:pt x="3321155" y="1096878"/>
                  <a:pt x="3318805" y="1087490"/>
                  <a:pt x="3316456" y="1110971"/>
                </a:cubicBezTo>
                <a:cubicBezTo>
                  <a:pt x="3311758" y="1108624"/>
                  <a:pt x="3309410" y="1108624"/>
                  <a:pt x="3304712" y="1106282"/>
                </a:cubicBezTo>
                <a:cubicBezTo>
                  <a:pt x="3302364" y="1127413"/>
                  <a:pt x="3307061" y="1146203"/>
                  <a:pt x="3314107" y="1164992"/>
                </a:cubicBezTo>
                <a:cubicBezTo>
                  <a:pt x="3302364" y="1169690"/>
                  <a:pt x="3297666" y="1186132"/>
                  <a:pt x="3281225" y="1179085"/>
                </a:cubicBezTo>
                <a:cubicBezTo>
                  <a:pt x="3281225" y="1200225"/>
                  <a:pt x="3267132" y="1197876"/>
                  <a:pt x="3271829" y="1216667"/>
                </a:cubicBezTo>
                <a:cubicBezTo>
                  <a:pt x="3288271" y="1228411"/>
                  <a:pt x="3292969" y="1214318"/>
                  <a:pt x="3309410" y="1226063"/>
                </a:cubicBezTo>
                <a:cubicBezTo>
                  <a:pt x="3290620" y="1263644"/>
                  <a:pt x="3318805" y="1289482"/>
                  <a:pt x="3321155" y="1331761"/>
                </a:cubicBezTo>
                <a:cubicBezTo>
                  <a:pt x="3302364" y="1317668"/>
                  <a:pt x="3292969" y="1334109"/>
                  <a:pt x="3285922" y="1350552"/>
                </a:cubicBezTo>
                <a:cubicBezTo>
                  <a:pt x="3292969" y="1357598"/>
                  <a:pt x="3316456" y="1343506"/>
                  <a:pt x="3314107" y="1362296"/>
                </a:cubicBezTo>
                <a:cubicBezTo>
                  <a:pt x="3271829" y="1435111"/>
                  <a:pt x="3260085" y="1467995"/>
                  <a:pt x="3208412" y="1503227"/>
                </a:cubicBezTo>
                <a:cubicBezTo>
                  <a:pt x="3215459" y="1510274"/>
                  <a:pt x="3215459" y="1519669"/>
                  <a:pt x="3210761" y="1531414"/>
                </a:cubicBezTo>
                <a:cubicBezTo>
                  <a:pt x="3170832" y="1550204"/>
                  <a:pt x="3107415" y="1576042"/>
                  <a:pt x="3114461" y="1634760"/>
                </a:cubicBezTo>
                <a:cubicBezTo>
                  <a:pt x="3121508" y="1637109"/>
                  <a:pt x="3130903" y="1641806"/>
                  <a:pt x="3137949" y="1644155"/>
                </a:cubicBezTo>
                <a:cubicBezTo>
                  <a:pt x="3177878" y="1627714"/>
                  <a:pt x="3170832" y="1573693"/>
                  <a:pt x="3215459" y="1573693"/>
                </a:cubicBezTo>
                <a:cubicBezTo>
                  <a:pt x="3238948" y="1484436"/>
                  <a:pt x="3386920" y="1449204"/>
                  <a:pt x="3361083" y="1348203"/>
                </a:cubicBezTo>
                <a:cubicBezTo>
                  <a:pt x="3372827" y="1327063"/>
                  <a:pt x="3405710" y="1310622"/>
                  <a:pt x="3410407" y="1341156"/>
                </a:cubicBezTo>
                <a:cubicBezTo>
                  <a:pt x="3389268" y="1338808"/>
                  <a:pt x="3396315" y="1348203"/>
                  <a:pt x="3384571" y="1357598"/>
                </a:cubicBezTo>
                <a:cubicBezTo>
                  <a:pt x="3405710" y="1371692"/>
                  <a:pt x="3410407" y="1352901"/>
                  <a:pt x="3426849" y="1355249"/>
                </a:cubicBezTo>
                <a:cubicBezTo>
                  <a:pt x="3433895" y="1383436"/>
                  <a:pt x="3457383" y="1369342"/>
                  <a:pt x="3485568" y="1378738"/>
                </a:cubicBezTo>
                <a:cubicBezTo>
                  <a:pt x="3527846" y="1329412"/>
                  <a:pt x="3588915" y="1289482"/>
                  <a:pt x="3600658" y="1214318"/>
                </a:cubicBezTo>
                <a:cubicBezTo>
                  <a:pt x="3617100" y="1209620"/>
                  <a:pt x="3635890" y="1214318"/>
                  <a:pt x="3647634" y="1200225"/>
                </a:cubicBezTo>
                <a:cubicBezTo>
                  <a:pt x="3619449" y="1183783"/>
                  <a:pt x="3614751" y="1223714"/>
                  <a:pt x="3588915" y="1209620"/>
                </a:cubicBezTo>
                <a:cubicBezTo>
                  <a:pt x="3584217" y="1195527"/>
                  <a:pt x="3586566" y="1181434"/>
                  <a:pt x="3591263" y="1169690"/>
                </a:cubicBezTo>
                <a:cubicBezTo>
                  <a:pt x="3591263" y="1169690"/>
                  <a:pt x="3593612" y="1169690"/>
                  <a:pt x="3593612" y="1169690"/>
                </a:cubicBezTo>
                <a:cubicBezTo>
                  <a:pt x="3595962" y="1169690"/>
                  <a:pt x="3600658" y="1167341"/>
                  <a:pt x="3605356" y="1164992"/>
                </a:cubicBezTo>
                <a:cubicBezTo>
                  <a:pt x="3610054" y="1162644"/>
                  <a:pt x="3617100" y="1160295"/>
                  <a:pt x="3621798" y="1155597"/>
                </a:cubicBezTo>
                <a:cubicBezTo>
                  <a:pt x="3633542" y="1146203"/>
                  <a:pt x="3647634" y="1127413"/>
                  <a:pt x="3654680" y="1120367"/>
                </a:cubicBezTo>
                <a:cubicBezTo>
                  <a:pt x="3661727" y="1113321"/>
                  <a:pt x="3661727" y="1115670"/>
                  <a:pt x="3649983" y="1134460"/>
                </a:cubicBezTo>
                <a:cubicBezTo>
                  <a:pt x="3668773" y="1110971"/>
                  <a:pt x="3682866" y="1085140"/>
                  <a:pt x="3696958" y="1059299"/>
                </a:cubicBezTo>
                <a:cubicBezTo>
                  <a:pt x="3701656" y="1056951"/>
                  <a:pt x="3701656" y="1054601"/>
                  <a:pt x="3701656" y="1052252"/>
                </a:cubicBezTo>
                <a:cubicBezTo>
                  <a:pt x="3732190" y="993532"/>
                  <a:pt x="3750980" y="934808"/>
                  <a:pt x="3762724" y="885484"/>
                </a:cubicBezTo>
                <a:lnTo>
                  <a:pt x="3760375" y="899576"/>
                </a:lnTo>
                <a:cubicBezTo>
                  <a:pt x="3776817" y="838509"/>
                  <a:pt x="3786212" y="791534"/>
                  <a:pt x="3790909" y="749255"/>
                </a:cubicBezTo>
                <a:cubicBezTo>
                  <a:pt x="3793259" y="746907"/>
                  <a:pt x="3797956" y="744558"/>
                  <a:pt x="3802653" y="742209"/>
                </a:cubicBezTo>
                <a:cubicBezTo>
                  <a:pt x="3823792" y="742209"/>
                  <a:pt x="3800304" y="763348"/>
                  <a:pt x="3821444" y="763348"/>
                </a:cubicBezTo>
                <a:cubicBezTo>
                  <a:pt x="3835536" y="746907"/>
                  <a:pt x="3805002" y="751604"/>
                  <a:pt x="3819095" y="735163"/>
                </a:cubicBezTo>
                <a:cubicBezTo>
                  <a:pt x="3849629" y="744558"/>
                  <a:pt x="3856675" y="699931"/>
                  <a:pt x="3887209" y="735163"/>
                </a:cubicBezTo>
                <a:cubicBezTo>
                  <a:pt x="3901302" y="709326"/>
                  <a:pt x="3915395" y="723419"/>
                  <a:pt x="3910697" y="697582"/>
                </a:cubicBezTo>
                <a:cubicBezTo>
                  <a:pt x="3941231" y="709326"/>
                  <a:pt x="3948278" y="692885"/>
                  <a:pt x="3950626" y="681142"/>
                </a:cubicBezTo>
                <a:cubicBezTo>
                  <a:pt x="3962370" y="685839"/>
                  <a:pt x="3955324" y="699931"/>
                  <a:pt x="3967068" y="706977"/>
                </a:cubicBezTo>
                <a:cubicBezTo>
                  <a:pt x="3950626" y="662352"/>
                  <a:pt x="3971765" y="620074"/>
                  <a:pt x="3974114" y="587191"/>
                </a:cubicBezTo>
                <a:cubicBezTo>
                  <a:pt x="3941231" y="535518"/>
                  <a:pt x="3920093" y="509682"/>
                  <a:pt x="3866070" y="502636"/>
                </a:cubicBezTo>
                <a:cubicBezTo>
                  <a:pt x="3849629" y="500287"/>
                  <a:pt x="3837886" y="523775"/>
                  <a:pt x="3826141" y="500287"/>
                </a:cubicBezTo>
                <a:cubicBezTo>
                  <a:pt x="3814397" y="516728"/>
                  <a:pt x="3800304" y="521426"/>
                  <a:pt x="3779166" y="526123"/>
                </a:cubicBezTo>
                <a:cubicBezTo>
                  <a:pt x="3779166" y="523775"/>
                  <a:pt x="3779166" y="523775"/>
                  <a:pt x="3779166" y="523775"/>
                </a:cubicBezTo>
                <a:cubicBezTo>
                  <a:pt x="3776817" y="512031"/>
                  <a:pt x="3774468" y="502636"/>
                  <a:pt x="3772119" y="490892"/>
                </a:cubicBezTo>
                <a:cubicBezTo>
                  <a:pt x="3769770" y="479148"/>
                  <a:pt x="3769770" y="465055"/>
                  <a:pt x="3767423" y="450963"/>
                </a:cubicBezTo>
                <a:cubicBezTo>
                  <a:pt x="3765073" y="422777"/>
                  <a:pt x="3767423" y="385197"/>
                  <a:pt x="3790909" y="347617"/>
                </a:cubicBezTo>
                <a:cubicBezTo>
                  <a:pt x="3802653" y="328827"/>
                  <a:pt x="3819095" y="312386"/>
                  <a:pt x="3842583" y="300642"/>
                </a:cubicBezTo>
                <a:cubicBezTo>
                  <a:pt x="3866070" y="288898"/>
                  <a:pt x="3891907" y="281852"/>
                  <a:pt x="3917743" y="281852"/>
                </a:cubicBezTo>
                <a:cubicBezTo>
                  <a:pt x="3910697" y="279503"/>
                  <a:pt x="3903651" y="279503"/>
                  <a:pt x="3896605" y="279503"/>
                </a:cubicBezTo>
                <a:cubicBezTo>
                  <a:pt x="3887209" y="279503"/>
                  <a:pt x="3880163" y="281852"/>
                  <a:pt x="3873117" y="281852"/>
                </a:cubicBezTo>
                <a:cubicBezTo>
                  <a:pt x="3908349" y="272456"/>
                  <a:pt x="3945929" y="274805"/>
                  <a:pt x="3981160" y="284200"/>
                </a:cubicBezTo>
                <a:cubicBezTo>
                  <a:pt x="4016392" y="293595"/>
                  <a:pt x="4051624" y="310037"/>
                  <a:pt x="4079810" y="338222"/>
                </a:cubicBezTo>
                <a:cubicBezTo>
                  <a:pt x="4107995" y="366407"/>
                  <a:pt x="4129133" y="408685"/>
                  <a:pt x="4131482" y="450963"/>
                </a:cubicBezTo>
                <a:cubicBezTo>
                  <a:pt x="4133831" y="493241"/>
                  <a:pt x="4119738" y="533169"/>
                  <a:pt x="4100948" y="566052"/>
                </a:cubicBezTo>
                <a:lnTo>
                  <a:pt x="4086855" y="589540"/>
                </a:lnTo>
                <a:lnTo>
                  <a:pt x="4072763" y="610679"/>
                </a:lnTo>
                <a:cubicBezTo>
                  <a:pt x="4063368" y="624771"/>
                  <a:pt x="4053974" y="636515"/>
                  <a:pt x="4042230" y="650608"/>
                </a:cubicBezTo>
                <a:cubicBezTo>
                  <a:pt x="4021090" y="676444"/>
                  <a:pt x="3999951" y="702280"/>
                  <a:pt x="3978812" y="725768"/>
                </a:cubicBezTo>
                <a:cubicBezTo>
                  <a:pt x="3957673" y="749255"/>
                  <a:pt x="3938883" y="772743"/>
                  <a:pt x="3922441" y="796231"/>
                </a:cubicBezTo>
                <a:cubicBezTo>
                  <a:pt x="3915395" y="807975"/>
                  <a:pt x="3908349" y="822068"/>
                  <a:pt x="3901302" y="833812"/>
                </a:cubicBezTo>
                <a:cubicBezTo>
                  <a:pt x="3894256" y="847903"/>
                  <a:pt x="3889558" y="861996"/>
                  <a:pt x="3882513" y="876089"/>
                </a:cubicBezTo>
                <a:cubicBezTo>
                  <a:pt x="3856675" y="932459"/>
                  <a:pt x="3840234" y="993532"/>
                  <a:pt x="3826141" y="1054601"/>
                </a:cubicBezTo>
                <a:cubicBezTo>
                  <a:pt x="3821444" y="1085140"/>
                  <a:pt x="3814397" y="1115670"/>
                  <a:pt x="3812048" y="1146203"/>
                </a:cubicBezTo>
                <a:cubicBezTo>
                  <a:pt x="3807351" y="1179085"/>
                  <a:pt x="3807351" y="1197876"/>
                  <a:pt x="3816746" y="1219015"/>
                </a:cubicBezTo>
                <a:cubicBezTo>
                  <a:pt x="3830839" y="1258946"/>
                  <a:pt x="3875466" y="1291830"/>
                  <a:pt x="3927140" y="1310622"/>
                </a:cubicBezTo>
                <a:cubicBezTo>
                  <a:pt x="3943580" y="1317668"/>
                  <a:pt x="3957673" y="1320017"/>
                  <a:pt x="3974114" y="1324714"/>
                </a:cubicBezTo>
                <a:cubicBezTo>
                  <a:pt x="3974114" y="1322366"/>
                  <a:pt x="3976463" y="1322366"/>
                  <a:pt x="3976463" y="1320017"/>
                </a:cubicBezTo>
                <a:cubicBezTo>
                  <a:pt x="3988207" y="1296528"/>
                  <a:pt x="3999951" y="1270690"/>
                  <a:pt x="4016392" y="1249551"/>
                </a:cubicBezTo>
                <a:cubicBezTo>
                  <a:pt x="4053974" y="1242505"/>
                  <a:pt x="4065716" y="1249551"/>
                  <a:pt x="4096251" y="1237807"/>
                </a:cubicBezTo>
                <a:cubicBezTo>
                  <a:pt x="4098599" y="1211969"/>
                  <a:pt x="4098599" y="1216667"/>
                  <a:pt x="4091553" y="1193179"/>
                </a:cubicBezTo>
                <a:cubicBezTo>
                  <a:pt x="4096251" y="1183783"/>
                  <a:pt x="4110343" y="1181434"/>
                  <a:pt x="4124437" y="1181434"/>
                </a:cubicBezTo>
                <a:cubicBezTo>
                  <a:pt x="4127959" y="1188481"/>
                  <a:pt x="4124876" y="1203455"/>
                  <a:pt x="4128069" y="1209511"/>
                </a:cubicBezTo>
                <a:lnTo>
                  <a:pt x="4133526" y="1211839"/>
                </a:lnTo>
                <a:lnTo>
                  <a:pt x="4133562" y="1212560"/>
                </a:lnTo>
                <a:lnTo>
                  <a:pt x="4130492" y="1219273"/>
                </a:lnTo>
                <a:cubicBezTo>
                  <a:pt x="4125757" y="1220924"/>
                  <a:pt x="4117390" y="1209033"/>
                  <a:pt x="4110343" y="1214318"/>
                </a:cubicBezTo>
                <a:lnTo>
                  <a:pt x="4111721" y="1223411"/>
                </a:lnTo>
                <a:lnTo>
                  <a:pt x="4119262" y="1234303"/>
                </a:lnTo>
                <a:cubicBezTo>
                  <a:pt x="4119812" y="1237937"/>
                  <a:pt x="4118418" y="1240653"/>
                  <a:pt x="4116509" y="1241680"/>
                </a:cubicBezTo>
                <a:lnTo>
                  <a:pt x="4114334" y="1240654"/>
                </a:lnTo>
                <a:lnTo>
                  <a:pt x="4114747" y="1243385"/>
                </a:lnTo>
                <a:cubicBezTo>
                  <a:pt x="4113867" y="1254249"/>
                  <a:pt x="4111519" y="1265993"/>
                  <a:pt x="4110343" y="1277737"/>
                </a:cubicBezTo>
                <a:cubicBezTo>
                  <a:pt x="4122087" y="1289482"/>
                  <a:pt x="4124437" y="1265993"/>
                  <a:pt x="4143226" y="1265993"/>
                </a:cubicBezTo>
                <a:cubicBezTo>
                  <a:pt x="4150273" y="1298877"/>
                  <a:pt x="4131482" y="1308272"/>
                  <a:pt x="4105646" y="1310622"/>
                </a:cubicBezTo>
                <a:cubicBezTo>
                  <a:pt x="4105646" y="1315319"/>
                  <a:pt x="4105646" y="1317668"/>
                  <a:pt x="4105646" y="1322366"/>
                </a:cubicBezTo>
                <a:cubicBezTo>
                  <a:pt x="4122087" y="1317668"/>
                  <a:pt x="4138529" y="1312970"/>
                  <a:pt x="4145575" y="1308272"/>
                </a:cubicBezTo>
                <a:cubicBezTo>
                  <a:pt x="4147924" y="1305923"/>
                  <a:pt x="4147924" y="1303574"/>
                  <a:pt x="4150273" y="1303574"/>
                </a:cubicBezTo>
                <a:cubicBezTo>
                  <a:pt x="4152621" y="1301225"/>
                  <a:pt x="4152621" y="1301225"/>
                  <a:pt x="4152621" y="1301225"/>
                </a:cubicBezTo>
                <a:cubicBezTo>
                  <a:pt x="4152621" y="1301225"/>
                  <a:pt x="4152621" y="1301225"/>
                  <a:pt x="4152621" y="1298877"/>
                </a:cubicBezTo>
                <a:cubicBezTo>
                  <a:pt x="4154970" y="1291830"/>
                  <a:pt x="4150273" y="1275389"/>
                  <a:pt x="4143226" y="1254249"/>
                </a:cubicBezTo>
                <a:cubicBezTo>
                  <a:pt x="4140878" y="1243679"/>
                  <a:pt x="4136768" y="1231935"/>
                  <a:pt x="4133832" y="1218135"/>
                </a:cubicBezTo>
                <a:lnTo>
                  <a:pt x="4133562" y="1212560"/>
                </a:lnTo>
                <a:lnTo>
                  <a:pt x="4133831" y="1211969"/>
                </a:lnTo>
                <a:lnTo>
                  <a:pt x="4133526" y="1211839"/>
                </a:lnTo>
                <a:lnTo>
                  <a:pt x="4131482" y="1169690"/>
                </a:lnTo>
                <a:cubicBezTo>
                  <a:pt x="4129133" y="1200225"/>
                  <a:pt x="4138529" y="1228411"/>
                  <a:pt x="4145575" y="1247203"/>
                </a:cubicBezTo>
                <a:cubicBezTo>
                  <a:pt x="4154970" y="1268342"/>
                  <a:pt x="4159668" y="1282435"/>
                  <a:pt x="4159668" y="1289482"/>
                </a:cubicBezTo>
                <a:cubicBezTo>
                  <a:pt x="4164365" y="1287133"/>
                  <a:pt x="4166714" y="1277737"/>
                  <a:pt x="4159668" y="1249551"/>
                </a:cubicBezTo>
                <a:cubicBezTo>
                  <a:pt x="4157319" y="1235458"/>
                  <a:pt x="4150273" y="1216667"/>
                  <a:pt x="4147924" y="1183783"/>
                </a:cubicBezTo>
                <a:cubicBezTo>
                  <a:pt x="4150273" y="1179085"/>
                  <a:pt x="4150273" y="1174387"/>
                  <a:pt x="4150273" y="1169690"/>
                </a:cubicBezTo>
                <a:cubicBezTo>
                  <a:pt x="4150273" y="1167341"/>
                  <a:pt x="4150273" y="1160295"/>
                  <a:pt x="4152621" y="1155597"/>
                </a:cubicBezTo>
                <a:cubicBezTo>
                  <a:pt x="4154970" y="1150899"/>
                  <a:pt x="4157319" y="1143853"/>
                  <a:pt x="4159668" y="1139158"/>
                </a:cubicBezTo>
                <a:cubicBezTo>
                  <a:pt x="4162017" y="1134460"/>
                  <a:pt x="4164365" y="1129761"/>
                  <a:pt x="4169063" y="1125064"/>
                </a:cubicBezTo>
                <a:cubicBezTo>
                  <a:pt x="4171412" y="1120367"/>
                  <a:pt x="4176109" y="1115670"/>
                  <a:pt x="4180806" y="1113321"/>
                </a:cubicBezTo>
                <a:cubicBezTo>
                  <a:pt x="4185504" y="1110971"/>
                  <a:pt x="4190202" y="1106282"/>
                  <a:pt x="4194899" y="1103929"/>
                </a:cubicBezTo>
                <a:cubicBezTo>
                  <a:pt x="4204294" y="1099231"/>
                  <a:pt x="4216038" y="1094535"/>
                  <a:pt x="4225434" y="1092184"/>
                </a:cubicBezTo>
                <a:cubicBezTo>
                  <a:pt x="4237177" y="1087490"/>
                  <a:pt x="4246572" y="1082792"/>
                  <a:pt x="4258316" y="1082792"/>
                </a:cubicBezTo>
                <a:cubicBezTo>
                  <a:pt x="4270060" y="1082792"/>
                  <a:pt x="4279455" y="1082792"/>
                  <a:pt x="4291199" y="1082792"/>
                </a:cubicBezTo>
                <a:cubicBezTo>
                  <a:pt x="4312338" y="1089838"/>
                  <a:pt x="4328780" y="1099231"/>
                  <a:pt x="4347570" y="1113321"/>
                </a:cubicBezTo>
                <a:cubicBezTo>
                  <a:pt x="4373407" y="1129761"/>
                  <a:pt x="4387499" y="1148552"/>
                  <a:pt x="4396894" y="1160295"/>
                </a:cubicBezTo>
                <a:cubicBezTo>
                  <a:pt x="4403940" y="1172039"/>
                  <a:pt x="4408638" y="1179085"/>
                  <a:pt x="4410987" y="1183783"/>
                </a:cubicBezTo>
                <a:cubicBezTo>
                  <a:pt x="4413336" y="1193179"/>
                  <a:pt x="4413336" y="1183783"/>
                  <a:pt x="4410987" y="1174387"/>
                </a:cubicBezTo>
                <a:cubicBezTo>
                  <a:pt x="4408638" y="1167341"/>
                  <a:pt x="4406289" y="1157946"/>
                  <a:pt x="4410987" y="1164992"/>
                </a:cubicBezTo>
                <a:cubicBezTo>
                  <a:pt x="4413336" y="1169690"/>
                  <a:pt x="4420382" y="1176736"/>
                  <a:pt x="4425080" y="1193179"/>
                </a:cubicBezTo>
                <a:cubicBezTo>
                  <a:pt x="4429777" y="1204923"/>
                  <a:pt x="4434475" y="1221365"/>
                  <a:pt x="4432126" y="1240155"/>
                </a:cubicBezTo>
                <a:cubicBezTo>
                  <a:pt x="4434475" y="1240155"/>
                  <a:pt x="4434475" y="1240155"/>
                  <a:pt x="4434475" y="1240155"/>
                </a:cubicBezTo>
                <a:cubicBezTo>
                  <a:pt x="4434475" y="1244853"/>
                  <a:pt x="4434475" y="1244853"/>
                  <a:pt x="4434475" y="1249551"/>
                </a:cubicBezTo>
                <a:cubicBezTo>
                  <a:pt x="4434475" y="1249551"/>
                  <a:pt x="4432126" y="1249551"/>
                  <a:pt x="4432126" y="1249551"/>
                </a:cubicBezTo>
                <a:cubicBezTo>
                  <a:pt x="4429777" y="1254249"/>
                  <a:pt x="4429777" y="1258946"/>
                  <a:pt x="4427428" y="1265993"/>
                </a:cubicBezTo>
                <a:cubicBezTo>
                  <a:pt x="4425080" y="1270690"/>
                  <a:pt x="4422731" y="1277737"/>
                  <a:pt x="4418033" y="1282435"/>
                </a:cubicBezTo>
                <a:cubicBezTo>
                  <a:pt x="4418033" y="1284784"/>
                  <a:pt x="4418033" y="1287133"/>
                  <a:pt x="4418033" y="1287133"/>
                </a:cubicBezTo>
                <a:cubicBezTo>
                  <a:pt x="4418033" y="1287133"/>
                  <a:pt x="4415684" y="1289482"/>
                  <a:pt x="4415684" y="1289482"/>
                </a:cubicBezTo>
                <a:cubicBezTo>
                  <a:pt x="4415684" y="1294179"/>
                  <a:pt x="4415684" y="1310622"/>
                  <a:pt x="4418033" y="1312970"/>
                </a:cubicBezTo>
                <a:cubicBezTo>
                  <a:pt x="4418033" y="1312970"/>
                  <a:pt x="4420382" y="1312970"/>
                  <a:pt x="4420382" y="1312970"/>
                </a:cubicBezTo>
                <a:cubicBezTo>
                  <a:pt x="4420382" y="1312970"/>
                  <a:pt x="4422731" y="1322366"/>
                  <a:pt x="4422731" y="1322366"/>
                </a:cubicBezTo>
                <a:cubicBezTo>
                  <a:pt x="4425080" y="1324714"/>
                  <a:pt x="4427428" y="1324714"/>
                  <a:pt x="4427428" y="1324714"/>
                </a:cubicBezTo>
                <a:cubicBezTo>
                  <a:pt x="4429777" y="1312970"/>
                  <a:pt x="4434475" y="1301225"/>
                  <a:pt x="4441521" y="1289482"/>
                </a:cubicBezTo>
                <a:cubicBezTo>
                  <a:pt x="4448568" y="1276563"/>
                  <a:pt x="4457376" y="1264231"/>
                  <a:pt x="4467652" y="1253368"/>
                </a:cubicBezTo>
                <a:lnTo>
                  <a:pt x="4496236" y="1231028"/>
                </a:lnTo>
                <a:lnTo>
                  <a:pt x="4505232" y="1225475"/>
                </a:lnTo>
                <a:lnTo>
                  <a:pt x="4519448" y="1220608"/>
                </a:lnTo>
                <a:lnTo>
                  <a:pt x="4539057" y="1214264"/>
                </a:lnTo>
                <a:lnTo>
                  <a:pt x="4555672" y="1213531"/>
                </a:lnTo>
                <a:lnTo>
                  <a:pt x="4582448" y="1214318"/>
                </a:lnTo>
                <a:cubicBezTo>
                  <a:pt x="4608285" y="1216667"/>
                  <a:pt x="4629423" y="1228411"/>
                  <a:pt x="4645865" y="1240155"/>
                </a:cubicBezTo>
                <a:cubicBezTo>
                  <a:pt x="4678748" y="1263644"/>
                  <a:pt x="4695189" y="1291830"/>
                  <a:pt x="4702236" y="1312970"/>
                </a:cubicBezTo>
                <a:cubicBezTo>
                  <a:pt x="4713980" y="1327063"/>
                  <a:pt x="4716328" y="1334109"/>
                  <a:pt x="4718677" y="1331761"/>
                </a:cubicBezTo>
                <a:cubicBezTo>
                  <a:pt x="4719852" y="1330587"/>
                  <a:pt x="4719852" y="1327651"/>
                  <a:pt x="4718677" y="1323540"/>
                </a:cubicBezTo>
                <a:lnTo>
                  <a:pt x="4716328" y="1318450"/>
                </a:lnTo>
                <a:lnTo>
                  <a:pt x="4711631" y="1308272"/>
                </a:lnTo>
                <a:cubicBezTo>
                  <a:pt x="4699887" y="1284784"/>
                  <a:pt x="4669353" y="1242505"/>
                  <a:pt x="4617680" y="1221365"/>
                </a:cubicBezTo>
                <a:cubicBezTo>
                  <a:pt x="4604762" y="1216667"/>
                  <a:pt x="4591256" y="1213731"/>
                  <a:pt x="4577751" y="1212557"/>
                </a:cubicBezTo>
                <a:lnTo>
                  <a:pt x="4555672" y="1213531"/>
                </a:lnTo>
                <a:lnTo>
                  <a:pt x="4542519" y="1213144"/>
                </a:lnTo>
                <a:lnTo>
                  <a:pt x="4539057" y="1214264"/>
                </a:lnTo>
                <a:lnTo>
                  <a:pt x="4537821" y="1214318"/>
                </a:lnTo>
                <a:lnTo>
                  <a:pt x="4519448" y="1220608"/>
                </a:lnTo>
                <a:lnTo>
                  <a:pt x="4502589" y="1226063"/>
                </a:lnTo>
                <a:lnTo>
                  <a:pt x="4496236" y="1231028"/>
                </a:lnTo>
                <a:lnTo>
                  <a:pt x="4481450" y="1240155"/>
                </a:lnTo>
                <a:cubicBezTo>
                  <a:pt x="4469706" y="1249551"/>
                  <a:pt x="4462660" y="1256598"/>
                  <a:pt x="4462660" y="1254249"/>
                </a:cubicBezTo>
                <a:cubicBezTo>
                  <a:pt x="4462660" y="1254249"/>
                  <a:pt x="4465009" y="1251900"/>
                  <a:pt x="4467358" y="1247203"/>
                </a:cubicBezTo>
                <a:cubicBezTo>
                  <a:pt x="4472055" y="1242505"/>
                  <a:pt x="4476753" y="1235458"/>
                  <a:pt x="4486148" y="1228411"/>
                </a:cubicBezTo>
                <a:cubicBezTo>
                  <a:pt x="4521379" y="1207271"/>
                  <a:pt x="4551914" y="1202574"/>
                  <a:pt x="4589494" y="1209620"/>
                </a:cubicBezTo>
                <a:cubicBezTo>
                  <a:pt x="4627075" y="1216667"/>
                  <a:pt x="4671702" y="1240155"/>
                  <a:pt x="4709282" y="1298877"/>
                </a:cubicBezTo>
                <a:cubicBezTo>
                  <a:pt x="4706933" y="1289482"/>
                  <a:pt x="4704584" y="1282435"/>
                  <a:pt x="4699887" y="1275389"/>
                </a:cubicBezTo>
                <a:cubicBezTo>
                  <a:pt x="4697538" y="1265993"/>
                  <a:pt x="4692840" y="1258946"/>
                  <a:pt x="4688143" y="1251900"/>
                </a:cubicBezTo>
                <a:cubicBezTo>
                  <a:pt x="4702236" y="1265993"/>
                  <a:pt x="4711631" y="1280087"/>
                  <a:pt x="4721026" y="1294179"/>
                </a:cubicBezTo>
                <a:cubicBezTo>
                  <a:pt x="4721026" y="1291830"/>
                  <a:pt x="4721026" y="1291830"/>
                  <a:pt x="4723375" y="1291830"/>
                </a:cubicBezTo>
                <a:cubicBezTo>
                  <a:pt x="4723375" y="1294179"/>
                  <a:pt x="4723375" y="1296528"/>
                  <a:pt x="4723375" y="1296528"/>
                </a:cubicBezTo>
                <a:cubicBezTo>
                  <a:pt x="4725723" y="1298877"/>
                  <a:pt x="4728072" y="1298877"/>
                  <a:pt x="4728072" y="1298877"/>
                </a:cubicBezTo>
                <a:cubicBezTo>
                  <a:pt x="4728072" y="1301225"/>
                  <a:pt x="4728072" y="1301225"/>
                  <a:pt x="4728072" y="1303574"/>
                </a:cubicBezTo>
                <a:cubicBezTo>
                  <a:pt x="4728072" y="1305923"/>
                  <a:pt x="4730421" y="1305923"/>
                  <a:pt x="4730421" y="1305923"/>
                </a:cubicBezTo>
                <a:cubicBezTo>
                  <a:pt x="4730421" y="1308272"/>
                  <a:pt x="4730421" y="1312970"/>
                  <a:pt x="4732770" y="1315319"/>
                </a:cubicBezTo>
                <a:cubicBezTo>
                  <a:pt x="4732770" y="1315319"/>
                  <a:pt x="4735118" y="1315319"/>
                  <a:pt x="4735118" y="1315319"/>
                </a:cubicBezTo>
                <a:cubicBezTo>
                  <a:pt x="4735118" y="1317668"/>
                  <a:pt x="4735118" y="1317668"/>
                  <a:pt x="4735118" y="1320017"/>
                </a:cubicBezTo>
                <a:cubicBezTo>
                  <a:pt x="4735118" y="1322366"/>
                  <a:pt x="4737467" y="1322366"/>
                  <a:pt x="4737467" y="1322366"/>
                </a:cubicBezTo>
                <a:cubicBezTo>
                  <a:pt x="4737467" y="1322366"/>
                  <a:pt x="4737467" y="1324714"/>
                  <a:pt x="4737467" y="1324714"/>
                </a:cubicBezTo>
                <a:cubicBezTo>
                  <a:pt x="4737467" y="1327063"/>
                  <a:pt x="4739816" y="1327063"/>
                  <a:pt x="4739816" y="1327063"/>
                </a:cubicBezTo>
                <a:cubicBezTo>
                  <a:pt x="4739816" y="1329412"/>
                  <a:pt x="4739816" y="1329412"/>
                  <a:pt x="4739816" y="1331761"/>
                </a:cubicBezTo>
                <a:cubicBezTo>
                  <a:pt x="4742165" y="1331761"/>
                  <a:pt x="4742165" y="1331761"/>
                  <a:pt x="4742165" y="1331761"/>
                </a:cubicBezTo>
                <a:cubicBezTo>
                  <a:pt x="4742165" y="1334109"/>
                  <a:pt x="4742165" y="1336458"/>
                  <a:pt x="4742165" y="1338808"/>
                </a:cubicBezTo>
                <a:cubicBezTo>
                  <a:pt x="4744513" y="1345854"/>
                  <a:pt x="4744513" y="1355249"/>
                  <a:pt x="4744513" y="1364645"/>
                </a:cubicBezTo>
                <a:cubicBezTo>
                  <a:pt x="4746862" y="1378738"/>
                  <a:pt x="4746862" y="1390482"/>
                  <a:pt x="4744513" y="1404576"/>
                </a:cubicBezTo>
                <a:cubicBezTo>
                  <a:pt x="4744513" y="1406925"/>
                  <a:pt x="4744513" y="1406925"/>
                  <a:pt x="4744513" y="1406925"/>
                </a:cubicBezTo>
                <a:cubicBezTo>
                  <a:pt x="4744513" y="1404576"/>
                  <a:pt x="4744513" y="1404576"/>
                  <a:pt x="4746862" y="1402227"/>
                </a:cubicBezTo>
                <a:cubicBezTo>
                  <a:pt x="4746862" y="1402227"/>
                  <a:pt x="4746862" y="1402227"/>
                  <a:pt x="4749211" y="1402227"/>
                </a:cubicBezTo>
                <a:cubicBezTo>
                  <a:pt x="4751560" y="1404576"/>
                  <a:pt x="4751560" y="1404576"/>
                  <a:pt x="4751560" y="1404576"/>
                </a:cubicBezTo>
                <a:cubicBezTo>
                  <a:pt x="4749211" y="1411622"/>
                  <a:pt x="4746862" y="1416320"/>
                  <a:pt x="4744513" y="1423366"/>
                </a:cubicBezTo>
                <a:cubicBezTo>
                  <a:pt x="4742165" y="1428064"/>
                  <a:pt x="4746862" y="1435111"/>
                  <a:pt x="4746862" y="1437460"/>
                </a:cubicBezTo>
                <a:cubicBezTo>
                  <a:pt x="4746862" y="1439808"/>
                  <a:pt x="4744513" y="1442157"/>
                  <a:pt x="4746862" y="1446855"/>
                </a:cubicBezTo>
                <a:cubicBezTo>
                  <a:pt x="4746862" y="1449204"/>
                  <a:pt x="4751560" y="1451552"/>
                  <a:pt x="4751560" y="1453901"/>
                </a:cubicBezTo>
                <a:cubicBezTo>
                  <a:pt x="4751560" y="1456250"/>
                  <a:pt x="4751560" y="1460947"/>
                  <a:pt x="4751560" y="1463296"/>
                </a:cubicBezTo>
                <a:lnTo>
                  <a:pt x="4753909" y="1465646"/>
                </a:lnTo>
                <a:cubicBezTo>
                  <a:pt x="4753909" y="1465646"/>
                  <a:pt x="4753909" y="1467995"/>
                  <a:pt x="4753909" y="1467995"/>
                </a:cubicBezTo>
                <a:cubicBezTo>
                  <a:pt x="4756257" y="1470344"/>
                  <a:pt x="4758606" y="1470344"/>
                  <a:pt x="4763304" y="1470344"/>
                </a:cubicBezTo>
                <a:cubicBezTo>
                  <a:pt x="4756257" y="1472692"/>
                  <a:pt x="4753909" y="1475041"/>
                  <a:pt x="4751560" y="1477390"/>
                </a:cubicBezTo>
                <a:cubicBezTo>
                  <a:pt x="4751560" y="1479739"/>
                  <a:pt x="4751560" y="1484436"/>
                  <a:pt x="4751560" y="1486785"/>
                </a:cubicBezTo>
                <a:lnTo>
                  <a:pt x="4753909" y="1489134"/>
                </a:lnTo>
                <a:cubicBezTo>
                  <a:pt x="4753909" y="1491483"/>
                  <a:pt x="4753909" y="1491483"/>
                  <a:pt x="4753909" y="1493832"/>
                </a:cubicBezTo>
                <a:cubicBezTo>
                  <a:pt x="4753909" y="1496180"/>
                  <a:pt x="4756257" y="1496180"/>
                  <a:pt x="4756257" y="1496180"/>
                </a:cubicBezTo>
                <a:cubicBezTo>
                  <a:pt x="4758606" y="1496180"/>
                  <a:pt x="4756257" y="1498530"/>
                  <a:pt x="4756257" y="1500879"/>
                </a:cubicBezTo>
                <a:cubicBezTo>
                  <a:pt x="4756257" y="1500879"/>
                  <a:pt x="4758606" y="1503227"/>
                  <a:pt x="4758606" y="1505576"/>
                </a:cubicBezTo>
                <a:cubicBezTo>
                  <a:pt x="4758606" y="1507925"/>
                  <a:pt x="4758606" y="1512623"/>
                  <a:pt x="4758606" y="1514971"/>
                </a:cubicBezTo>
                <a:cubicBezTo>
                  <a:pt x="4758606" y="1514971"/>
                  <a:pt x="4760955" y="1514971"/>
                  <a:pt x="4760955" y="1514971"/>
                </a:cubicBezTo>
                <a:cubicBezTo>
                  <a:pt x="4763304" y="1517320"/>
                  <a:pt x="4763304" y="1517320"/>
                  <a:pt x="4763304" y="1519669"/>
                </a:cubicBezTo>
                <a:cubicBezTo>
                  <a:pt x="4768001" y="1524366"/>
                  <a:pt x="4772699" y="1524366"/>
                  <a:pt x="4772699" y="1531414"/>
                </a:cubicBezTo>
                <a:lnTo>
                  <a:pt x="4785852" y="1522018"/>
                </a:lnTo>
                <a:lnTo>
                  <a:pt x="4798535" y="1522018"/>
                </a:lnTo>
                <a:lnTo>
                  <a:pt x="4808238" y="1515926"/>
                </a:lnTo>
                <a:lnTo>
                  <a:pt x="4806756" y="1518201"/>
                </a:lnTo>
                <a:cubicBezTo>
                  <a:pt x="4802059" y="1522018"/>
                  <a:pt x="4796187" y="1525542"/>
                  <a:pt x="4791489" y="1529065"/>
                </a:cubicBezTo>
                <a:cubicBezTo>
                  <a:pt x="4791489" y="1531414"/>
                  <a:pt x="4789140" y="1533763"/>
                  <a:pt x="4789140" y="1536111"/>
                </a:cubicBezTo>
                <a:cubicBezTo>
                  <a:pt x="4786792" y="1538460"/>
                  <a:pt x="4786792" y="1538460"/>
                  <a:pt x="4786792" y="1540809"/>
                </a:cubicBezTo>
                <a:cubicBezTo>
                  <a:pt x="4789140" y="1540809"/>
                  <a:pt x="4791489" y="1540809"/>
                  <a:pt x="4793838" y="1540809"/>
                </a:cubicBezTo>
                <a:cubicBezTo>
                  <a:pt x="4864301" y="1498530"/>
                  <a:pt x="4934765" y="1460947"/>
                  <a:pt x="5009925" y="1425715"/>
                </a:cubicBezTo>
                <a:lnTo>
                  <a:pt x="5009249" y="1420301"/>
                </a:lnTo>
                <a:lnTo>
                  <a:pt x="5024018" y="1413971"/>
                </a:lnTo>
                <a:cubicBezTo>
                  <a:pt x="5024018" y="1411622"/>
                  <a:pt x="5026367" y="1406925"/>
                  <a:pt x="5028716" y="1404576"/>
                </a:cubicBezTo>
                <a:lnTo>
                  <a:pt x="5028716" y="1406925"/>
                </a:lnTo>
                <a:cubicBezTo>
                  <a:pt x="5028716" y="1409273"/>
                  <a:pt x="5028716" y="1409273"/>
                  <a:pt x="5028716" y="1409273"/>
                </a:cubicBezTo>
                <a:lnTo>
                  <a:pt x="5031065" y="1408098"/>
                </a:lnTo>
                <a:lnTo>
                  <a:pt x="5031065" y="1409273"/>
                </a:lnTo>
                <a:lnTo>
                  <a:pt x="5047506" y="1401965"/>
                </a:lnTo>
                <a:lnTo>
                  <a:pt x="5047506" y="1402227"/>
                </a:lnTo>
                <a:cubicBezTo>
                  <a:pt x="5075691" y="1390482"/>
                  <a:pt x="5103877" y="1376389"/>
                  <a:pt x="5129713" y="1364645"/>
                </a:cubicBezTo>
                <a:cubicBezTo>
                  <a:pt x="5129713" y="1362296"/>
                  <a:pt x="5127364" y="1359947"/>
                  <a:pt x="5125016" y="1357598"/>
                </a:cubicBezTo>
                <a:lnTo>
                  <a:pt x="5122667" y="1358381"/>
                </a:lnTo>
                <a:lnTo>
                  <a:pt x="5122667" y="1357598"/>
                </a:lnTo>
                <a:cubicBezTo>
                  <a:pt x="5122667" y="1355249"/>
                  <a:pt x="5125016" y="1355249"/>
                  <a:pt x="5127364" y="1355249"/>
                </a:cubicBezTo>
                <a:cubicBezTo>
                  <a:pt x="5129713" y="1355249"/>
                  <a:pt x="5129713" y="1352901"/>
                  <a:pt x="5132062" y="1350552"/>
                </a:cubicBezTo>
                <a:cubicBezTo>
                  <a:pt x="5132062" y="1343506"/>
                  <a:pt x="5127364" y="1329412"/>
                  <a:pt x="5132062" y="1324714"/>
                </a:cubicBezTo>
                <a:cubicBezTo>
                  <a:pt x="5132062" y="1324714"/>
                  <a:pt x="5132062" y="1324714"/>
                  <a:pt x="5134411" y="1324714"/>
                </a:cubicBezTo>
                <a:cubicBezTo>
                  <a:pt x="5136760" y="1324714"/>
                  <a:pt x="5134411" y="1324714"/>
                  <a:pt x="5136760" y="1324714"/>
                </a:cubicBezTo>
                <a:cubicBezTo>
                  <a:pt x="5136760" y="1327063"/>
                  <a:pt x="5136760" y="1327063"/>
                  <a:pt x="5136760" y="1329412"/>
                </a:cubicBezTo>
                <a:cubicBezTo>
                  <a:pt x="5134411" y="1331761"/>
                  <a:pt x="5136760" y="1343506"/>
                  <a:pt x="5136760" y="1348203"/>
                </a:cubicBezTo>
                <a:cubicBezTo>
                  <a:pt x="5136760" y="1348203"/>
                  <a:pt x="5139108" y="1348203"/>
                  <a:pt x="5139108" y="1348203"/>
                </a:cubicBezTo>
                <a:cubicBezTo>
                  <a:pt x="5143806" y="1343506"/>
                  <a:pt x="5143806" y="1343506"/>
                  <a:pt x="5148504" y="1341156"/>
                </a:cubicBezTo>
                <a:cubicBezTo>
                  <a:pt x="5150852" y="1338808"/>
                  <a:pt x="5153201" y="1334109"/>
                  <a:pt x="5155550" y="1331761"/>
                </a:cubicBezTo>
                <a:cubicBezTo>
                  <a:pt x="5157899" y="1329412"/>
                  <a:pt x="5157899" y="1329412"/>
                  <a:pt x="5157899" y="1327063"/>
                </a:cubicBezTo>
                <a:cubicBezTo>
                  <a:pt x="5160248" y="1327063"/>
                  <a:pt x="5162596" y="1324714"/>
                  <a:pt x="5164945" y="1324714"/>
                </a:cubicBezTo>
                <a:cubicBezTo>
                  <a:pt x="5164945" y="1324714"/>
                  <a:pt x="5164945" y="1320017"/>
                  <a:pt x="5167294" y="1320017"/>
                </a:cubicBezTo>
                <a:cubicBezTo>
                  <a:pt x="5167294" y="1320017"/>
                  <a:pt x="5169642" y="1320017"/>
                  <a:pt x="5171991" y="1320017"/>
                </a:cubicBezTo>
                <a:cubicBezTo>
                  <a:pt x="5174340" y="1320017"/>
                  <a:pt x="5174340" y="1317668"/>
                  <a:pt x="5174340" y="1317668"/>
                </a:cubicBezTo>
                <a:cubicBezTo>
                  <a:pt x="5176689" y="1317668"/>
                  <a:pt x="5176689" y="1317668"/>
                  <a:pt x="5179037" y="1317668"/>
                </a:cubicBezTo>
                <a:cubicBezTo>
                  <a:pt x="5181386" y="1315319"/>
                  <a:pt x="5186084" y="1308272"/>
                  <a:pt x="5190781" y="1310622"/>
                </a:cubicBezTo>
                <a:cubicBezTo>
                  <a:pt x="5190781" y="1310622"/>
                  <a:pt x="5193130" y="1310622"/>
                  <a:pt x="5193130" y="1310622"/>
                </a:cubicBezTo>
                <a:cubicBezTo>
                  <a:pt x="5190781" y="1312970"/>
                  <a:pt x="5190781" y="1312970"/>
                  <a:pt x="5190781" y="1315319"/>
                </a:cubicBezTo>
                <a:cubicBezTo>
                  <a:pt x="5188433" y="1315319"/>
                  <a:pt x="5186084" y="1317668"/>
                  <a:pt x="5183735" y="1317668"/>
                </a:cubicBezTo>
                <a:cubicBezTo>
                  <a:pt x="5181386" y="1317668"/>
                  <a:pt x="5181386" y="1320017"/>
                  <a:pt x="5181386" y="1320017"/>
                </a:cubicBezTo>
                <a:cubicBezTo>
                  <a:pt x="5179037" y="1322366"/>
                  <a:pt x="5174340" y="1320017"/>
                  <a:pt x="5171991" y="1322366"/>
                </a:cubicBezTo>
                <a:cubicBezTo>
                  <a:pt x="5169642" y="1322366"/>
                  <a:pt x="5169642" y="1324714"/>
                  <a:pt x="5169642" y="1324714"/>
                </a:cubicBezTo>
                <a:cubicBezTo>
                  <a:pt x="5167294" y="1327063"/>
                  <a:pt x="5164945" y="1324714"/>
                  <a:pt x="5162596" y="1327063"/>
                </a:cubicBezTo>
                <a:cubicBezTo>
                  <a:pt x="5162596" y="1327063"/>
                  <a:pt x="5162596" y="1331761"/>
                  <a:pt x="5160248" y="1331761"/>
                </a:cubicBezTo>
                <a:cubicBezTo>
                  <a:pt x="5160248" y="1331761"/>
                  <a:pt x="5157899" y="1331761"/>
                  <a:pt x="5157899" y="1331761"/>
                </a:cubicBezTo>
                <a:cubicBezTo>
                  <a:pt x="5157899" y="1334109"/>
                  <a:pt x="5157899" y="1334109"/>
                  <a:pt x="5157899" y="1336458"/>
                </a:cubicBezTo>
                <a:cubicBezTo>
                  <a:pt x="5155550" y="1338808"/>
                  <a:pt x="5150852" y="1341156"/>
                  <a:pt x="5148504" y="1343506"/>
                </a:cubicBezTo>
                <a:cubicBezTo>
                  <a:pt x="5148504" y="1343506"/>
                  <a:pt x="5148504" y="1345854"/>
                  <a:pt x="5148504" y="1345854"/>
                </a:cubicBezTo>
                <a:cubicBezTo>
                  <a:pt x="5141457" y="1350552"/>
                  <a:pt x="5136760" y="1352901"/>
                  <a:pt x="5132062" y="1359947"/>
                </a:cubicBezTo>
                <a:cubicBezTo>
                  <a:pt x="5134411" y="1357598"/>
                  <a:pt x="5139108" y="1357598"/>
                  <a:pt x="5141457" y="1355249"/>
                </a:cubicBezTo>
                <a:cubicBezTo>
                  <a:pt x="5153201" y="1350552"/>
                  <a:pt x="5164945" y="1343506"/>
                  <a:pt x="5176689" y="1338808"/>
                </a:cubicBezTo>
                <a:cubicBezTo>
                  <a:pt x="5181386" y="1341156"/>
                  <a:pt x="5186084" y="1341156"/>
                  <a:pt x="5188433" y="1343506"/>
                </a:cubicBezTo>
                <a:cubicBezTo>
                  <a:pt x="5167294" y="1350552"/>
                  <a:pt x="5148504" y="1357598"/>
                  <a:pt x="5129713" y="1366993"/>
                </a:cubicBezTo>
                <a:cubicBezTo>
                  <a:pt x="5129713" y="1369342"/>
                  <a:pt x="5132062" y="1371692"/>
                  <a:pt x="5132062" y="1376389"/>
                </a:cubicBezTo>
                <a:cubicBezTo>
                  <a:pt x="5141457" y="1374041"/>
                  <a:pt x="5150852" y="1369342"/>
                  <a:pt x="5157899" y="1364645"/>
                </a:cubicBezTo>
                <a:cubicBezTo>
                  <a:pt x="5160248" y="1357598"/>
                  <a:pt x="5162596" y="1352901"/>
                  <a:pt x="5167294" y="1352901"/>
                </a:cubicBezTo>
                <a:cubicBezTo>
                  <a:pt x="5167294" y="1352901"/>
                  <a:pt x="5169642" y="1352901"/>
                  <a:pt x="5169642" y="1352901"/>
                </a:cubicBezTo>
                <a:cubicBezTo>
                  <a:pt x="5169642" y="1355249"/>
                  <a:pt x="5169642" y="1355249"/>
                  <a:pt x="5169642" y="1355249"/>
                </a:cubicBezTo>
                <a:cubicBezTo>
                  <a:pt x="5169642" y="1355249"/>
                  <a:pt x="5167294" y="1357598"/>
                  <a:pt x="5167294" y="1357598"/>
                </a:cubicBezTo>
                <a:cubicBezTo>
                  <a:pt x="5176689" y="1352901"/>
                  <a:pt x="5190781" y="1348203"/>
                  <a:pt x="5181386" y="1348203"/>
                </a:cubicBezTo>
                <a:cubicBezTo>
                  <a:pt x="5183735" y="1345854"/>
                  <a:pt x="5188433" y="1345854"/>
                  <a:pt x="5190781" y="1343506"/>
                </a:cubicBezTo>
                <a:cubicBezTo>
                  <a:pt x="5214269" y="1362296"/>
                  <a:pt x="5181386" y="1392831"/>
                  <a:pt x="5155550" y="1411622"/>
                </a:cubicBezTo>
                <a:cubicBezTo>
                  <a:pt x="5155550" y="1418668"/>
                  <a:pt x="5160248" y="1421017"/>
                  <a:pt x="5167294" y="1423366"/>
                </a:cubicBezTo>
                <a:cubicBezTo>
                  <a:pt x="5167294" y="1425715"/>
                  <a:pt x="5164945" y="1425715"/>
                  <a:pt x="5164945" y="1425715"/>
                </a:cubicBezTo>
                <a:cubicBezTo>
                  <a:pt x="5167294" y="1423366"/>
                  <a:pt x="5167294" y="1423366"/>
                  <a:pt x="5169642" y="1423366"/>
                </a:cubicBezTo>
                <a:cubicBezTo>
                  <a:pt x="5176689" y="1425715"/>
                  <a:pt x="5188433" y="1430412"/>
                  <a:pt x="5186084" y="1437460"/>
                </a:cubicBezTo>
                <a:cubicBezTo>
                  <a:pt x="5195479" y="1456250"/>
                  <a:pt x="5164945" y="1446855"/>
                  <a:pt x="5174340" y="1465646"/>
                </a:cubicBezTo>
                <a:cubicBezTo>
                  <a:pt x="5155550" y="1453901"/>
                  <a:pt x="5129713" y="1465646"/>
                  <a:pt x="5134411" y="1482087"/>
                </a:cubicBezTo>
                <a:cubicBezTo>
                  <a:pt x="5153201" y="1479739"/>
                  <a:pt x="5167294" y="1482087"/>
                  <a:pt x="5174340" y="1489134"/>
                </a:cubicBezTo>
                <a:cubicBezTo>
                  <a:pt x="5167294" y="1491483"/>
                  <a:pt x="5160248" y="1493832"/>
                  <a:pt x="5153201" y="1498530"/>
                </a:cubicBezTo>
                <a:cubicBezTo>
                  <a:pt x="5153201" y="1498530"/>
                  <a:pt x="5153201" y="1500879"/>
                  <a:pt x="5153201" y="1500879"/>
                </a:cubicBezTo>
                <a:lnTo>
                  <a:pt x="5151323" y="1502757"/>
                </a:lnTo>
                <a:lnTo>
                  <a:pt x="5143806" y="1500879"/>
                </a:lnTo>
                <a:cubicBezTo>
                  <a:pt x="5134411" y="1505576"/>
                  <a:pt x="5125016" y="1510274"/>
                  <a:pt x="5115620" y="1514971"/>
                </a:cubicBezTo>
                <a:cubicBezTo>
                  <a:pt x="5117969" y="1514971"/>
                  <a:pt x="5117969" y="1514971"/>
                  <a:pt x="5117969" y="1514971"/>
                </a:cubicBezTo>
                <a:cubicBezTo>
                  <a:pt x="5117969" y="1517320"/>
                  <a:pt x="5117969" y="1517320"/>
                  <a:pt x="5120318" y="1517320"/>
                </a:cubicBezTo>
                <a:cubicBezTo>
                  <a:pt x="5120318" y="1519669"/>
                  <a:pt x="5122667" y="1519669"/>
                  <a:pt x="5125016" y="1519669"/>
                </a:cubicBezTo>
                <a:lnTo>
                  <a:pt x="5147566" y="1506514"/>
                </a:lnTo>
                <a:lnTo>
                  <a:pt x="5146155" y="1507925"/>
                </a:lnTo>
                <a:cubicBezTo>
                  <a:pt x="5146155" y="1507925"/>
                  <a:pt x="5148504" y="1510274"/>
                  <a:pt x="5148504" y="1510274"/>
                </a:cubicBezTo>
                <a:cubicBezTo>
                  <a:pt x="5157899" y="1505576"/>
                  <a:pt x="5169642" y="1498530"/>
                  <a:pt x="5179037" y="1493832"/>
                </a:cubicBezTo>
                <a:cubicBezTo>
                  <a:pt x="5179037" y="1493832"/>
                  <a:pt x="5181386" y="1496180"/>
                  <a:pt x="5181386" y="1498530"/>
                </a:cubicBezTo>
                <a:cubicBezTo>
                  <a:pt x="5171991" y="1503227"/>
                  <a:pt x="5162596" y="1507925"/>
                  <a:pt x="5153201" y="1512623"/>
                </a:cubicBezTo>
                <a:cubicBezTo>
                  <a:pt x="5155550" y="1514971"/>
                  <a:pt x="5157899" y="1514971"/>
                  <a:pt x="5160248" y="1514971"/>
                </a:cubicBezTo>
                <a:cubicBezTo>
                  <a:pt x="5167294" y="1510274"/>
                  <a:pt x="5174340" y="1507925"/>
                  <a:pt x="5181386" y="1503227"/>
                </a:cubicBezTo>
                <a:cubicBezTo>
                  <a:pt x="5181386" y="1505576"/>
                  <a:pt x="5181386" y="1510274"/>
                  <a:pt x="5181386" y="1514971"/>
                </a:cubicBezTo>
                <a:cubicBezTo>
                  <a:pt x="5179037" y="1514971"/>
                  <a:pt x="5179037" y="1517320"/>
                  <a:pt x="5176689" y="1517320"/>
                </a:cubicBezTo>
                <a:cubicBezTo>
                  <a:pt x="5176689" y="1517320"/>
                  <a:pt x="5176689" y="1517320"/>
                  <a:pt x="5179037" y="1517320"/>
                </a:cubicBezTo>
                <a:cubicBezTo>
                  <a:pt x="5179037" y="1519669"/>
                  <a:pt x="5179037" y="1522018"/>
                  <a:pt x="5179037" y="1524366"/>
                </a:cubicBezTo>
                <a:cubicBezTo>
                  <a:pt x="5179037" y="1524366"/>
                  <a:pt x="5176689" y="1524366"/>
                  <a:pt x="5176689" y="1524366"/>
                </a:cubicBezTo>
                <a:cubicBezTo>
                  <a:pt x="5171991" y="1522018"/>
                  <a:pt x="5169642" y="1524366"/>
                  <a:pt x="5164945" y="1524366"/>
                </a:cubicBezTo>
                <a:cubicBezTo>
                  <a:pt x="5153201" y="1531414"/>
                  <a:pt x="5143806" y="1536111"/>
                  <a:pt x="5134411" y="1540809"/>
                </a:cubicBezTo>
                <a:cubicBezTo>
                  <a:pt x="5134411" y="1543158"/>
                  <a:pt x="5132062" y="1543158"/>
                  <a:pt x="5132062" y="1543158"/>
                </a:cubicBezTo>
                <a:cubicBezTo>
                  <a:pt x="5134411" y="1543158"/>
                  <a:pt x="5136760" y="1543158"/>
                  <a:pt x="5139108" y="1543158"/>
                </a:cubicBezTo>
                <a:cubicBezTo>
                  <a:pt x="5139108" y="1545506"/>
                  <a:pt x="5143806" y="1545506"/>
                  <a:pt x="5146155" y="1545506"/>
                </a:cubicBezTo>
                <a:cubicBezTo>
                  <a:pt x="5146155" y="1547855"/>
                  <a:pt x="5146155" y="1552553"/>
                  <a:pt x="5148504" y="1554902"/>
                </a:cubicBezTo>
                <a:cubicBezTo>
                  <a:pt x="5148504" y="1554902"/>
                  <a:pt x="5153201" y="1554902"/>
                  <a:pt x="5153201" y="1557251"/>
                </a:cubicBezTo>
                <a:cubicBezTo>
                  <a:pt x="5153201" y="1557251"/>
                  <a:pt x="5153201" y="1559599"/>
                  <a:pt x="5153201" y="1559599"/>
                </a:cubicBezTo>
                <a:cubicBezTo>
                  <a:pt x="5155550" y="1561949"/>
                  <a:pt x="5157899" y="1561949"/>
                  <a:pt x="5157899" y="1561949"/>
                </a:cubicBezTo>
                <a:cubicBezTo>
                  <a:pt x="5160248" y="1564298"/>
                  <a:pt x="5160248" y="1568995"/>
                  <a:pt x="5164945" y="1571344"/>
                </a:cubicBezTo>
                <a:cubicBezTo>
                  <a:pt x="5167294" y="1573693"/>
                  <a:pt x="5169642" y="1573693"/>
                  <a:pt x="5171991" y="1573693"/>
                </a:cubicBezTo>
                <a:cubicBezTo>
                  <a:pt x="5171991" y="1573693"/>
                  <a:pt x="5171991" y="1576042"/>
                  <a:pt x="5171991" y="1576042"/>
                </a:cubicBezTo>
                <a:cubicBezTo>
                  <a:pt x="5174340" y="1576042"/>
                  <a:pt x="5174340" y="1576042"/>
                  <a:pt x="5176689" y="1576042"/>
                </a:cubicBezTo>
                <a:cubicBezTo>
                  <a:pt x="5181386" y="1580739"/>
                  <a:pt x="5186084" y="1583088"/>
                  <a:pt x="5188433" y="1587786"/>
                </a:cubicBezTo>
                <a:cubicBezTo>
                  <a:pt x="5181386" y="1587786"/>
                  <a:pt x="5176689" y="1587786"/>
                  <a:pt x="5169642" y="1587786"/>
                </a:cubicBezTo>
                <a:cubicBezTo>
                  <a:pt x="5167294" y="1585437"/>
                  <a:pt x="5167294" y="1583088"/>
                  <a:pt x="5164945" y="1583088"/>
                </a:cubicBezTo>
                <a:cubicBezTo>
                  <a:pt x="5164945" y="1583088"/>
                  <a:pt x="5164945" y="1583088"/>
                  <a:pt x="5162596" y="1583088"/>
                </a:cubicBezTo>
                <a:cubicBezTo>
                  <a:pt x="5162596" y="1583088"/>
                  <a:pt x="5162596" y="1580739"/>
                  <a:pt x="5162596" y="1580739"/>
                </a:cubicBezTo>
                <a:cubicBezTo>
                  <a:pt x="5155550" y="1578390"/>
                  <a:pt x="5157899" y="1576042"/>
                  <a:pt x="5155550" y="1573693"/>
                </a:cubicBezTo>
                <a:cubicBezTo>
                  <a:pt x="5153201" y="1571344"/>
                  <a:pt x="5150852" y="1571344"/>
                  <a:pt x="5150852" y="1571344"/>
                </a:cubicBezTo>
                <a:cubicBezTo>
                  <a:pt x="5150852" y="1571344"/>
                  <a:pt x="5150852" y="1568995"/>
                  <a:pt x="5150852" y="1568995"/>
                </a:cubicBezTo>
                <a:cubicBezTo>
                  <a:pt x="5148504" y="1566647"/>
                  <a:pt x="5143806" y="1564298"/>
                  <a:pt x="5141457" y="1561949"/>
                </a:cubicBezTo>
                <a:cubicBezTo>
                  <a:pt x="5141457" y="1559599"/>
                  <a:pt x="5141457" y="1559599"/>
                  <a:pt x="5141457" y="1557251"/>
                </a:cubicBezTo>
                <a:cubicBezTo>
                  <a:pt x="5141457" y="1554902"/>
                  <a:pt x="5139108" y="1557251"/>
                  <a:pt x="5136760" y="1552553"/>
                </a:cubicBezTo>
                <a:cubicBezTo>
                  <a:pt x="5134411" y="1552553"/>
                  <a:pt x="5134411" y="1552553"/>
                  <a:pt x="5132062" y="1552553"/>
                </a:cubicBezTo>
                <a:cubicBezTo>
                  <a:pt x="5129713" y="1559599"/>
                  <a:pt x="5129713" y="1566647"/>
                  <a:pt x="5127364" y="1571344"/>
                </a:cubicBezTo>
                <a:lnTo>
                  <a:pt x="5127364" y="1588958"/>
                </a:lnTo>
                <a:lnTo>
                  <a:pt x="5125016" y="1576042"/>
                </a:lnTo>
                <a:cubicBezTo>
                  <a:pt x="5122667" y="1566647"/>
                  <a:pt x="5127364" y="1540809"/>
                  <a:pt x="5132062" y="1526716"/>
                </a:cubicBezTo>
                <a:cubicBezTo>
                  <a:pt x="5129713" y="1526716"/>
                  <a:pt x="5129713" y="1526716"/>
                  <a:pt x="5127364" y="1526716"/>
                </a:cubicBezTo>
                <a:cubicBezTo>
                  <a:pt x="5087435" y="1547855"/>
                  <a:pt x="5047506" y="1568995"/>
                  <a:pt x="5009925" y="1592483"/>
                </a:cubicBezTo>
                <a:cubicBezTo>
                  <a:pt x="5045157" y="1568995"/>
                  <a:pt x="5080389" y="1545506"/>
                  <a:pt x="5117969" y="1522018"/>
                </a:cubicBezTo>
                <a:cubicBezTo>
                  <a:pt x="5113272" y="1522018"/>
                  <a:pt x="5108574" y="1522018"/>
                  <a:pt x="5103877" y="1522018"/>
                </a:cubicBezTo>
                <a:cubicBezTo>
                  <a:pt x="5096830" y="1524366"/>
                  <a:pt x="5092133" y="1526716"/>
                  <a:pt x="5085086" y="1531414"/>
                </a:cubicBezTo>
                <a:cubicBezTo>
                  <a:pt x="5085086" y="1531414"/>
                  <a:pt x="5082738" y="1531414"/>
                  <a:pt x="5082738" y="1531414"/>
                </a:cubicBezTo>
                <a:cubicBezTo>
                  <a:pt x="5080389" y="1533763"/>
                  <a:pt x="5080389" y="1533763"/>
                  <a:pt x="5078040" y="1533763"/>
                </a:cubicBezTo>
                <a:cubicBezTo>
                  <a:pt x="5078040" y="1536111"/>
                  <a:pt x="5078040" y="1536111"/>
                  <a:pt x="5078040" y="1536111"/>
                </a:cubicBezTo>
                <a:cubicBezTo>
                  <a:pt x="5075691" y="1536111"/>
                  <a:pt x="5075691" y="1538460"/>
                  <a:pt x="5075691" y="1538460"/>
                </a:cubicBezTo>
                <a:cubicBezTo>
                  <a:pt x="5075691" y="1538460"/>
                  <a:pt x="5073342" y="1538460"/>
                  <a:pt x="5073342" y="1538460"/>
                </a:cubicBezTo>
                <a:lnTo>
                  <a:pt x="5058763" y="1547936"/>
                </a:lnTo>
                <a:lnTo>
                  <a:pt x="5045157" y="1550204"/>
                </a:lnTo>
                <a:cubicBezTo>
                  <a:pt x="5042809" y="1552553"/>
                  <a:pt x="5042809" y="1554902"/>
                  <a:pt x="5040460" y="1554902"/>
                </a:cubicBezTo>
                <a:cubicBezTo>
                  <a:pt x="5038111" y="1554902"/>
                  <a:pt x="5038111" y="1554902"/>
                  <a:pt x="5035762" y="1554902"/>
                </a:cubicBezTo>
                <a:cubicBezTo>
                  <a:pt x="5035762" y="1557251"/>
                  <a:pt x="5033413" y="1557251"/>
                  <a:pt x="5033413" y="1559599"/>
                </a:cubicBezTo>
                <a:cubicBezTo>
                  <a:pt x="5028716" y="1559599"/>
                  <a:pt x="5026367" y="1559599"/>
                  <a:pt x="5021669" y="1557251"/>
                </a:cubicBezTo>
                <a:cubicBezTo>
                  <a:pt x="5016972" y="1559599"/>
                  <a:pt x="5009925" y="1564298"/>
                  <a:pt x="5005228" y="1566647"/>
                </a:cubicBezTo>
                <a:cubicBezTo>
                  <a:pt x="5005228" y="1571344"/>
                  <a:pt x="5005228" y="1573693"/>
                  <a:pt x="5002879" y="1576042"/>
                </a:cubicBezTo>
                <a:cubicBezTo>
                  <a:pt x="5000531" y="1578390"/>
                  <a:pt x="5000531" y="1576042"/>
                  <a:pt x="4998182" y="1576042"/>
                </a:cubicBezTo>
                <a:cubicBezTo>
                  <a:pt x="4995833" y="1578390"/>
                  <a:pt x="4995833" y="1580739"/>
                  <a:pt x="4995833" y="1580739"/>
                </a:cubicBezTo>
                <a:cubicBezTo>
                  <a:pt x="4995833" y="1583088"/>
                  <a:pt x="4993484" y="1583088"/>
                  <a:pt x="4991135" y="1583088"/>
                </a:cubicBezTo>
                <a:cubicBezTo>
                  <a:pt x="4988787" y="1585437"/>
                  <a:pt x="4988787" y="1587786"/>
                  <a:pt x="4988787" y="1587786"/>
                </a:cubicBezTo>
                <a:cubicBezTo>
                  <a:pt x="4988787" y="1587786"/>
                  <a:pt x="4986438" y="1587786"/>
                  <a:pt x="4986438" y="1587786"/>
                </a:cubicBezTo>
                <a:cubicBezTo>
                  <a:pt x="4984089" y="1587786"/>
                  <a:pt x="4984089" y="1590135"/>
                  <a:pt x="4984089" y="1592483"/>
                </a:cubicBezTo>
                <a:lnTo>
                  <a:pt x="5043970" y="1557552"/>
                </a:lnTo>
                <a:lnTo>
                  <a:pt x="4979391" y="1599529"/>
                </a:lnTo>
                <a:cubicBezTo>
                  <a:pt x="4979391" y="1601878"/>
                  <a:pt x="4979391" y="1601878"/>
                  <a:pt x="4979391" y="1601878"/>
                </a:cubicBezTo>
                <a:cubicBezTo>
                  <a:pt x="4977043" y="1606576"/>
                  <a:pt x="4974694" y="1611273"/>
                  <a:pt x="4974694" y="1615971"/>
                </a:cubicBezTo>
                <a:cubicBezTo>
                  <a:pt x="4986438" y="1608924"/>
                  <a:pt x="4998182" y="1601878"/>
                  <a:pt x="5009925" y="1594832"/>
                </a:cubicBezTo>
                <a:cubicBezTo>
                  <a:pt x="4998182" y="1601878"/>
                  <a:pt x="4986438" y="1611273"/>
                  <a:pt x="4974694" y="1618320"/>
                </a:cubicBezTo>
                <a:cubicBezTo>
                  <a:pt x="4974694" y="1623016"/>
                  <a:pt x="4972345" y="1627714"/>
                  <a:pt x="4969996" y="1630062"/>
                </a:cubicBezTo>
                <a:cubicBezTo>
                  <a:pt x="4967647" y="1632411"/>
                  <a:pt x="4967647" y="1632411"/>
                  <a:pt x="4965299" y="1632411"/>
                </a:cubicBezTo>
                <a:cubicBezTo>
                  <a:pt x="4962950" y="1634760"/>
                  <a:pt x="4962950" y="1637109"/>
                  <a:pt x="4962950" y="1637109"/>
                </a:cubicBezTo>
                <a:cubicBezTo>
                  <a:pt x="4962950" y="1639458"/>
                  <a:pt x="4958252" y="1641806"/>
                  <a:pt x="4955903" y="1644155"/>
                </a:cubicBezTo>
                <a:cubicBezTo>
                  <a:pt x="4955903" y="1644155"/>
                  <a:pt x="4955903" y="1646504"/>
                  <a:pt x="4955903" y="1646504"/>
                </a:cubicBezTo>
                <a:cubicBezTo>
                  <a:pt x="4953555" y="1646504"/>
                  <a:pt x="4953555" y="1648853"/>
                  <a:pt x="4951206" y="1648853"/>
                </a:cubicBezTo>
                <a:cubicBezTo>
                  <a:pt x="4951206" y="1648853"/>
                  <a:pt x="4951206" y="1651202"/>
                  <a:pt x="4951206" y="1651202"/>
                </a:cubicBezTo>
                <a:cubicBezTo>
                  <a:pt x="4951206" y="1653550"/>
                  <a:pt x="4948857" y="1653550"/>
                  <a:pt x="4946509" y="1655898"/>
                </a:cubicBezTo>
                <a:cubicBezTo>
                  <a:pt x="4962950" y="1660596"/>
                  <a:pt x="4986438" y="1660596"/>
                  <a:pt x="4995833" y="1672340"/>
                </a:cubicBezTo>
                <a:cubicBezTo>
                  <a:pt x="4974694" y="1669991"/>
                  <a:pt x="4955903" y="1665293"/>
                  <a:pt x="4937114" y="1665293"/>
                </a:cubicBezTo>
                <a:cubicBezTo>
                  <a:pt x="4937114" y="1669991"/>
                  <a:pt x="4937114" y="1674688"/>
                  <a:pt x="4934765" y="1679386"/>
                </a:cubicBezTo>
                <a:cubicBezTo>
                  <a:pt x="4934765" y="1684083"/>
                  <a:pt x="4925370" y="1698175"/>
                  <a:pt x="4927718" y="1700524"/>
                </a:cubicBezTo>
                <a:cubicBezTo>
                  <a:pt x="4934765" y="1707570"/>
                  <a:pt x="4951206" y="1705222"/>
                  <a:pt x="4965299" y="1705222"/>
                </a:cubicBezTo>
                <a:cubicBezTo>
                  <a:pt x="4972345" y="1695826"/>
                  <a:pt x="4998182" y="1674688"/>
                  <a:pt x="5009925" y="1669991"/>
                </a:cubicBezTo>
                <a:cubicBezTo>
                  <a:pt x="5002879" y="1684083"/>
                  <a:pt x="4972345" y="1691129"/>
                  <a:pt x="4972345" y="1709919"/>
                </a:cubicBezTo>
                <a:cubicBezTo>
                  <a:pt x="4972345" y="1712268"/>
                  <a:pt x="4972345" y="1712268"/>
                  <a:pt x="4972345" y="1714616"/>
                </a:cubicBezTo>
                <a:cubicBezTo>
                  <a:pt x="4977043" y="1714616"/>
                  <a:pt x="4979391" y="1714616"/>
                  <a:pt x="4984089" y="1714616"/>
                </a:cubicBezTo>
                <a:cubicBezTo>
                  <a:pt x="4986438" y="1716965"/>
                  <a:pt x="4986438" y="1716965"/>
                  <a:pt x="4986438" y="1719313"/>
                </a:cubicBezTo>
                <a:cubicBezTo>
                  <a:pt x="4988787" y="1719313"/>
                  <a:pt x="4991135" y="1719313"/>
                  <a:pt x="4993484" y="1719313"/>
                </a:cubicBezTo>
                <a:cubicBezTo>
                  <a:pt x="4995833" y="1719313"/>
                  <a:pt x="4998182" y="1719313"/>
                  <a:pt x="5000531" y="1719313"/>
                </a:cubicBezTo>
                <a:cubicBezTo>
                  <a:pt x="5000531" y="1721662"/>
                  <a:pt x="5000531" y="1721662"/>
                  <a:pt x="5000531" y="1721662"/>
                </a:cubicBezTo>
                <a:cubicBezTo>
                  <a:pt x="5009925" y="1724011"/>
                  <a:pt x="5021669" y="1721662"/>
                  <a:pt x="5031065" y="1721662"/>
                </a:cubicBezTo>
                <a:cubicBezTo>
                  <a:pt x="5031065" y="1719313"/>
                  <a:pt x="5028716" y="1719313"/>
                  <a:pt x="5033413" y="1719313"/>
                </a:cubicBezTo>
                <a:cubicBezTo>
                  <a:pt x="5038111" y="1716965"/>
                  <a:pt x="5047506" y="1719313"/>
                  <a:pt x="5052204" y="1716965"/>
                </a:cubicBezTo>
                <a:cubicBezTo>
                  <a:pt x="5061599" y="1707570"/>
                  <a:pt x="5052204" y="1702873"/>
                  <a:pt x="5052204" y="1691129"/>
                </a:cubicBezTo>
                <a:cubicBezTo>
                  <a:pt x="5059250" y="1688781"/>
                  <a:pt x="5073342" y="1672340"/>
                  <a:pt x="5070994" y="1660596"/>
                </a:cubicBezTo>
                <a:cubicBezTo>
                  <a:pt x="5070994" y="1658247"/>
                  <a:pt x="5066296" y="1653550"/>
                  <a:pt x="5068645" y="1648853"/>
                </a:cubicBezTo>
                <a:cubicBezTo>
                  <a:pt x="5068645" y="1646504"/>
                  <a:pt x="5070994" y="1641806"/>
                  <a:pt x="5070994" y="1639458"/>
                </a:cubicBezTo>
                <a:cubicBezTo>
                  <a:pt x="5070994" y="1639458"/>
                  <a:pt x="5070994" y="1634760"/>
                  <a:pt x="5070994" y="1632411"/>
                </a:cubicBezTo>
                <a:cubicBezTo>
                  <a:pt x="5073342" y="1627714"/>
                  <a:pt x="5080389" y="1620668"/>
                  <a:pt x="5082738" y="1615971"/>
                </a:cubicBezTo>
                <a:cubicBezTo>
                  <a:pt x="5085086" y="1613622"/>
                  <a:pt x="5085086" y="1608924"/>
                  <a:pt x="5089784" y="1606576"/>
                </a:cubicBezTo>
                <a:cubicBezTo>
                  <a:pt x="5089784" y="1606576"/>
                  <a:pt x="5089784" y="1606576"/>
                  <a:pt x="5092133" y="1606576"/>
                </a:cubicBezTo>
                <a:cubicBezTo>
                  <a:pt x="5092133" y="1606576"/>
                  <a:pt x="5092133" y="1608924"/>
                  <a:pt x="5092133" y="1611273"/>
                </a:cubicBezTo>
                <a:cubicBezTo>
                  <a:pt x="5087435" y="1615971"/>
                  <a:pt x="5087435" y="1620668"/>
                  <a:pt x="5085086" y="1625366"/>
                </a:cubicBezTo>
                <a:cubicBezTo>
                  <a:pt x="5082738" y="1630062"/>
                  <a:pt x="5080389" y="1632411"/>
                  <a:pt x="5078040" y="1637109"/>
                </a:cubicBezTo>
                <a:cubicBezTo>
                  <a:pt x="5075691" y="1646504"/>
                  <a:pt x="5078040" y="1658247"/>
                  <a:pt x="5078040" y="1665293"/>
                </a:cubicBezTo>
                <a:cubicBezTo>
                  <a:pt x="5078040" y="1667642"/>
                  <a:pt x="5078040" y="1672340"/>
                  <a:pt x="5078040" y="1674688"/>
                </a:cubicBezTo>
                <a:cubicBezTo>
                  <a:pt x="5075691" y="1679386"/>
                  <a:pt x="5073342" y="1684083"/>
                  <a:pt x="5070994" y="1688781"/>
                </a:cubicBezTo>
                <a:cubicBezTo>
                  <a:pt x="5068645" y="1693478"/>
                  <a:pt x="5063947" y="1693478"/>
                  <a:pt x="5061599" y="1698175"/>
                </a:cubicBezTo>
                <a:cubicBezTo>
                  <a:pt x="5059250" y="1700524"/>
                  <a:pt x="5063947" y="1712268"/>
                  <a:pt x="5068645" y="1712268"/>
                </a:cubicBezTo>
                <a:cubicBezTo>
                  <a:pt x="5070994" y="1709919"/>
                  <a:pt x="5070994" y="1709919"/>
                  <a:pt x="5073342" y="1707570"/>
                </a:cubicBezTo>
                <a:cubicBezTo>
                  <a:pt x="5073342" y="1705222"/>
                  <a:pt x="5075691" y="1707570"/>
                  <a:pt x="5078040" y="1705222"/>
                </a:cubicBezTo>
                <a:cubicBezTo>
                  <a:pt x="5080389" y="1702873"/>
                  <a:pt x="5080389" y="1700524"/>
                  <a:pt x="5080389" y="1700524"/>
                </a:cubicBezTo>
                <a:cubicBezTo>
                  <a:pt x="5082738" y="1698175"/>
                  <a:pt x="5082738" y="1698175"/>
                  <a:pt x="5085086" y="1698175"/>
                </a:cubicBezTo>
                <a:cubicBezTo>
                  <a:pt x="5085086" y="1698175"/>
                  <a:pt x="5085086" y="1695826"/>
                  <a:pt x="5085086" y="1695826"/>
                </a:cubicBezTo>
                <a:cubicBezTo>
                  <a:pt x="5085086" y="1693478"/>
                  <a:pt x="5087435" y="1693478"/>
                  <a:pt x="5089784" y="1691129"/>
                </a:cubicBezTo>
                <a:cubicBezTo>
                  <a:pt x="5089784" y="1691129"/>
                  <a:pt x="5089784" y="1688781"/>
                  <a:pt x="5089784" y="1688781"/>
                </a:cubicBezTo>
                <a:cubicBezTo>
                  <a:pt x="5089784" y="1686431"/>
                  <a:pt x="5092133" y="1686431"/>
                  <a:pt x="5094482" y="1686431"/>
                </a:cubicBezTo>
                <a:cubicBezTo>
                  <a:pt x="5094482" y="1684083"/>
                  <a:pt x="5096830" y="1684083"/>
                  <a:pt x="5096830" y="1681735"/>
                </a:cubicBezTo>
                <a:cubicBezTo>
                  <a:pt x="5096830" y="1679386"/>
                  <a:pt x="5099179" y="1681735"/>
                  <a:pt x="5101528" y="1679386"/>
                </a:cubicBezTo>
                <a:cubicBezTo>
                  <a:pt x="5103877" y="1679386"/>
                  <a:pt x="5103877" y="1677037"/>
                  <a:pt x="5103877" y="1677037"/>
                </a:cubicBezTo>
                <a:cubicBezTo>
                  <a:pt x="5108574" y="1674688"/>
                  <a:pt x="5113272" y="1672340"/>
                  <a:pt x="5115620" y="1669991"/>
                </a:cubicBezTo>
                <a:cubicBezTo>
                  <a:pt x="5119144" y="1666468"/>
                  <a:pt x="5122667" y="1661183"/>
                  <a:pt x="5126777" y="1656779"/>
                </a:cubicBezTo>
                <a:lnTo>
                  <a:pt x="5138685" y="1650350"/>
                </a:lnTo>
                <a:lnTo>
                  <a:pt x="5140650" y="1655532"/>
                </a:lnTo>
                <a:lnTo>
                  <a:pt x="5141127" y="1655981"/>
                </a:lnTo>
                <a:lnTo>
                  <a:pt x="5132062" y="1658247"/>
                </a:lnTo>
                <a:cubicBezTo>
                  <a:pt x="5132062" y="1660596"/>
                  <a:pt x="5127364" y="1665293"/>
                  <a:pt x="5125016" y="1667642"/>
                </a:cubicBezTo>
                <a:cubicBezTo>
                  <a:pt x="5122667" y="1669991"/>
                  <a:pt x="5122667" y="1669991"/>
                  <a:pt x="5120318" y="1669991"/>
                </a:cubicBezTo>
                <a:cubicBezTo>
                  <a:pt x="5117969" y="1672340"/>
                  <a:pt x="5117969" y="1674688"/>
                  <a:pt x="5117969" y="1674688"/>
                </a:cubicBezTo>
                <a:cubicBezTo>
                  <a:pt x="5117969" y="1674688"/>
                  <a:pt x="5115620" y="1674688"/>
                  <a:pt x="5115620" y="1674688"/>
                </a:cubicBezTo>
                <a:cubicBezTo>
                  <a:pt x="5113272" y="1677037"/>
                  <a:pt x="5113272" y="1677037"/>
                  <a:pt x="5113272" y="1679386"/>
                </a:cubicBezTo>
                <a:cubicBezTo>
                  <a:pt x="5113272" y="1681735"/>
                  <a:pt x="5110923" y="1679386"/>
                  <a:pt x="5108574" y="1681735"/>
                </a:cubicBezTo>
                <a:cubicBezTo>
                  <a:pt x="5106226" y="1681735"/>
                  <a:pt x="5106226" y="1684083"/>
                  <a:pt x="5106226" y="1684083"/>
                </a:cubicBezTo>
                <a:cubicBezTo>
                  <a:pt x="5106226" y="1686431"/>
                  <a:pt x="5103877" y="1686431"/>
                  <a:pt x="5101528" y="1686431"/>
                </a:cubicBezTo>
                <a:cubicBezTo>
                  <a:pt x="5101528" y="1686431"/>
                  <a:pt x="5101528" y="1691129"/>
                  <a:pt x="5099179" y="1691129"/>
                </a:cubicBezTo>
                <a:cubicBezTo>
                  <a:pt x="5099179" y="1693478"/>
                  <a:pt x="5096830" y="1691129"/>
                  <a:pt x="5094482" y="1693478"/>
                </a:cubicBezTo>
                <a:cubicBezTo>
                  <a:pt x="5092133" y="1695826"/>
                  <a:pt x="5089784" y="1700524"/>
                  <a:pt x="5087435" y="1702873"/>
                </a:cubicBezTo>
                <a:cubicBezTo>
                  <a:pt x="5085086" y="1705222"/>
                  <a:pt x="5082738" y="1702873"/>
                  <a:pt x="5082738" y="1705222"/>
                </a:cubicBezTo>
                <a:cubicBezTo>
                  <a:pt x="5080389" y="1707570"/>
                  <a:pt x="5080389" y="1709919"/>
                  <a:pt x="5080389" y="1709919"/>
                </a:cubicBezTo>
                <a:lnTo>
                  <a:pt x="5075470" y="1712870"/>
                </a:lnTo>
                <a:lnTo>
                  <a:pt x="5068645" y="1714616"/>
                </a:lnTo>
                <a:cubicBezTo>
                  <a:pt x="5070994" y="1716965"/>
                  <a:pt x="5070994" y="1716965"/>
                  <a:pt x="5068645" y="1716965"/>
                </a:cubicBezTo>
                <a:cubicBezTo>
                  <a:pt x="5066296" y="1719313"/>
                  <a:pt x="5066296" y="1721662"/>
                  <a:pt x="5063947" y="1721662"/>
                </a:cubicBezTo>
                <a:cubicBezTo>
                  <a:pt x="5061599" y="1724011"/>
                  <a:pt x="5054552" y="1724011"/>
                  <a:pt x="5052204" y="1724011"/>
                </a:cubicBezTo>
                <a:cubicBezTo>
                  <a:pt x="5049855" y="1728708"/>
                  <a:pt x="5045157" y="1733406"/>
                  <a:pt x="5047506" y="1738103"/>
                </a:cubicBezTo>
                <a:cubicBezTo>
                  <a:pt x="5049855" y="1738103"/>
                  <a:pt x="5054552" y="1738103"/>
                  <a:pt x="5056901" y="1738103"/>
                </a:cubicBezTo>
                <a:cubicBezTo>
                  <a:pt x="5061599" y="1745150"/>
                  <a:pt x="5063947" y="1747498"/>
                  <a:pt x="5066296" y="1752196"/>
                </a:cubicBezTo>
                <a:cubicBezTo>
                  <a:pt x="5068645" y="1752196"/>
                  <a:pt x="5070994" y="1749846"/>
                  <a:pt x="5073342" y="1749846"/>
                </a:cubicBezTo>
                <a:cubicBezTo>
                  <a:pt x="5070994" y="1752196"/>
                  <a:pt x="5068645" y="1752196"/>
                  <a:pt x="5066296" y="1754544"/>
                </a:cubicBezTo>
                <a:cubicBezTo>
                  <a:pt x="5066296" y="1756893"/>
                  <a:pt x="5066296" y="1756893"/>
                  <a:pt x="5066296" y="1756893"/>
                </a:cubicBezTo>
                <a:cubicBezTo>
                  <a:pt x="5068645" y="1756893"/>
                  <a:pt x="5075691" y="1756893"/>
                  <a:pt x="5078040" y="1759241"/>
                </a:cubicBezTo>
                <a:cubicBezTo>
                  <a:pt x="5080389" y="1756893"/>
                  <a:pt x="5082738" y="1756893"/>
                  <a:pt x="5080389" y="1754544"/>
                </a:cubicBezTo>
                <a:cubicBezTo>
                  <a:pt x="5082738" y="1752196"/>
                  <a:pt x="5082738" y="1747498"/>
                  <a:pt x="5085086" y="1745150"/>
                </a:cubicBezTo>
                <a:cubicBezTo>
                  <a:pt x="5087435" y="1745150"/>
                  <a:pt x="5087435" y="1745150"/>
                  <a:pt x="5089784" y="1745150"/>
                </a:cubicBezTo>
                <a:cubicBezTo>
                  <a:pt x="5094482" y="1745150"/>
                  <a:pt x="5096830" y="1738103"/>
                  <a:pt x="5099179" y="1735755"/>
                </a:cubicBezTo>
                <a:cubicBezTo>
                  <a:pt x="5099179" y="1733406"/>
                  <a:pt x="5101528" y="1733406"/>
                  <a:pt x="5101528" y="1733406"/>
                </a:cubicBezTo>
                <a:cubicBezTo>
                  <a:pt x="5106226" y="1728708"/>
                  <a:pt x="5108574" y="1719313"/>
                  <a:pt x="5113272" y="1716965"/>
                </a:cubicBezTo>
                <a:cubicBezTo>
                  <a:pt x="5113272" y="1716965"/>
                  <a:pt x="5113272" y="1714616"/>
                  <a:pt x="5110923" y="1714616"/>
                </a:cubicBezTo>
                <a:cubicBezTo>
                  <a:pt x="5108574" y="1712268"/>
                  <a:pt x="5103877" y="1714616"/>
                  <a:pt x="5099179" y="1714616"/>
                </a:cubicBezTo>
                <a:cubicBezTo>
                  <a:pt x="5099179" y="1714616"/>
                  <a:pt x="5092133" y="1716965"/>
                  <a:pt x="5089784" y="1716965"/>
                </a:cubicBezTo>
                <a:cubicBezTo>
                  <a:pt x="5082738" y="1716965"/>
                  <a:pt x="5075691" y="1716965"/>
                  <a:pt x="5068645" y="1716965"/>
                </a:cubicBezTo>
                <a:lnTo>
                  <a:pt x="5075470" y="1712870"/>
                </a:lnTo>
                <a:lnTo>
                  <a:pt x="5081270" y="1711387"/>
                </a:lnTo>
                <a:cubicBezTo>
                  <a:pt x="5087435" y="1711093"/>
                  <a:pt x="5094482" y="1711093"/>
                  <a:pt x="5099179" y="1709919"/>
                </a:cubicBezTo>
                <a:cubicBezTo>
                  <a:pt x="5101528" y="1709919"/>
                  <a:pt x="5103877" y="1707570"/>
                  <a:pt x="5106226" y="1707570"/>
                </a:cubicBezTo>
                <a:cubicBezTo>
                  <a:pt x="5106226" y="1707570"/>
                  <a:pt x="5108574" y="1707570"/>
                  <a:pt x="5108574" y="1707570"/>
                </a:cubicBezTo>
                <a:cubicBezTo>
                  <a:pt x="5110923" y="1705222"/>
                  <a:pt x="5115620" y="1705222"/>
                  <a:pt x="5120318" y="1705222"/>
                </a:cubicBezTo>
                <a:cubicBezTo>
                  <a:pt x="5125016" y="1693478"/>
                  <a:pt x="5134411" y="1688781"/>
                  <a:pt x="5139108" y="1681735"/>
                </a:cubicBezTo>
                <a:cubicBezTo>
                  <a:pt x="5140870" y="1681735"/>
                  <a:pt x="5141310" y="1667202"/>
                  <a:pt x="5141421" y="1659935"/>
                </a:cubicBezTo>
                <a:lnTo>
                  <a:pt x="5141454" y="1656290"/>
                </a:lnTo>
                <a:lnTo>
                  <a:pt x="5148504" y="1662944"/>
                </a:lnTo>
                <a:lnTo>
                  <a:pt x="5151733" y="1662944"/>
                </a:lnTo>
                <a:lnTo>
                  <a:pt x="5150852" y="1669991"/>
                </a:lnTo>
                <a:cubicBezTo>
                  <a:pt x="5153201" y="1666468"/>
                  <a:pt x="5156725" y="1663532"/>
                  <a:pt x="5159954" y="1660302"/>
                </a:cubicBezTo>
                <a:lnTo>
                  <a:pt x="5160551" y="1659371"/>
                </a:lnTo>
                <a:lnTo>
                  <a:pt x="5167294" y="1658247"/>
                </a:lnTo>
                <a:cubicBezTo>
                  <a:pt x="5167294" y="1655898"/>
                  <a:pt x="5167294" y="1653550"/>
                  <a:pt x="5169642" y="1653550"/>
                </a:cubicBezTo>
                <a:cubicBezTo>
                  <a:pt x="5171991" y="1651202"/>
                  <a:pt x="5174340" y="1651202"/>
                  <a:pt x="5176689" y="1651202"/>
                </a:cubicBezTo>
                <a:cubicBezTo>
                  <a:pt x="5179037" y="1651202"/>
                  <a:pt x="5179037" y="1648853"/>
                  <a:pt x="5179037" y="1648853"/>
                </a:cubicBezTo>
                <a:cubicBezTo>
                  <a:pt x="5179037" y="1646504"/>
                  <a:pt x="5183735" y="1648853"/>
                  <a:pt x="5183735" y="1648853"/>
                </a:cubicBezTo>
                <a:cubicBezTo>
                  <a:pt x="5188433" y="1648853"/>
                  <a:pt x="5190781" y="1639458"/>
                  <a:pt x="5195479" y="1637109"/>
                </a:cubicBezTo>
                <a:cubicBezTo>
                  <a:pt x="5195479" y="1637109"/>
                  <a:pt x="5197828" y="1637109"/>
                  <a:pt x="5197828" y="1637109"/>
                </a:cubicBezTo>
                <a:cubicBezTo>
                  <a:pt x="5207223" y="1644155"/>
                  <a:pt x="5218967" y="1651202"/>
                  <a:pt x="5223664" y="1660596"/>
                </a:cubicBezTo>
                <a:cubicBezTo>
                  <a:pt x="5223664" y="1660596"/>
                  <a:pt x="5223664" y="1660596"/>
                  <a:pt x="5221316" y="1660596"/>
                </a:cubicBezTo>
                <a:cubicBezTo>
                  <a:pt x="5214269" y="1665293"/>
                  <a:pt x="5202525" y="1660596"/>
                  <a:pt x="5193130" y="1660596"/>
                </a:cubicBezTo>
                <a:cubicBezTo>
                  <a:pt x="5188433" y="1662944"/>
                  <a:pt x="5181386" y="1662944"/>
                  <a:pt x="5176689" y="1665293"/>
                </a:cubicBezTo>
                <a:cubicBezTo>
                  <a:pt x="5176689" y="1667642"/>
                  <a:pt x="5176689" y="1667642"/>
                  <a:pt x="5176689" y="1669991"/>
                </a:cubicBezTo>
                <a:cubicBezTo>
                  <a:pt x="5174340" y="1669991"/>
                  <a:pt x="5174340" y="1669991"/>
                  <a:pt x="5171991" y="1669991"/>
                </a:cubicBezTo>
                <a:cubicBezTo>
                  <a:pt x="5169642" y="1669991"/>
                  <a:pt x="5171991" y="1672340"/>
                  <a:pt x="5169642" y="1674688"/>
                </a:cubicBezTo>
                <a:cubicBezTo>
                  <a:pt x="5169642" y="1674688"/>
                  <a:pt x="5167294" y="1674688"/>
                  <a:pt x="5167294" y="1674688"/>
                </a:cubicBezTo>
                <a:cubicBezTo>
                  <a:pt x="5160248" y="1681735"/>
                  <a:pt x="5157899" y="1691129"/>
                  <a:pt x="5150852" y="1698175"/>
                </a:cubicBezTo>
                <a:lnTo>
                  <a:pt x="5148034" y="1700994"/>
                </a:lnTo>
                <a:lnTo>
                  <a:pt x="5143806" y="1695826"/>
                </a:lnTo>
                <a:cubicBezTo>
                  <a:pt x="5141457" y="1698175"/>
                  <a:pt x="5136760" y="1702873"/>
                  <a:pt x="5134411" y="1707570"/>
                </a:cubicBezTo>
                <a:cubicBezTo>
                  <a:pt x="5136760" y="1707570"/>
                  <a:pt x="5136760" y="1707570"/>
                  <a:pt x="5136760" y="1707570"/>
                </a:cubicBezTo>
                <a:cubicBezTo>
                  <a:pt x="5136760" y="1709919"/>
                  <a:pt x="5141457" y="1709919"/>
                  <a:pt x="5143806" y="1709919"/>
                </a:cubicBezTo>
                <a:cubicBezTo>
                  <a:pt x="5143806" y="1712268"/>
                  <a:pt x="5141457" y="1712268"/>
                  <a:pt x="5146155" y="1712268"/>
                </a:cubicBezTo>
                <a:lnTo>
                  <a:pt x="5147565" y="1712268"/>
                </a:lnTo>
                <a:lnTo>
                  <a:pt x="5151347" y="1718572"/>
                </a:lnTo>
                <a:lnTo>
                  <a:pt x="5140576" y="1716671"/>
                </a:lnTo>
                <a:cubicBezTo>
                  <a:pt x="5134411" y="1715790"/>
                  <a:pt x="5128539" y="1714616"/>
                  <a:pt x="5127364" y="1712268"/>
                </a:cubicBezTo>
                <a:cubicBezTo>
                  <a:pt x="5127364" y="1716965"/>
                  <a:pt x="5120318" y="1724011"/>
                  <a:pt x="5115620" y="1728708"/>
                </a:cubicBezTo>
                <a:cubicBezTo>
                  <a:pt x="5113272" y="1731057"/>
                  <a:pt x="5113272" y="1731057"/>
                  <a:pt x="5113272" y="1733406"/>
                </a:cubicBezTo>
                <a:cubicBezTo>
                  <a:pt x="5103877" y="1740452"/>
                  <a:pt x="5096830" y="1745150"/>
                  <a:pt x="5092133" y="1754544"/>
                </a:cubicBezTo>
                <a:cubicBezTo>
                  <a:pt x="5089784" y="1756893"/>
                  <a:pt x="5085086" y="1759241"/>
                  <a:pt x="5082738" y="1761590"/>
                </a:cubicBezTo>
                <a:cubicBezTo>
                  <a:pt x="5087435" y="1761590"/>
                  <a:pt x="5087435" y="1761590"/>
                  <a:pt x="5089784" y="1761590"/>
                </a:cubicBezTo>
                <a:cubicBezTo>
                  <a:pt x="5089784" y="1761590"/>
                  <a:pt x="5089784" y="1763939"/>
                  <a:pt x="5089784" y="1763939"/>
                </a:cubicBezTo>
                <a:cubicBezTo>
                  <a:pt x="5089784" y="1763939"/>
                  <a:pt x="5092133" y="1763939"/>
                  <a:pt x="5094482" y="1763939"/>
                </a:cubicBezTo>
                <a:cubicBezTo>
                  <a:pt x="5096830" y="1763939"/>
                  <a:pt x="5099179" y="1763939"/>
                  <a:pt x="5103877" y="1763939"/>
                </a:cubicBezTo>
                <a:cubicBezTo>
                  <a:pt x="5106226" y="1759241"/>
                  <a:pt x="5115620" y="1761590"/>
                  <a:pt x="5122667" y="1761590"/>
                </a:cubicBezTo>
                <a:cubicBezTo>
                  <a:pt x="5122667" y="1763939"/>
                  <a:pt x="5125016" y="1763939"/>
                  <a:pt x="5125016" y="1763939"/>
                </a:cubicBezTo>
                <a:cubicBezTo>
                  <a:pt x="5125016" y="1766288"/>
                  <a:pt x="5125016" y="1766288"/>
                  <a:pt x="5127364" y="1766288"/>
                </a:cubicBezTo>
                <a:cubicBezTo>
                  <a:pt x="5132062" y="1763939"/>
                  <a:pt x="5139108" y="1763939"/>
                  <a:pt x="5148504" y="1763939"/>
                </a:cubicBezTo>
                <a:cubicBezTo>
                  <a:pt x="5148504" y="1766288"/>
                  <a:pt x="5148504" y="1766288"/>
                  <a:pt x="5148504" y="1766288"/>
                </a:cubicBezTo>
                <a:cubicBezTo>
                  <a:pt x="5150852" y="1768636"/>
                  <a:pt x="5150852" y="1768636"/>
                  <a:pt x="5153201" y="1768636"/>
                </a:cubicBezTo>
                <a:cubicBezTo>
                  <a:pt x="5155550" y="1768636"/>
                  <a:pt x="5153201" y="1770985"/>
                  <a:pt x="5155550" y="1773334"/>
                </a:cubicBezTo>
                <a:cubicBezTo>
                  <a:pt x="5155550" y="1775683"/>
                  <a:pt x="5160248" y="1773334"/>
                  <a:pt x="5160248" y="1778032"/>
                </a:cubicBezTo>
                <a:cubicBezTo>
                  <a:pt x="5164945" y="1778032"/>
                  <a:pt x="5167294" y="1778032"/>
                  <a:pt x="5169642" y="1780380"/>
                </a:cubicBezTo>
                <a:cubicBezTo>
                  <a:pt x="5171991" y="1782728"/>
                  <a:pt x="5174340" y="1787426"/>
                  <a:pt x="5176689" y="1789775"/>
                </a:cubicBezTo>
                <a:cubicBezTo>
                  <a:pt x="5179037" y="1787426"/>
                  <a:pt x="5179037" y="1787426"/>
                  <a:pt x="5181386" y="1787426"/>
                </a:cubicBezTo>
                <a:lnTo>
                  <a:pt x="5182561" y="1785077"/>
                </a:lnTo>
                <a:lnTo>
                  <a:pt x="5186084" y="1785077"/>
                </a:lnTo>
                <a:cubicBezTo>
                  <a:pt x="5190781" y="1780380"/>
                  <a:pt x="5197828" y="1773334"/>
                  <a:pt x="5204874" y="1770985"/>
                </a:cubicBezTo>
                <a:cubicBezTo>
                  <a:pt x="5207223" y="1768636"/>
                  <a:pt x="5214269" y="1770985"/>
                  <a:pt x="5216618" y="1768636"/>
                </a:cubicBezTo>
                <a:cubicBezTo>
                  <a:pt x="5216618" y="1768636"/>
                  <a:pt x="5216618" y="1766288"/>
                  <a:pt x="5216618" y="1766288"/>
                </a:cubicBezTo>
                <a:cubicBezTo>
                  <a:pt x="5216618" y="1766288"/>
                  <a:pt x="5218967" y="1766288"/>
                  <a:pt x="5218967" y="1766288"/>
                </a:cubicBezTo>
                <a:cubicBezTo>
                  <a:pt x="5218967" y="1763939"/>
                  <a:pt x="5230711" y="1747498"/>
                  <a:pt x="5230711" y="1745150"/>
                </a:cubicBezTo>
                <a:cubicBezTo>
                  <a:pt x="5230711" y="1745150"/>
                  <a:pt x="5230711" y="1726359"/>
                  <a:pt x="5230711" y="1726359"/>
                </a:cubicBezTo>
                <a:cubicBezTo>
                  <a:pt x="5230711" y="1726359"/>
                  <a:pt x="5228362" y="1724011"/>
                  <a:pt x="5228362" y="1721662"/>
                </a:cubicBezTo>
                <a:cubicBezTo>
                  <a:pt x="5230711" y="1716965"/>
                  <a:pt x="5230711" y="1709919"/>
                  <a:pt x="5230711" y="1705222"/>
                </a:cubicBezTo>
                <a:cubicBezTo>
                  <a:pt x="5228362" y="1702873"/>
                  <a:pt x="5228362" y="1700524"/>
                  <a:pt x="5228362" y="1698175"/>
                </a:cubicBezTo>
                <a:cubicBezTo>
                  <a:pt x="5233059" y="1702873"/>
                  <a:pt x="5233059" y="1707570"/>
                  <a:pt x="5237757" y="1712268"/>
                </a:cubicBezTo>
                <a:cubicBezTo>
                  <a:pt x="5235408" y="1716965"/>
                  <a:pt x="5235408" y="1719313"/>
                  <a:pt x="5235408" y="1721662"/>
                </a:cubicBezTo>
                <a:cubicBezTo>
                  <a:pt x="5235408" y="1724011"/>
                  <a:pt x="5237757" y="1726359"/>
                  <a:pt x="5237757" y="1728708"/>
                </a:cubicBezTo>
                <a:cubicBezTo>
                  <a:pt x="5237757" y="1731057"/>
                  <a:pt x="5240106" y="1745150"/>
                  <a:pt x="5237757" y="1747498"/>
                </a:cubicBezTo>
                <a:cubicBezTo>
                  <a:pt x="5235408" y="1749846"/>
                  <a:pt x="5233059" y="1752196"/>
                  <a:pt x="5230711" y="1756893"/>
                </a:cubicBezTo>
                <a:cubicBezTo>
                  <a:pt x="5233059" y="1756893"/>
                  <a:pt x="5237757" y="1756893"/>
                  <a:pt x="5240106" y="1756893"/>
                </a:cubicBezTo>
                <a:cubicBezTo>
                  <a:pt x="5242455" y="1756893"/>
                  <a:pt x="5240106" y="1756893"/>
                  <a:pt x="5242455" y="1756893"/>
                </a:cubicBezTo>
                <a:cubicBezTo>
                  <a:pt x="5242455" y="1756893"/>
                  <a:pt x="5242455" y="1756893"/>
                  <a:pt x="5242455" y="1754544"/>
                </a:cubicBezTo>
                <a:cubicBezTo>
                  <a:pt x="5247152" y="1754544"/>
                  <a:pt x="5251850" y="1752196"/>
                  <a:pt x="5256547" y="1752196"/>
                </a:cubicBezTo>
                <a:lnTo>
                  <a:pt x="5262267" y="1762203"/>
                </a:lnTo>
                <a:lnTo>
                  <a:pt x="5263595" y="1761590"/>
                </a:lnTo>
                <a:lnTo>
                  <a:pt x="5270641" y="1770985"/>
                </a:lnTo>
                <a:cubicBezTo>
                  <a:pt x="5277688" y="1768636"/>
                  <a:pt x="5277688" y="1768636"/>
                  <a:pt x="5289432" y="1770985"/>
                </a:cubicBezTo>
                <a:lnTo>
                  <a:pt x="5289432" y="1763940"/>
                </a:lnTo>
                <a:cubicBezTo>
                  <a:pt x="5291780" y="1766287"/>
                  <a:pt x="5296478" y="1766287"/>
                  <a:pt x="5296478" y="1770985"/>
                </a:cubicBezTo>
                <a:cubicBezTo>
                  <a:pt x="5296478" y="1780380"/>
                  <a:pt x="5294129" y="1778031"/>
                  <a:pt x="5291780" y="1785077"/>
                </a:cubicBezTo>
                <a:lnTo>
                  <a:pt x="5298827" y="1792124"/>
                </a:lnTo>
                <a:cubicBezTo>
                  <a:pt x="5294129" y="1799169"/>
                  <a:pt x="5296478" y="1792124"/>
                  <a:pt x="5298827" y="1801518"/>
                </a:cubicBezTo>
                <a:lnTo>
                  <a:pt x="5289432" y="1801518"/>
                </a:lnTo>
                <a:lnTo>
                  <a:pt x="5294890" y="1808340"/>
                </a:lnTo>
                <a:lnTo>
                  <a:pt x="5303523" y="1808565"/>
                </a:lnTo>
                <a:cubicBezTo>
                  <a:pt x="5305872" y="1813261"/>
                  <a:pt x="5308220" y="1817959"/>
                  <a:pt x="5310569" y="1822656"/>
                </a:cubicBezTo>
                <a:cubicBezTo>
                  <a:pt x="5310569" y="1822656"/>
                  <a:pt x="5308220" y="1822656"/>
                  <a:pt x="5308220" y="1822656"/>
                </a:cubicBezTo>
                <a:cubicBezTo>
                  <a:pt x="5307046" y="1819133"/>
                  <a:pt x="5304110" y="1819133"/>
                  <a:pt x="5300881" y="1819427"/>
                </a:cubicBezTo>
                <a:lnTo>
                  <a:pt x="5292658" y="1818101"/>
                </a:lnTo>
                <a:lnTo>
                  <a:pt x="5294129" y="1820308"/>
                </a:lnTo>
                <a:lnTo>
                  <a:pt x="5284734" y="1820308"/>
                </a:lnTo>
                <a:lnTo>
                  <a:pt x="5289432" y="1827354"/>
                </a:lnTo>
                <a:cubicBezTo>
                  <a:pt x="5287083" y="1834400"/>
                  <a:pt x="5287083" y="1827354"/>
                  <a:pt x="5287083" y="1841446"/>
                </a:cubicBezTo>
                <a:cubicBezTo>
                  <a:pt x="5329361" y="1850841"/>
                  <a:pt x="5287083" y="1864933"/>
                  <a:pt x="5317617" y="1864933"/>
                </a:cubicBezTo>
                <a:lnTo>
                  <a:pt x="5317617" y="1867282"/>
                </a:lnTo>
                <a:lnTo>
                  <a:pt x="5308222" y="1867282"/>
                </a:lnTo>
                <a:lnTo>
                  <a:pt x="5315268" y="1874328"/>
                </a:lnTo>
                <a:lnTo>
                  <a:pt x="5312920" y="1879026"/>
                </a:lnTo>
                <a:lnTo>
                  <a:pt x="5315268" y="1881374"/>
                </a:lnTo>
                <a:lnTo>
                  <a:pt x="5327915" y="1879567"/>
                </a:lnTo>
                <a:lnTo>
                  <a:pt x="5334058" y="1867282"/>
                </a:lnTo>
                <a:lnTo>
                  <a:pt x="5329361" y="1860236"/>
                </a:lnTo>
                <a:lnTo>
                  <a:pt x="5338756" y="1860236"/>
                </a:lnTo>
                <a:lnTo>
                  <a:pt x="5338756" y="1869631"/>
                </a:lnTo>
                <a:lnTo>
                  <a:pt x="5345802" y="1876677"/>
                </a:lnTo>
                <a:lnTo>
                  <a:pt x="5355197" y="1869631"/>
                </a:lnTo>
                <a:lnTo>
                  <a:pt x="5364593" y="1881374"/>
                </a:lnTo>
                <a:lnTo>
                  <a:pt x="5381034" y="1879026"/>
                </a:lnTo>
                <a:cubicBezTo>
                  <a:pt x="5376337" y="1897815"/>
                  <a:pt x="5383383" y="1871979"/>
                  <a:pt x="5371639" y="1888421"/>
                </a:cubicBezTo>
                <a:cubicBezTo>
                  <a:pt x="5378685" y="1893118"/>
                  <a:pt x="5371639" y="1890769"/>
                  <a:pt x="5381034" y="1888421"/>
                </a:cubicBezTo>
                <a:lnTo>
                  <a:pt x="5387073" y="1902512"/>
                </a:lnTo>
                <a:lnTo>
                  <a:pt x="5385731" y="1902512"/>
                </a:lnTo>
                <a:lnTo>
                  <a:pt x="5385731" y="1904861"/>
                </a:lnTo>
                <a:lnTo>
                  <a:pt x="5395127" y="1909559"/>
                </a:lnTo>
                <a:lnTo>
                  <a:pt x="5388080" y="1914256"/>
                </a:lnTo>
                <a:lnTo>
                  <a:pt x="5395127" y="1918954"/>
                </a:lnTo>
                <a:lnTo>
                  <a:pt x="5399824" y="1916605"/>
                </a:lnTo>
                <a:lnTo>
                  <a:pt x="5395127" y="1909559"/>
                </a:lnTo>
                <a:lnTo>
                  <a:pt x="5411568" y="1909559"/>
                </a:lnTo>
                <a:lnTo>
                  <a:pt x="5411568" y="1902512"/>
                </a:lnTo>
                <a:lnTo>
                  <a:pt x="5402173" y="1907210"/>
                </a:lnTo>
                <a:cubicBezTo>
                  <a:pt x="5399824" y="1906036"/>
                  <a:pt x="5400998" y="1905448"/>
                  <a:pt x="5401292" y="1905155"/>
                </a:cubicBezTo>
                <a:lnTo>
                  <a:pt x="5400134" y="1905100"/>
                </a:lnTo>
                <a:lnTo>
                  <a:pt x="5404522" y="1900164"/>
                </a:lnTo>
                <a:lnTo>
                  <a:pt x="5430359" y="1900164"/>
                </a:lnTo>
                <a:lnTo>
                  <a:pt x="5428010" y="1890769"/>
                </a:lnTo>
                <a:lnTo>
                  <a:pt x="5430359" y="1888421"/>
                </a:lnTo>
                <a:lnTo>
                  <a:pt x="5444451" y="1890769"/>
                </a:lnTo>
                <a:cubicBezTo>
                  <a:pt x="5442102" y="1895466"/>
                  <a:pt x="5435056" y="1902512"/>
                  <a:pt x="5435056" y="1904861"/>
                </a:cubicBezTo>
                <a:cubicBezTo>
                  <a:pt x="5435056" y="1914256"/>
                  <a:pt x="5437405" y="1909559"/>
                  <a:pt x="5442102" y="1914256"/>
                </a:cubicBezTo>
                <a:lnTo>
                  <a:pt x="5437405" y="1904861"/>
                </a:lnTo>
                <a:cubicBezTo>
                  <a:pt x="5449148" y="1907210"/>
                  <a:pt x="5444451" y="1907210"/>
                  <a:pt x="5451497" y="1904861"/>
                </a:cubicBezTo>
                <a:lnTo>
                  <a:pt x="5451497" y="1914256"/>
                </a:lnTo>
                <a:cubicBezTo>
                  <a:pt x="5463241" y="1914256"/>
                  <a:pt x="5460892" y="1911907"/>
                  <a:pt x="5465590" y="1923651"/>
                </a:cubicBezTo>
                <a:lnTo>
                  <a:pt x="5467939" y="1916605"/>
                </a:lnTo>
                <a:lnTo>
                  <a:pt x="5484380" y="1916605"/>
                </a:lnTo>
                <a:lnTo>
                  <a:pt x="5482032" y="1907210"/>
                </a:lnTo>
                <a:lnTo>
                  <a:pt x="5474985" y="1907210"/>
                </a:lnTo>
                <a:lnTo>
                  <a:pt x="5477334" y="1900164"/>
                </a:lnTo>
                <a:lnTo>
                  <a:pt x="5491427" y="1902512"/>
                </a:lnTo>
                <a:lnTo>
                  <a:pt x="5489078" y="1907210"/>
                </a:lnTo>
                <a:lnTo>
                  <a:pt x="5496124" y="1914256"/>
                </a:lnTo>
                <a:lnTo>
                  <a:pt x="5484380" y="1925999"/>
                </a:lnTo>
                <a:lnTo>
                  <a:pt x="5486729" y="1930697"/>
                </a:lnTo>
                <a:lnTo>
                  <a:pt x="5496124" y="1918954"/>
                </a:lnTo>
                <a:lnTo>
                  <a:pt x="5503170" y="1921303"/>
                </a:lnTo>
                <a:lnTo>
                  <a:pt x="5512566" y="1918954"/>
                </a:lnTo>
                <a:lnTo>
                  <a:pt x="5519612" y="1921303"/>
                </a:lnTo>
                <a:lnTo>
                  <a:pt x="5512566" y="1923651"/>
                </a:lnTo>
                <a:lnTo>
                  <a:pt x="5514914" y="1928349"/>
                </a:lnTo>
                <a:lnTo>
                  <a:pt x="5505519" y="1940092"/>
                </a:lnTo>
                <a:lnTo>
                  <a:pt x="5519612" y="1935394"/>
                </a:lnTo>
                <a:lnTo>
                  <a:pt x="5529007" y="1944789"/>
                </a:lnTo>
                <a:lnTo>
                  <a:pt x="5529007" y="1935394"/>
                </a:lnTo>
                <a:lnTo>
                  <a:pt x="5519612" y="1935394"/>
                </a:lnTo>
                <a:cubicBezTo>
                  <a:pt x="5529007" y="1923651"/>
                  <a:pt x="5517263" y="1930697"/>
                  <a:pt x="5533705" y="1928349"/>
                </a:cubicBezTo>
                <a:cubicBezTo>
                  <a:pt x="5536054" y="1925999"/>
                  <a:pt x="5538402" y="1918954"/>
                  <a:pt x="5543100" y="1918954"/>
                </a:cubicBezTo>
                <a:cubicBezTo>
                  <a:pt x="5550146" y="1918954"/>
                  <a:pt x="5550146" y="1921303"/>
                  <a:pt x="5554843" y="1925999"/>
                </a:cubicBezTo>
                <a:lnTo>
                  <a:pt x="5557192" y="1961230"/>
                </a:lnTo>
                <a:cubicBezTo>
                  <a:pt x="5571285" y="1951836"/>
                  <a:pt x="5559541" y="1961230"/>
                  <a:pt x="5564239" y="1947138"/>
                </a:cubicBezTo>
                <a:cubicBezTo>
                  <a:pt x="5571285" y="1954185"/>
                  <a:pt x="5571285" y="1947138"/>
                  <a:pt x="5566587" y="1956533"/>
                </a:cubicBezTo>
                <a:lnTo>
                  <a:pt x="5573634" y="1961230"/>
                </a:lnTo>
                <a:lnTo>
                  <a:pt x="5566587" y="1970625"/>
                </a:lnTo>
                <a:lnTo>
                  <a:pt x="5568936" y="1975323"/>
                </a:lnTo>
                <a:lnTo>
                  <a:pt x="5585378" y="1961230"/>
                </a:lnTo>
                <a:lnTo>
                  <a:pt x="5590075" y="1963579"/>
                </a:lnTo>
                <a:lnTo>
                  <a:pt x="5583029" y="1972974"/>
                </a:lnTo>
                <a:cubicBezTo>
                  <a:pt x="5592424" y="1975323"/>
                  <a:pt x="5585378" y="1975323"/>
                  <a:pt x="5592424" y="1972974"/>
                </a:cubicBezTo>
                <a:lnTo>
                  <a:pt x="5597709" y="1978259"/>
                </a:lnTo>
                <a:lnTo>
                  <a:pt x="5597122" y="1980020"/>
                </a:lnTo>
                <a:lnTo>
                  <a:pt x="5599831" y="1982188"/>
                </a:lnTo>
                <a:lnTo>
                  <a:pt x="5601574" y="1992646"/>
                </a:lnTo>
                <a:lnTo>
                  <a:pt x="5599470" y="1991764"/>
                </a:lnTo>
                <a:lnTo>
                  <a:pt x="5594773" y="2001159"/>
                </a:lnTo>
                <a:cubicBezTo>
                  <a:pt x="5608865" y="2003509"/>
                  <a:pt x="5601819" y="2001159"/>
                  <a:pt x="5611214" y="2008212"/>
                </a:cubicBezTo>
                <a:lnTo>
                  <a:pt x="5618261" y="1998810"/>
                </a:lnTo>
                <a:cubicBezTo>
                  <a:pt x="5605929" y="1997049"/>
                  <a:pt x="5609452" y="1996607"/>
                  <a:pt x="5606039" y="1994516"/>
                </a:cubicBezTo>
                <a:lnTo>
                  <a:pt x="5603076" y="1993275"/>
                </a:lnTo>
                <a:lnTo>
                  <a:pt x="5608865" y="1989415"/>
                </a:lnTo>
                <a:lnTo>
                  <a:pt x="5599831" y="1982188"/>
                </a:lnTo>
                <a:lnTo>
                  <a:pt x="5599470" y="1980020"/>
                </a:lnTo>
                <a:lnTo>
                  <a:pt x="5597709" y="1978259"/>
                </a:lnTo>
                <a:lnTo>
                  <a:pt x="5599470" y="1972974"/>
                </a:lnTo>
                <a:lnTo>
                  <a:pt x="5606517" y="1977673"/>
                </a:lnTo>
                <a:cubicBezTo>
                  <a:pt x="5608865" y="1968276"/>
                  <a:pt x="5601819" y="1975323"/>
                  <a:pt x="5615912" y="1968276"/>
                </a:cubicBezTo>
                <a:cubicBezTo>
                  <a:pt x="5618261" y="1972974"/>
                  <a:pt x="5618261" y="1984719"/>
                  <a:pt x="5625307" y="1984719"/>
                </a:cubicBezTo>
                <a:cubicBezTo>
                  <a:pt x="5637051" y="1984719"/>
                  <a:pt x="5625307" y="1984719"/>
                  <a:pt x="5634702" y="1980020"/>
                </a:cubicBezTo>
                <a:lnTo>
                  <a:pt x="5630005" y="1970625"/>
                </a:lnTo>
                <a:lnTo>
                  <a:pt x="5639400" y="1972974"/>
                </a:lnTo>
                <a:lnTo>
                  <a:pt x="5648795" y="1970625"/>
                </a:lnTo>
                <a:lnTo>
                  <a:pt x="5653492" y="1963579"/>
                </a:lnTo>
                <a:lnTo>
                  <a:pt x="5660538" y="1965927"/>
                </a:lnTo>
                <a:lnTo>
                  <a:pt x="5667585" y="1963579"/>
                </a:lnTo>
                <a:lnTo>
                  <a:pt x="5676980" y="1970625"/>
                </a:lnTo>
                <a:cubicBezTo>
                  <a:pt x="5674631" y="1977673"/>
                  <a:pt x="5674631" y="1980020"/>
                  <a:pt x="5676980" y="1987067"/>
                </a:cubicBezTo>
                <a:lnTo>
                  <a:pt x="5667585" y="1998810"/>
                </a:lnTo>
                <a:lnTo>
                  <a:pt x="5658190" y="1998810"/>
                </a:lnTo>
                <a:cubicBezTo>
                  <a:pt x="5660538" y="2012900"/>
                  <a:pt x="5658190" y="2005860"/>
                  <a:pt x="5665236" y="2015249"/>
                </a:cubicBezTo>
                <a:cubicBezTo>
                  <a:pt x="5658190" y="2019944"/>
                  <a:pt x="5665236" y="2017598"/>
                  <a:pt x="5655841" y="2015249"/>
                </a:cubicBezTo>
                <a:lnTo>
                  <a:pt x="5655841" y="2026995"/>
                </a:lnTo>
                <a:lnTo>
                  <a:pt x="5667585" y="2024644"/>
                </a:lnTo>
                <a:lnTo>
                  <a:pt x="5684026" y="2043438"/>
                </a:lnTo>
                <a:lnTo>
                  <a:pt x="5672282" y="2043438"/>
                </a:lnTo>
                <a:lnTo>
                  <a:pt x="5679329" y="2048132"/>
                </a:lnTo>
                <a:lnTo>
                  <a:pt x="5676980" y="2062226"/>
                </a:lnTo>
                <a:lnTo>
                  <a:pt x="5684026" y="2059879"/>
                </a:lnTo>
                <a:lnTo>
                  <a:pt x="5679329" y="2071617"/>
                </a:lnTo>
                <a:lnTo>
                  <a:pt x="5686375" y="2073967"/>
                </a:lnTo>
                <a:lnTo>
                  <a:pt x="5691073" y="2071617"/>
                </a:lnTo>
                <a:lnTo>
                  <a:pt x="5686375" y="2059879"/>
                </a:lnTo>
                <a:lnTo>
                  <a:pt x="5698119" y="2050483"/>
                </a:lnTo>
                <a:lnTo>
                  <a:pt x="5698119" y="2059879"/>
                </a:lnTo>
                <a:lnTo>
                  <a:pt x="5707514" y="2057527"/>
                </a:lnTo>
                <a:cubicBezTo>
                  <a:pt x="5719258" y="2062226"/>
                  <a:pt x="5716909" y="2055183"/>
                  <a:pt x="5723956" y="2066928"/>
                </a:cubicBezTo>
                <a:lnTo>
                  <a:pt x="5714560" y="2066928"/>
                </a:lnTo>
                <a:cubicBezTo>
                  <a:pt x="5716909" y="2069276"/>
                  <a:pt x="5719258" y="2071617"/>
                  <a:pt x="5719258" y="2071617"/>
                </a:cubicBezTo>
                <a:cubicBezTo>
                  <a:pt x="5719258" y="2073967"/>
                  <a:pt x="5719258" y="2073967"/>
                  <a:pt x="5721607" y="2078665"/>
                </a:cubicBezTo>
                <a:lnTo>
                  <a:pt x="5728653" y="2073967"/>
                </a:lnTo>
                <a:lnTo>
                  <a:pt x="5723956" y="2066928"/>
                </a:lnTo>
                <a:lnTo>
                  <a:pt x="5726304" y="2057527"/>
                </a:lnTo>
                <a:lnTo>
                  <a:pt x="5733351" y="2057527"/>
                </a:lnTo>
                <a:lnTo>
                  <a:pt x="5738048" y="2066928"/>
                </a:lnTo>
                <a:lnTo>
                  <a:pt x="5733351" y="2076317"/>
                </a:lnTo>
                <a:lnTo>
                  <a:pt x="5740397" y="2081019"/>
                </a:lnTo>
                <a:lnTo>
                  <a:pt x="5733351" y="2090411"/>
                </a:lnTo>
                <a:lnTo>
                  <a:pt x="5742746" y="2102160"/>
                </a:lnTo>
                <a:cubicBezTo>
                  <a:pt x="5752141" y="2097458"/>
                  <a:pt x="5745095" y="2097458"/>
                  <a:pt x="5752141" y="2099806"/>
                </a:cubicBezTo>
                <a:lnTo>
                  <a:pt x="5761536" y="2097458"/>
                </a:lnTo>
                <a:lnTo>
                  <a:pt x="5759187" y="2104502"/>
                </a:lnTo>
                <a:lnTo>
                  <a:pt x="5761536" y="2113903"/>
                </a:lnTo>
                <a:cubicBezTo>
                  <a:pt x="5770931" y="2120948"/>
                  <a:pt x="5763885" y="2116252"/>
                  <a:pt x="5770931" y="2127997"/>
                </a:cubicBezTo>
                <a:cubicBezTo>
                  <a:pt x="5768582" y="2135051"/>
                  <a:pt x="5768582" y="2127997"/>
                  <a:pt x="5770931" y="2137391"/>
                </a:cubicBezTo>
                <a:lnTo>
                  <a:pt x="5768582" y="2146800"/>
                </a:lnTo>
                <a:lnTo>
                  <a:pt x="5777977" y="2144444"/>
                </a:lnTo>
                <a:lnTo>
                  <a:pt x="5782675" y="2153852"/>
                </a:lnTo>
                <a:lnTo>
                  <a:pt x="5775629" y="2158534"/>
                </a:lnTo>
                <a:lnTo>
                  <a:pt x="5777977" y="2163216"/>
                </a:lnTo>
                <a:lnTo>
                  <a:pt x="5770931" y="2170238"/>
                </a:lnTo>
                <a:lnTo>
                  <a:pt x="5780326" y="2170238"/>
                </a:lnTo>
                <a:lnTo>
                  <a:pt x="5787373" y="2170238"/>
                </a:lnTo>
                <a:lnTo>
                  <a:pt x="5794419" y="2179641"/>
                </a:lnTo>
                <a:cubicBezTo>
                  <a:pt x="5780326" y="2179641"/>
                  <a:pt x="5782675" y="2177291"/>
                  <a:pt x="5780326" y="2189045"/>
                </a:cubicBezTo>
                <a:lnTo>
                  <a:pt x="5787373" y="2189045"/>
                </a:lnTo>
                <a:lnTo>
                  <a:pt x="5782675" y="2196093"/>
                </a:lnTo>
                <a:lnTo>
                  <a:pt x="5792070" y="2196093"/>
                </a:lnTo>
                <a:cubicBezTo>
                  <a:pt x="5787373" y="2186696"/>
                  <a:pt x="5785024" y="2193745"/>
                  <a:pt x="5794419" y="2186696"/>
                </a:cubicBezTo>
                <a:lnTo>
                  <a:pt x="5794419" y="2193745"/>
                </a:lnTo>
                <a:lnTo>
                  <a:pt x="5801465" y="2193745"/>
                </a:lnTo>
                <a:cubicBezTo>
                  <a:pt x="5794419" y="2203143"/>
                  <a:pt x="5796768" y="2196093"/>
                  <a:pt x="5794419" y="2210186"/>
                </a:cubicBezTo>
                <a:cubicBezTo>
                  <a:pt x="5803814" y="2205490"/>
                  <a:pt x="5799117" y="2207839"/>
                  <a:pt x="5801465" y="2210186"/>
                </a:cubicBezTo>
                <a:cubicBezTo>
                  <a:pt x="5801465" y="2212534"/>
                  <a:pt x="5803814" y="2212534"/>
                  <a:pt x="5803814" y="2212534"/>
                </a:cubicBezTo>
                <a:cubicBezTo>
                  <a:pt x="5803814" y="2214885"/>
                  <a:pt x="5801465" y="2214885"/>
                  <a:pt x="5801465" y="2217233"/>
                </a:cubicBezTo>
                <a:lnTo>
                  <a:pt x="5808512" y="2221931"/>
                </a:lnTo>
                <a:lnTo>
                  <a:pt x="5810861" y="2228978"/>
                </a:lnTo>
                <a:lnTo>
                  <a:pt x="5801465" y="2228978"/>
                </a:lnTo>
                <a:lnTo>
                  <a:pt x="5803814" y="2243076"/>
                </a:lnTo>
                <a:lnTo>
                  <a:pt x="5806163" y="2243076"/>
                </a:lnTo>
                <a:lnTo>
                  <a:pt x="5806163" y="2231320"/>
                </a:lnTo>
                <a:lnTo>
                  <a:pt x="5815558" y="2240724"/>
                </a:lnTo>
                <a:lnTo>
                  <a:pt x="5806163" y="2250114"/>
                </a:lnTo>
                <a:lnTo>
                  <a:pt x="5808512" y="2252465"/>
                </a:lnTo>
                <a:lnTo>
                  <a:pt x="5824953" y="2250114"/>
                </a:lnTo>
                <a:cubicBezTo>
                  <a:pt x="5827302" y="2238373"/>
                  <a:pt x="5827302" y="2243076"/>
                  <a:pt x="5834348" y="2238373"/>
                </a:cubicBezTo>
                <a:lnTo>
                  <a:pt x="5839046" y="2240724"/>
                </a:lnTo>
                <a:lnTo>
                  <a:pt x="5824953" y="2257163"/>
                </a:lnTo>
                <a:lnTo>
                  <a:pt x="5808512" y="2264209"/>
                </a:lnTo>
                <a:lnTo>
                  <a:pt x="5815558" y="2271258"/>
                </a:lnTo>
                <a:lnTo>
                  <a:pt x="5808512" y="2280654"/>
                </a:lnTo>
                <a:lnTo>
                  <a:pt x="5810861" y="2285352"/>
                </a:lnTo>
                <a:lnTo>
                  <a:pt x="5820256" y="2278306"/>
                </a:lnTo>
                <a:lnTo>
                  <a:pt x="5824953" y="2280654"/>
                </a:lnTo>
                <a:lnTo>
                  <a:pt x="5817907" y="2290048"/>
                </a:lnTo>
                <a:cubicBezTo>
                  <a:pt x="5820256" y="2292397"/>
                  <a:pt x="5822604" y="2292397"/>
                  <a:pt x="5822604" y="2292397"/>
                </a:cubicBezTo>
                <a:cubicBezTo>
                  <a:pt x="5822604" y="2292397"/>
                  <a:pt x="5824953" y="2294748"/>
                  <a:pt x="5827302" y="2297102"/>
                </a:cubicBezTo>
                <a:cubicBezTo>
                  <a:pt x="5822604" y="2311192"/>
                  <a:pt x="5829651" y="2297102"/>
                  <a:pt x="5824953" y="2311192"/>
                </a:cubicBezTo>
                <a:lnTo>
                  <a:pt x="5834348" y="2311192"/>
                </a:lnTo>
                <a:lnTo>
                  <a:pt x="5831999" y="2306488"/>
                </a:lnTo>
                <a:lnTo>
                  <a:pt x="5841395" y="2294748"/>
                </a:lnTo>
                <a:lnTo>
                  <a:pt x="5850790" y="2301787"/>
                </a:lnTo>
                <a:lnTo>
                  <a:pt x="5843743" y="2308840"/>
                </a:lnTo>
                <a:cubicBezTo>
                  <a:pt x="5846092" y="2318240"/>
                  <a:pt x="5846092" y="2311192"/>
                  <a:pt x="5843743" y="2318240"/>
                </a:cubicBezTo>
                <a:lnTo>
                  <a:pt x="5853139" y="2325277"/>
                </a:lnTo>
                <a:lnTo>
                  <a:pt x="5850790" y="2334671"/>
                </a:lnTo>
                <a:lnTo>
                  <a:pt x="5845505" y="2334671"/>
                </a:lnTo>
                <a:lnTo>
                  <a:pt x="5843743" y="2332323"/>
                </a:lnTo>
                <a:lnTo>
                  <a:pt x="5842334" y="2332794"/>
                </a:lnTo>
                <a:lnTo>
                  <a:pt x="5836697" y="2325277"/>
                </a:lnTo>
                <a:lnTo>
                  <a:pt x="5843743" y="2322938"/>
                </a:lnTo>
                <a:lnTo>
                  <a:pt x="5836697" y="2318240"/>
                </a:lnTo>
                <a:cubicBezTo>
                  <a:pt x="5822604" y="2322938"/>
                  <a:pt x="5836697" y="2315889"/>
                  <a:pt x="5822604" y="2320594"/>
                </a:cubicBezTo>
                <a:lnTo>
                  <a:pt x="5829651" y="2337017"/>
                </a:lnTo>
                <a:lnTo>
                  <a:pt x="5842334" y="2332794"/>
                </a:lnTo>
                <a:lnTo>
                  <a:pt x="5843743" y="2334671"/>
                </a:lnTo>
                <a:lnTo>
                  <a:pt x="5845505" y="2334671"/>
                </a:lnTo>
                <a:lnTo>
                  <a:pt x="5850790" y="2341718"/>
                </a:lnTo>
                <a:cubicBezTo>
                  <a:pt x="5860185" y="2337017"/>
                  <a:pt x="5855487" y="2334671"/>
                  <a:pt x="5857836" y="2344071"/>
                </a:cubicBezTo>
                <a:lnTo>
                  <a:pt x="5839046" y="2351110"/>
                </a:lnTo>
                <a:lnTo>
                  <a:pt x="5831999" y="2346420"/>
                </a:lnTo>
                <a:lnTo>
                  <a:pt x="5827302" y="2358160"/>
                </a:lnTo>
                <a:lnTo>
                  <a:pt x="5843743" y="2362860"/>
                </a:lnTo>
                <a:lnTo>
                  <a:pt x="5843743" y="2369902"/>
                </a:lnTo>
                <a:lnTo>
                  <a:pt x="5836697" y="2372252"/>
                </a:lnTo>
                <a:lnTo>
                  <a:pt x="5829651" y="2367559"/>
                </a:lnTo>
                <a:lnTo>
                  <a:pt x="5824953" y="2374601"/>
                </a:lnTo>
                <a:lnTo>
                  <a:pt x="5841395" y="2381650"/>
                </a:lnTo>
                <a:lnTo>
                  <a:pt x="5831999" y="2383999"/>
                </a:lnTo>
                <a:lnTo>
                  <a:pt x="5834348" y="2388703"/>
                </a:lnTo>
                <a:lnTo>
                  <a:pt x="5829651" y="2395739"/>
                </a:lnTo>
                <a:lnTo>
                  <a:pt x="5839046" y="2391043"/>
                </a:lnTo>
                <a:lnTo>
                  <a:pt x="5846092" y="2393386"/>
                </a:lnTo>
                <a:lnTo>
                  <a:pt x="5850790" y="2386351"/>
                </a:lnTo>
                <a:lnTo>
                  <a:pt x="5857836" y="2391043"/>
                </a:lnTo>
                <a:cubicBezTo>
                  <a:pt x="5848441" y="2402786"/>
                  <a:pt x="5860185" y="2395739"/>
                  <a:pt x="5843743" y="2398089"/>
                </a:cubicBezTo>
                <a:cubicBezTo>
                  <a:pt x="5834348" y="2409830"/>
                  <a:pt x="5846092" y="2402786"/>
                  <a:pt x="5829651" y="2405140"/>
                </a:cubicBezTo>
                <a:lnTo>
                  <a:pt x="5829651" y="2398089"/>
                </a:lnTo>
                <a:lnTo>
                  <a:pt x="5810861" y="2398089"/>
                </a:lnTo>
                <a:lnTo>
                  <a:pt x="5810861" y="2395739"/>
                </a:lnTo>
                <a:lnTo>
                  <a:pt x="5820256" y="2395739"/>
                </a:lnTo>
                <a:cubicBezTo>
                  <a:pt x="5817907" y="2388703"/>
                  <a:pt x="5817907" y="2386351"/>
                  <a:pt x="5820256" y="2379300"/>
                </a:cubicBezTo>
                <a:lnTo>
                  <a:pt x="5810861" y="2379300"/>
                </a:lnTo>
                <a:lnTo>
                  <a:pt x="5813209" y="2386351"/>
                </a:lnTo>
                <a:lnTo>
                  <a:pt x="5803814" y="2393386"/>
                </a:lnTo>
                <a:lnTo>
                  <a:pt x="5806163" y="2402786"/>
                </a:lnTo>
                <a:lnTo>
                  <a:pt x="5820256" y="2402786"/>
                </a:lnTo>
                <a:lnTo>
                  <a:pt x="5813209" y="2419226"/>
                </a:lnTo>
                <a:lnTo>
                  <a:pt x="5815558" y="2423923"/>
                </a:lnTo>
                <a:lnTo>
                  <a:pt x="5824953" y="2414530"/>
                </a:lnTo>
                <a:lnTo>
                  <a:pt x="5841395" y="2416881"/>
                </a:lnTo>
                <a:lnTo>
                  <a:pt x="5834348" y="2423923"/>
                </a:lnTo>
                <a:lnTo>
                  <a:pt x="5827302" y="2419226"/>
                </a:lnTo>
                <a:lnTo>
                  <a:pt x="5827302" y="2426276"/>
                </a:lnTo>
                <a:lnTo>
                  <a:pt x="5813209" y="2426276"/>
                </a:lnTo>
                <a:lnTo>
                  <a:pt x="5813209" y="2440367"/>
                </a:lnTo>
                <a:lnTo>
                  <a:pt x="5820256" y="2440367"/>
                </a:lnTo>
                <a:lnTo>
                  <a:pt x="5820256" y="2433321"/>
                </a:lnTo>
                <a:cubicBezTo>
                  <a:pt x="5829651" y="2435668"/>
                  <a:pt x="5822604" y="2430974"/>
                  <a:pt x="5829651" y="2435668"/>
                </a:cubicBezTo>
                <a:cubicBezTo>
                  <a:pt x="5829651" y="2438019"/>
                  <a:pt x="5831999" y="2438019"/>
                  <a:pt x="5831999" y="2438019"/>
                </a:cubicBezTo>
                <a:cubicBezTo>
                  <a:pt x="5831999" y="2438019"/>
                  <a:pt x="5829651" y="2438019"/>
                  <a:pt x="5829651" y="2440367"/>
                </a:cubicBezTo>
                <a:lnTo>
                  <a:pt x="5834348" y="2447413"/>
                </a:lnTo>
                <a:lnTo>
                  <a:pt x="5848441" y="2445068"/>
                </a:lnTo>
                <a:cubicBezTo>
                  <a:pt x="5853139" y="2456808"/>
                  <a:pt x="5850790" y="2449762"/>
                  <a:pt x="5862534" y="2454459"/>
                </a:cubicBezTo>
                <a:cubicBezTo>
                  <a:pt x="5876626" y="2461507"/>
                  <a:pt x="5864883" y="2456808"/>
                  <a:pt x="5869580" y="2468554"/>
                </a:cubicBezTo>
                <a:lnTo>
                  <a:pt x="5862534" y="2468554"/>
                </a:lnTo>
                <a:lnTo>
                  <a:pt x="5864883" y="2477949"/>
                </a:lnTo>
                <a:lnTo>
                  <a:pt x="5855487" y="2477949"/>
                </a:lnTo>
                <a:lnTo>
                  <a:pt x="5855487" y="2468554"/>
                </a:lnTo>
                <a:lnTo>
                  <a:pt x="5846092" y="2468554"/>
                </a:lnTo>
                <a:lnTo>
                  <a:pt x="5834348" y="2459158"/>
                </a:lnTo>
                <a:cubicBezTo>
                  <a:pt x="5829651" y="2466205"/>
                  <a:pt x="5831999" y="2459158"/>
                  <a:pt x="5834348" y="2468554"/>
                </a:cubicBezTo>
                <a:lnTo>
                  <a:pt x="5824953" y="2468554"/>
                </a:lnTo>
                <a:lnTo>
                  <a:pt x="5815558" y="2482648"/>
                </a:lnTo>
                <a:lnTo>
                  <a:pt x="5827302" y="2477949"/>
                </a:lnTo>
                <a:lnTo>
                  <a:pt x="5824953" y="2492044"/>
                </a:lnTo>
                <a:lnTo>
                  <a:pt x="5839046" y="2494393"/>
                </a:lnTo>
                <a:lnTo>
                  <a:pt x="5836697" y="2501440"/>
                </a:lnTo>
                <a:lnTo>
                  <a:pt x="5839046" y="2510836"/>
                </a:lnTo>
                <a:lnTo>
                  <a:pt x="5834348" y="2508487"/>
                </a:lnTo>
                <a:lnTo>
                  <a:pt x="5827302" y="2515535"/>
                </a:lnTo>
                <a:lnTo>
                  <a:pt x="5829651" y="2522581"/>
                </a:lnTo>
                <a:lnTo>
                  <a:pt x="5827302" y="2531977"/>
                </a:lnTo>
                <a:lnTo>
                  <a:pt x="5824953" y="2531977"/>
                </a:lnTo>
                <a:lnTo>
                  <a:pt x="5820256" y="2522581"/>
                </a:lnTo>
                <a:cubicBezTo>
                  <a:pt x="5824953" y="2513185"/>
                  <a:pt x="5824953" y="2520231"/>
                  <a:pt x="5820256" y="2510836"/>
                </a:cubicBezTo>
                <a:lnTo>
                  <a:pt x="5810861" y="2520231"/>
                </a:lnTo>
                <a:lnTo>
                  <a:pt x="5820256" y="2527279"/>
                </a:lnTo>
                <a:lnTo>
                  <a:pt x="5817907" y="2531977"/>
                </a:lnTo>
                <a:lnTo>
                  <a:pt x="5822604" y="2539024"/>
                </a:lnTo>
                <a:lnTo>
                  <a:pt x="5820256" y="2543722"/>
                </a:lnTo>
                <a:lnTo>
                  <a:pt x="5810861" y="2541373"/>
                </a:lnTo>
                <a:cubicBezTo>
                  <a:pt x="5801465" y="2546071"/>
                  <a:pt x="5799117" y="2546071"/>
                  <a:pt x="5796768" y="2557817"/>
                </a:cubicBezTo>
                <a:lnTo>
                  <a:pt x="5803814" y="2557817"/>
                </a:lnTo>
                <a:lnTo>
                  <a:pt x="5801465" y="2562514"/>
                </a:lnTo>
                <a:lnTo>
                  <a:pt x="5808512" y="2569561"/>
                </a:lnTo>
                <a:lnTo>
                  <a:pt x="5822604" y="2574259"/>
                </a:lnTo>
                <a:cubicBezTo>
                  <a:pt x="5817907" y="2583655"/>
                  <a:pt x="5817907" y="2578958"/>
                  <a:pt x="5815558" y="2588353"/>
                </a:cubicBezTo>
                <a:cubicBezTo>
                  <a:pt x="5806163" y="2586004"/>
                  <a:pt x="5810861" y="2590702"/>
                  <a:pt x="5813209" y="2581305"/>
                </a:cubicBezTo>
                <a:lnTo>
                  <a:pt x="5799117" y="2586004"/>
                </a:lnTo>
                <a:lnTo>
                  <a:pt x="5789721" y="2583655"/>
                </a:lnTo>
                <a:lnTo>
                  <a:pt x="5780326" y="2586004"/>
                </a:lnTo>
                <a:lnTo>
                  <a:pt x="5773280" y="2593051"/>
                </a:lnTo>
                <a:lnTo>
                  <a:pt x="5773280" y="2586004"/>
                </a:lnTo>
                <a:lnTo>
                  <a:pt x="5766234" y="2586004"/>
                </a:lnTo>
                <a:lnTo>
                  <a:pt x="5773280" y="2593051"/>
                </a:lnTo>
                <a:lnTo>
                  <a:pt x="5763885" y="2607145"/>
                </a:lnTo>
                <a:cubicBezTo>
                  <a:pt x="5782675" y="2604796"/>
                  <a:pt x="5768582" y="2602446"/>
                  <a:pt x="5787373" y="2600098"/>
                </a:cubicBezTo>
                <a:lnTo>
                  <a:pt x="5782675" y="2609494"/>
                </a:lnTo>
                <a:lnTo>
                  <a:pt x="5785024" y="2614192"/>
                </a:lnTo>
                <a:lnTo>
                  <a:pt x="5775629" y="2623587"/>
                </a:lnTo>
                <a:lnTo>
                  <a:pt x="5777977" y="2628286"/>
                </a:lnTo>
                <a:lnTo>
                  <a:pt x="5796768" y="2611843"/>
                </a:lnTo>
                <a:lnTo>
                  <a:pt x="5794419" y="2607145"/>
                </a:lnTo>
                <a:lnTo>
                  <a:pt x="5806163" y="2604796"/>
                </a:lnTo>
                <a:lnTo>
                  <a:pt x="5815558" y="2609494"/>
                </a:lnTo>
                <a:lnTo>
                  <a:pt x="5822604" y="2604796"/>
                </a:lnTo>
                <a:cubicBezTo>
                  <a:pt x="5822604" y="2618890"/>
                  <a:pt x="5820256" y="2621239"/>
                  <a:pt x="5806163" y="2621239"/>
                </a:cubicBezTo>
                <a:cubicBezTo>
                  <a:pt x="5810861" y="2611843"/>
                  <a:pt x="5808512" y="2621239"/>
                  <a:pt x="5806163" y="2611843"/>
                </a:cubicBezTo>
                <a:lnTo>
                  <a:pt x="5796768" y="2614192"/>
                </a:lnTo>
                <a:lnTo>
                  <a:pt x="5794419" y="2623587"/>
                </a:lnTo>
                <a:lnTo>
                  <a:pt x="5803814" y="2632985"/>
                </a:lnTo>
                <a:lnTo>
                  <a:pt x="5796768" y="2640031"/>
                </a:lnTo>
                <a:lnTo>
                  <a:pt x="5787373" y="2640031"/>
                </a:lnTo>
                <a:lnTo>
                  <a:pt x="5792070" y="2647078"/>
                </a:lnTo>
                <a:lnTo>
                  <a:pt x="5782675" y="2647078"/>
                </a:lnTo>
                <a:lnTo>
                  <a:pt x="5785024" y="2640031"/>
                </a:lnTo>
                <a:lnTo>
                  <a:pt x="5777977" y="2635333"/>
                </a:lnTo>
                <a:lnTo>
                  <a:pt x="5770931" y="2628286"/>
                </a:lnTo>
                <a:lnTo>
                  <a:pt x="5770931" y="2635333"/>
                </a:lnTo>
                <a:lnTo>
                  <a:pt x="5777977" y="2635333"/>
                </a:lnTo>
                <a:lnTo>
                  <a:pt x="5780326" y="2644730"/>
                </a:lnTo>
                <a:lnTo>
                  <a:pt x="5782675" y="2651776"/>
                </a:lnTo>
                <a:lnTo>
                  <a:pt x="5796768" y="2649427"/>
                </a:lnTo>
                <a:cubicBezTo>
                  <a:pt x="5792070" y="2640031"/>
                  <a:pt x="5789721" y="2644730"/>
                  <a:pt x="5799117" y="2642380"/>
                </a:cubicBezTo>
                <a:lnTo>
                  <a:pt x="5799117" y="2649427"/>
                </a:lnTo>
                <a:lnTo>
                  <a:pt x="5806163" y="2644730"/>
                </a:lnTo>
                <a:cubicBezTo>
                  <a:pt x="5806163" y="2656474"/>
                  <a:pt x="5810861" y="2661172"/>
                  <a:pt x="5815558" y="2670568"/>
                </a:cubicBezTo>
                <a:lnTo>
                  <a:pt x="5801465" y="2672918"/>
                </a:lnTo>
                <a:cubicBezTo>
                  <a:pt x="5803814" y="2670568"/>
                  <a:pt x="5806163" y="2668219"/>
                  <a:pt x="5806163" y="2668219"/>
                </a:cubicBezTo>
                <a:cubicBezTo>
                  <a:pt x="5806163" y="2665870"/>
                  <a:pt x="5806163" y="2665870"/>
                  <a:pt x="5808512" y="2661172"/>
                </a:cubicBezTo>
                <a:lnTo>
                  <a:pt x="5803814" y="2663521"/>
                </a:lnTo>
                <a:lnTo>
                  <a:pt x="5796768" y="2658823"/>
                </a:lnTo>
                <a:lnTo>
                  <a:pt x="5792070" y="2661172"/>
                </a:lnTo>
                <a:lnTo>
                  <a:pt x="5799117" y="2668219"/>
                </a:lnTo>
                <a:lnTo>
                  <a:pt x="5792070" y="2677615"/>
                </a:lnTo>
                <a:lnTo>
                  <a:pt x="5808512" y="2677615"/>
                </a:lnTo>
                <a:lnTo>
                  <a:pt x="5808512" y="2687011"/>
                </a:lnTo>
                <a:cubicBezTo>
                  <a:pt x="5792070" y="2684663"/>
                  <a:pt x="5801465" y="2691709"/>
                  <a:pt x="5794419" y="2679964"/>
                </a:cubicBezTo>
                <a:lnTo>
                  <a:pt x="5785024" y="2687011"/>
                </a:lnTo>
                <a:lnTo>
                  <a:pt x="5785024" y="2677615"/>
                </a:lnTo>
                <a:lnTo>
                  <a:pt x="5782675" y="2677615"/>
                </a:lnTo>
                <a:lnTo>
                  <a:pt x="5780326" y="2689360"/>
                </a:lnTo>
                <a:lnTo>
                  <a:pt x="5787373" y="2696408"/>
                </a:lnTo>
                <a:cubicBezTo>
                  <a:pt x="5796768" y="2691709"/>
                  <a:pt x="5792070" y="2694058"/>
                  <a:pt x="5794419" y="2696408"/>
                </a:cubicBezTo>
                <a:cubicBezTo>
                  <a:pt x="5794419" y="2698756"/>
                  <a:pt x="5796768" y="2698756"/>
                  <a:pt x="5796768" y="2698756"/>
                </a:cubicBezTo>
                <a:cubicBezTo>
                  <a:pt x="5796768" y="2701105"/>
                  <a:pt x="5794419" y="2701105"/>
                  <a:pt x="5794419" y="2703454"/>
                </a:cubicBezTo>
                <a:lnTo>
                  <a:pt x="5796768" y="2708152"/>
                </a:lnTo>
                <a:lnTo>
                  <a:pt x="5787373" y="2708152"/>
                </a:lnTo>
                <a:lnTo>
                  <a:pt x="5789721" y="2712850"/>
                </a:lnTo>
                <a:lnTo>
                  <a:pt x="5780326" y="2724594"/>
                </a:lnTo>
                <a:lnTo>
                  <a:pt x="5782675" y="2724594"/>
                </a:lnTo>
                <a:lnTo>
                  <a:pt x="5782675" y="2733988"/>
                </a:lnTo>
                <a:lnTo>
                  <a:pt x="5766234" y="2731636"/>
                </a:lnTo>
                <a:lnTo>
                  <a:pt x="5766234" y="2741036"/>
                </a:lnTo>
                <a:lnTo>
                  <a:pt x="5759187" y="2741036"/>
                </a:lnTo>
                <a:lnTo>
                  <a:pt x="5761536" y="2729290"/>
                </a:lnTo>
                <a:lnTo>
                  <a:pt x="5768582" y="2722246"/>
                </a:lnTo>
                <a:lnTo>
                  <a:pt x="5752141" y="2715199"/>
                </a:lnTo>
                <a:lnTo>
                  <a:pt x="5747444" y="2715199"/>
                </a:lnTo>
                <a:lnTo>
                  <a:pt x="5745431" y="2714193"/>
                </a:lnTo>
                <a:lnTo>
                  <a:pt x="5747444" y="2708152"/>
                </a:lnTo>
                <a:lnTo>
                  <a:pt x="5745095" y="2703454"/>
                </a:lnTo>
                <a:lnTo>
                  <a:pt x="5728653" y="2710501"/>
                </a:lnTo>
                <a:lnTo>
                  <a:pt x="5719258" y="2708152"/>
                </a:lnTo>
                <a:lnTo>
                  <a:pt x="5723956" y="2715199"/>
                </a:lnTo>
                <a:lnTo>
                  <a:pt x="5731002" y="2710501"/>
                </a:lnTo>
                <a:lnTo>
                  <a:pt x="5738048" y="2717549"/>
                </a:lnTo>
                <a:lnTo>
                  <a:pt x="5738048" y="2710501"/>
                </a:lnTo>
                <a:lnTo>
                  <a:pt x="5745431" y="2714193"/>
                </a:lnTo>
                <a:lnTo>
                  <a:pt x="5745095" y="2715199"/>
                </a:lnTo>
                <a:lnTo>
                  <a:pt x="5747444" y="2715199"/>
                </a:lnTo>
                <a:cubicBezTo>
                  <a:pt x="5752141" y="2722246"/>
                  <a:pt x="5754490" y="2722246"/>
                  <a:pt x="5754490" y="2729290"/>
                </a:cubicBezTo>
                <a:lnTo>
                  <a:pt x="5754490" y="2731636"/>
                </a:lnTo>
                <a:cubicBezTo>
                  <a:pt x="5754490" y="2741036"/>
                  <a:pt x="5754490" y="2736337"/>
                  <a:pt x="5747444" y="2741036"/>
                </a:cubicBezTo>
                <a:lnTo>
                  <a:pt x="5752141" y="2729290"/>
                </a:lnTo>
                <a:lnTo>
                  <a:pt x="5742746" y="2722246"/>
                </a:lnTo>
                <a:cubicBezTo>
                  <a:pt x="5738048" y="2729290"/>
                  <a:pt x="5740397" y="2722246"/>
                  <a:pt x="5742746" y="2731636"/>
                </a:cubicBezTo>
                <a:cubicBezTo>
                  <a:pt x="5731002" y="2741036"/>
                  <a:pt x="5738048" y="2729290"/>
                  <a:pt x="5735700" y="2745734"/>
                </a:cubicBezTo>
                <a:lnTo>
                  <a:pt x="5742746" y="2745734"/>
                </a:lnTo>
                <a:lnTo>
                  <a:pt x="5742746" y="2750429"/>
                </a:lnTo>
                <a:lnTo>
                  <a:pt x="5739224" y="2750429"/>
                </a:lnTo>
                <a:lnTo>
                  <a:pt x="5735700" y="2748077"/>
                </a:lnTo>
                <a:lnTo>
                  <a:pt x="5726304" y="2750429"/>
                </a:lnTo>
                <a:lnTo>
                  <a:pt x="5719258" y="2745734"/>
                </a:lnTo>
                <a:lnTo>
                  <a:pt x="5714560" y="2748077"/>
                </a:lnTo>
                <a:lnTo>
                  <a:pt x="5721607" y="2757477"/>
                </a:lnTo>
                <a:lnTo>
                  <a:pt x="5716574" y="2763763"/>
                </a:lnTo>
                <a:lnTo>
                  <a:pt x="5717697" y="2764079"/>
                </a:lnTo>
                <a:lnTo>
                  <a:pt x="5718377" y="2763638"/>
                </a:lnTo>
                <a:cubicBezTo>
                  <a:pt x="5720433" y="2761586"/>
                  <a:pt x="5722781" y="2759827"/>
                  <a:pt x="5728653" y="2759827"/>
                </a:cubicBezTo>
                <a:cubicBezTo>
                  <a:pt x="5731002" y="2759827"/>
                  <a:pt x="5735700" y="2764512"/>
                  <a:pt x="5738048" y="2766863"/>
                </a:cubicBezTo>
                <a:lnTo>
                  <a:pt x="5742746" y="2764512"/>
                </a:lnTo>
                <a:lnTo>
                  <a:pt x="5738048" y="2757477"/>
                </a:lnTo>
                <a:lnTo>
                  <a:pt x="5738048" y="2750429"/>
                </a:lnTo>
                <a:lnTo>
                  <a:pt x="5739224" y="2750429"/>
                </a:lnTo>
                <a:lnTo>
                  <a:pt x="5742746" y="2752777"/>
                </a:lnTo>
                <a:lnTo>
                  <a:pt x="5742746" y="2750429"/>
                </a:lnTo>
                <a:lnTo>
                  <a:pt x="5745095" y="2750429"/>
                </a:lnTo>
                <a:lnTo>
                  <a:pt x="5749792" y="2757477"/>
                </a:lnTo>
                <a:lnTo>
                  <a:pt x="5747444" y="2764512"/>
                </a:lnTo>
                <a:lnTo>
                  <a:pt x="5751150" y="2775637"/>
                </a:lnTo>
                <a:lnTo>
                  <a:pt x="5754095" y="2776675"/>
                </a:lnTo>
                <a:lnTo>
                  <a:pt x="5757719" y="2773073"/>
                </a:lnTo>
                <a:cubicBezTo>
                  <a:pt x="5758160" y="2770097"/>
                  <a:pt x="5748031" y="2772742"/>
                  <a:pt x="5770931" y="2762172"/>
                </a:cubicBezTo>
                <a:lnTo>
                  <a:pt x="5777977" y="2766863"/>
                </a:lnTo>
                <a:lnTo>
                  <a:pt x="5785024" y="2759827"/>
                </a:lnTo>
                <a:lnTo>
                  <a:pt x="5780326" y="2752777"/>
                </a:lnTo>
                <a:cubicBezTo>
                  <a:pt x="5789721" y="2745734"/>
                  <a:pt x="5785024" y="2745734"/>
                  <a:pt x="5799117" y="2743385"/>
                </a:cubicBezTo>
                <a:lnTo>
                  <a:pt x="5799117" y="2752777"/>
                </a:lnTo>
                <a:cubicBezTo>
                  <a:pt x="5789721" y="2748077"/>
                  <a:pt x="5796768" y="2745734"/>
                  <a:pt x="5789721" y="2755126"/>
                </a:cubicBezTo>
                <a:lnTo>
                  <a:pt x="5799117" y="2755126"/>
                </a:lnTo>
                <a:lnTo>
                  <a:pt x="5813209" y="2771564"/>
                </a:lnTo>
                <a:lnTo>
                  <a:pt x="5799117" y="2771564"/>
                </a:lnTo>
                <a:lnTo>
                  <a:pt x="5799117" y="2774694"/>
                </a:lnTo>
                <a:lnTo>
                  <a:pt x="5787373" y="2778610"/>
                </a:lnTo>
                <a:lnTo>
                  <a:pt x="5792070" y="2785659"/>
                </a:lnTo>
                <a:lnTo>
                  <a:pt x="5789721" y="2785659"/>
                </a:lnTo>
                <a:lnTo>
                  <a:pt x="5785024" y="2785659"/>
                </a:lnTo>
                <a:lnTo>
                  <a:pt x="5785024" y="2788266"/>
                </a:lnTo>
                <a:lnTo>
                  <a:pt x="5787271" y="2789337"/>
                </a:lnTo>
                <a:lnTo>
                  <a:pt x="5789721" y="2785659"/>
                </a:lnTo>
                <a:lnTo>
                  <a:pt x="5796768" y="2788011"/>
                </a:lnTo>
                <a:lnTo>
                  <a:pt x="5799945" y="2778473"/>
                </a:lnTo>
                <a:lnTo>
                  <a:pt x="5813209" y="2776265"/>
                </a:lnTo>
                <a:lnTo>
                  <a:pt x="5808512" y="2783310"/>
                </a:lnTo>
                <a:cubicBezTo>
                  <a:pt x="5822604" y="2780963"/>
                  <a:pt x="5824953" y="2776265"/>
                  <a:pt x="5831999" y="2766863"/>
                </a:cubicBezTo>
                <a:lnTo>
                  <a:pt x="5841395" y="2769215"/>
                </a:lnTo>
                <a:cubicBezTo>
                  <a:pt x="5839046" y="2780963"/>
                  <a:pt x="5839046" y="2776265"/>
                  <a:pt x="5834348" y="2783310"/>
                </a:cubicBezTo>
                <a:lnTo>
                  <a:pt x="5824953" y="2780963"/>
                </a:lnTo>
                <a:lnTo>
                  <a:pt x="5824953" y="2788011"/>
                </a:lnTo>
                <a:lnTo>
                  <a:pt x="5815558" y="2788011"/>
                </a:lnTo>
                <a:lnTo>
                  <a:pt x="5820256" y="2795055"/>
                </a:lnTo>
                <a:lnTo>
                  <a:pt x="5813209" y="2797406"/>
                </a:lnTo>
                <a:lnTo>
                  <a:pt x="5820256" y="2799755"/>
                </a:lnTo>
                <a:lnTo>
                  <a:pt x="5819438" y="2804663"/>
                </a:lnTo>
                <a:lnTo>
                  <a:pt x="5832512" y="2810891"/>
                </a:lnTo>
                <a:lnTo>
                  <a:pt x="5836102" y="2813242"/>
                </a:lnTo>
                <a:lnTo>
                  <a:pt x="5827302" y="2804448"/>
                </a:lnTo>
                <a:lnTo>
                  <a:pt x="5829651" y="2795055"/>
                </a:lnTo>
                <a:lnTo>
                  <a:pt x="5839046" y="2790357"/>
                </a:lnTo>
                <a:cubicBezTo>
                  <a:pt x="5841395" y="2799755"/>
                  <a:pt x="5836697" y="2792709"/>
                  <a:pt x="5841395" y="2799755"/>
                </a:cubicBezTo>
                <a:cubicBezTo>
                  <a:pt x="5846092" y="2802108"/>
                  <a:pt x="5846092" y="2802108"/>
                  <a:pt x="5855487" y="2799755"/>
                </a:cubicBezTo>
                <a:lnTo>
                  <a:pt x="5853139" y="2811491"/>
                </a:lnTo>
                <a:lnTo>
                  <a:pt x="5857836" y="2818536"/>
                </a:lnTo>
                <a:lnTo>
                  <a:pt x="5855487" y="2823237"/>
                </a:lnTo>
                <a:lnTo>
                  <a:pt x="5846092" y="2816187"/>
                </a:lnTo>
                <a:lnTo>
                  <a:pt x="5844276" y="2818607"/>
                </a:lnTo>
                <a:lnTo>
                  <a:pt x="5855487" y="2825967"/>
                </a:lnTo>
                <a:lnTo>
                  <a:pt x="5855487" y="2825585"/>
                </a:lnTo>
                <a:lnTo>
                  <a:pt x="5864883" y="2827934"/>
                </a:lnTo>
                <a:lnTo>
                  <a:pt x="5872605" y="2837201"/>
                </a:lnTo>
                <a:lnTo>
                  <a:pt x="5877641" y="2840510"/>
                </a:lnTo>
                <a:lnTo>
                  <a:pt x="5881324" y="2834980"/>
                </a:lnTo>
                <a:lnTo>
                  <a:pt x="5883672" y="2844369"/>
                </a:lnTo>
                <a:lnTo>
                  <a:pt x="5883653" y="2844442"/>
                </a:lnTo>
                <a:lnTo>
                  <a:pt x="5883671" y="2844454"/>
                </a:lnTo>
                <a:lnTo>
                  <a:pt x="5883653" y="2844445"/>
                </a:lnTo>
                <a:lnTo>
                  <a:pt x="5881324" y="2853769"/>
                </a:lnTo>
                <a:cubicBezTo>
                  <a:pt x="5874278" y="2849069"/>
                  <a:pt x="5881324" y="2849069"/>
                  <a:pt x="5871929" y="2853769"/>
                </a:cubicBezTo>
                <a:lnTo>
                  <a:pt x="5883672" y="2867859"/>
                </a:lnTo>
                <a:lnTo>
                  <a:pt x="5890719" y="2865511"/>
                </a:lnTo>
                <a:lnTo>
                  <a:pt x="5895416" y="2874908"/>
                </a:lnTo>
                <a:lnTo>
                  <a:pt x="5895416" y="2877259"/>
                </a:lnTo>
                <a:lnTo>
                  <a:pt x="5878975" y="2884302"/>
                </a:lnTo>
                <a:lnTo>
                  <a:pt x="5883672" y="2891350"/>
                </a:lnTo>
                <a:lnTo>
                  <a:pt x="5890719" y="2884302"/>
                </a:lnTo>
                <a:lnTo>
                  <a:pt x="5897765" y="2889000"/>
                </a:lnTo>
                <a:lnTo>
                  <a:pt x="5904812" y="2893699"/>
                </a:lnTo>
                <a:lnTo>
                  <a:pt x="5897765" y="2896048"/>
                </a:lnTo>
                <a:lnTo>
                  <a:pt x="5895416" y="2900746"/>
                </a:lnTo>
                <a:lnTo>
                  <a:pt x="5909509" y="2898397"/>
                </a:lnTo>
                <a:lnTo>
                  <a:pt x="5914207" y="2891350"/>
                </a:lnTo>
                <a:cubicBezTo>
                  <a:pt x="5921253" y="2896048"/>
                  <a:pt x="5914207" y="2893699"/>
                  <a:pt x="5923602" y="2891350"/>
                </a:cubicBezTo>
                <a:lnTo>
                  <a:pt x="5923602" y="2898397"/>
                </a:lnTo>
                <a:lnTo>
                  <a:pt x="5930648" y="2898397"/>
                </a:lnTo>
                <a:lnTo>
                  <a:pt x="5928299" y="2905444"/>
                </a:lnTo>
                <a:lnTo>
                  <a:pt x="5930648" y="2912491"/>
                </a:lnTo>
                <a:cubicBezTo>
                  <a:pt x="5935346" y="2907794"/>
                  <a:pt x="5935346" y="2905444"/>
                  <a:pt x="5944741" y="2905444"/>
                </a:cubicBezTo>
                <a:lnTo>
                  <a:pt x="5942392" y="2912491"/>
                </a:lnTo>
                <a:lnTo>
                  <a:pt x="5951787" y="2919539"/>
                </a:lnTo>
                <a:lnTo>
                  <a:pt x="5948355" y="2926407"/>
                </a:lnTo>
                <a:lnTo>
                  <a:pt x="5935346" y="2924238"/>
                </a:lnTo>
                <a:lnTo>
                  <a:pt x="5935346" y="2931285"/>
                </a:lnTo>
                <a:lnTo>
                  <a:pt x="5942392" y="2931285"/>
                </a:lnTo>
                <a:cubicBezTo>
                  <a:pt x="5940043" y="2947729"/>
                  <a:pt x="5932997" y="2945379"/>
                  <a:pt x="5925951" y="2957126"/>
                </a:cubicBezTo>
                <a:cubicBezTo>
                  <a:pt x="5932997" y="2964172"/>
                  <a:pt x="5935346" y="2964172"/>
                  <a:pt x="5942392" y="2971219"/>
                </a:cubicBezTo>
                <a:lnTo>
                  <a:pt x="5940043" y="2957126"/>
                </a:lnTo>
                <a:lnTo>
                  <a:pt x="5947090" y="2957126"/>
                </a:lnTo>
                <a:lnTo>
                  <a:pt x="5940043" y="2952428"/>
                </a:lnTo>
                <a:cubicBezTo>
                  <a:pt x="5944741" y="2945379"/>
                  <a:pt x="5940043" y="2945379"/>
                  <a:pt x="5949438" y="2950079"/>
                </a:cubicBezTo>
                <a:lnTo>
                  <a:pt x="5956485" y="2940682"/>
                </a:lnTo>
                <a:lnTo>
                  <a:pt x="5947090" y="2940682"/>
                </a:lnTo>
                <a:cubicBezTo>
                  <a:pt x="5950613" y="2930110"/>
                  <a:pt x="5947530" y="2935396"/>
                  <a:pt x="5947750" y="2932753"/>
                </a:cubicBezTo>
                <a:lnTo>
                  <a:pt x="5948339" y="2930602"/>
                </a:lnTo>
                <a:lnTo>
                  <a:pt x="5954136" y="2938332"/>
                </a:lnTo>
                <a:lnTo>
                  <a:pt x="5963531" y="2938332"/>
                </a:lnTo>
                <a:cubicBezTo>
                  <a:pt x="5972926" y="2950079"/>
                  <a:pt x="5961182" y="2943031"/>
                  <a:pt x="5977624" y="2945379"/>
                </a:cubicBezTo>
                <a:lnTo>
                  <a:pt x="5977624" y="2935984"/>
                </a:lnTo>
                <a:lnTo>
                  <a:pt x="5987019" y="2938332"/>
                </a:lnTo>
                <a:lnTo>
                  <a:pt x="5989629" y="2934417"/>
                </a:lnTo>
                <a:lnTo>
                  <a:pt x="5991716" y="2940682"/>
                </a:lnTo>
                <a:lnTo>
                  <a:pt x="5989838" y="2946319"/>
                </a:lnTo>
                <a:lnTo>
                  <a:pt x="5982321" y="2950079"/>
                </a:lnTo>
                <a:cubicBezTo>
                  <a:pt x="5984670" y="2959475"/>
                  <a:pt x="5984670" y="2954777"/>
                  <a:pt x="5982321" y="2961825"/>
                </a:cubicBezTo>
                <a:lnTo>
                  <a:pt x="5984670" y="2964172"/>
                </a:lnTo>
                <a:lnTo>
                  <a:pt x="5977624" y="2968869"/>
                </a:lnTo>
                <a:lnTo>
                  <a:pt x="5977624" y="2961825"/>
                </a:lnTo>
                <a:cubicBezTo>
                  <a:pt x="5968229" y="2964172"/>
                  <a:pt x="5972926" y="2959475"/>
                  <a:pt x="5968229" y="2966520"/>
                </a:cubicBezTo>
                <a:lnTo>
                  <a:pt x="5984670" y="2973562"/>
                </a:lnTo>
                <a:lnTo>
                  <a:pt x="5984670" y="2975908"/>
                </a:lnTo>
                <a:lnTo>
                  <a:pt x="5988193" y="2975908"/>
                </a:lnTo>
                <a:lnTo>
                  <a:pt x="5991716" y="2978262"/>
                </a:lnTo>
                <a:lnTo>
                  <a:pt x="5987019" y="2987657"/>
                </a:lnTo>
                <a:cubicBezTo>
                  <a:pt x="5996414" y="2985306"/>
                  <a:pt x="5989368" y="2990010"/>
                  <a:pt x="5996414" y="2985306"/>
                </a:cubicBezTo>
                <a:cubicBezTo>
                  <a:pt x="5998763" y="2980609"/>
                  <a:pt x="5998763" y="2973562"/>
                  <a:pt x="5996414" y="2966520"/>
                </a:cubicBezTo>
                <a:cubicBezTo>
                  <a:pt x="5989368" y="2971219"/>
                  <a:pt x="5989368" y="2966520"/>
                  <a:pt x="5994065" y="2975908"/>
                </a:cubicBezTo>
                <a:lnTo>
                  <a:pt x="5988193" y="2975908"/>
                </a:lnTo>
                <a:lnTo>
                  <a:pt x="5984670" y="2973562"/>
                </a:lnTo>
                <a:lnTo>
                  <a:pt x="5984670" y="2966520"/>
                </a:lnTo>
                <a:cubicBezTo>
                  <a:pt x="5987019" y="2964173"/>
                  <a:pt x="5989368" y="2962998"/>
                  <a:pt x="5991129" y="2961237"/>
                </a:cubicBezTo>
                <a:lnTo>
                  <a:pt x="5992500" y="2957126"/>
                </a:lnTo>
                <a:lnTo>
                  <a:pt x="5998763" y="2957126"/>
                </a:lnTo>
                <a:lnTo>
                  <a:pt x="5994065" y="2945379"/>
                </a:lnTo>
                <a:lnTo>
                  <a:pt x="6001111" y="2940682"/>
                </a:lnTo>
                <a:cubicBezTo>
                  <a:pt x="6008158" y="2943031"/>
                  <a:pt x="6001111" y="2943031"/>
                  <a:pt x="6015204" y="2943031"/>
                </a:cubicBezTo>
                <a:cubicBezTo>
                  <a:pt x="6010507" y="2961825"/>
                  <a:pt x="6017553" y="2935984"/>
                  <a:pt x="6005809" y="2952428"/>
                </a:cubicBezTo>
                <a:cubicBezTo>
                  <a:pt x="6012855" y="2957126"/>
                  <a:pt x="6005809" y="2954777"/>
                  <a:pt x="6015204" y="2952428"/>
                </a:cubicBezTo>
                <a:lnTo>
                  <a:pt x="6015204" y="2961825"/>
                </a:lnTo>
                <a:cubicBezTo>
                  <a:pt x="6008158" y="2959475"/>
                  <a:pt x="6003460" y="2957126"/>
                  <a:pt x="5998763" y="2964172"/>
                </a:cubicBezTo>
                <a:lnTo>
                  <a:pt x="6012855" y="2968869"/>
                </a:lnTo>
                <a:lnTo>
                  <a:pt x="6001111" y="2978262"/>
                </a:lnTo>
                <a:lnTo>
                  <a:pt x="6008158" y="2987657"/>
                </a:lnTo>
                <a:cubicBezTo>
                  <a:pt x="6017553" y="2982957"/>
                  <a:pt x="6010507" y="2985306"/>
                  <a:pt x="6017553" y="2987657"/>
                </a:cubicBezTo>
                <a:lnTo>
                  <a:pt x="6015204" y="3001746"/>
                </a:lnTo>
                <a:lnTo>
                  <a:pt x="6024599" y="3001746"/>
                </a:lnTo>
                <a:lnTo>
                  <a:pt x="6024599" y="3004097"/>
                </a:lnTo>
                <a:lnTo>
                  <a:pt x="6015204" y="3004097"/>
                </a:lnTo>
                <a:cubicBezTo>
                  <a:pt x="6019902" y="3011144"/>
                  <a:pt x="6017553" y="3004097"/>
                  <a:pt x="6015204" y="3013494"/>
                </a:cubicBezTo>
                <a:lnTo>
                  <a:pt x="6022250" y="3013494"/>
                </a:lnTo>
                <a:lnTo>
                  <a:pt x="6022250" y="3020539"/>
                </a:lnTo>
                <a:lnTo>
                  <a:pt x="6015204" y="3025237"/>
                </a:lnTo>
                <a:lnTo>
                  <a:pt x="6001111" y="3008793"/>
                </a:lnTo>
                <a:lnTo>
                  <a:pt x="6005809" y="2999398"/>
                </a:lnTo>
                <a:cubicBezTo>
                  <a:pt x="5998763" y="2994701"/>
                  <a:pt x="5996414" y="2990010"/>
                  <a:pt x="5989368" y="2990010"/>
                </a:cubicBezTo>
                <a:cubicBezTo>
                  <a:pt x="5984670" y="2990010"/>
                  <a:pt x="5982321" y="2997047"/>
                  <a:pt x="5979973" y="2999398"/>
                </a:cubicBezTo>
                <a:cubicBezTo>
                  <a:pt x="5968229" y="2990010"/>
                  <a:pt x="5975275" y="3001746"/>
                  <a:pt x="5972926" y="2985306"/>
                </a:cubicBezTo>
                <a:lnTo>
                  <a:pt x="5963531" y="2985306"/>
                </a:lnTo>
                <a:lnTo>
                  <a:pt x="5968229" y="2999398"/>
                </a:lnTo>
                <a:lnTo>
                  <a:pt x="5977624" y="3006446"/>
                </a:lnTo>
                <a:lnTo>
                  <a:pt x="5982321" y="2999398"/>
                </a:lnTo>
                <a:cubicBezTo>
                  <a:pt x="5989368" y="3001746"/>
                  <a:pt x="5979973" y="3001746"/>
                  <a:pt x="5991716" y="3001746"/>
                </a:cubicBezTo>
                <a:lnTo>
                  <a:pt x="6001111" y="3001746"/>
                </a:lnTo>
                <a:cubicBezTo>
                  <a:pt x="5998763" y="3008793"/>
                  <a:pt x="5996414" y="3001746"/>
                  <a:pt x="6001111" y="3011144"/>
                </a:cubicBezTo>
                <a:lnTo>
                  <a:pt x="5994065" y="3018191"/>
                </a:lnTo>
                <a:cubicBezTo>
                  <a:pt x="6005809" y="3025237"/>
                  <a:pt x="6012855" y="3020539"/>
                  <a:pt x="6008158" y="3032284"/>
                </a:cubicBezTo>
                <a:lnTo>
                  <a:pt x="6026948" y="3036982"/>
                </a:lnTo>
                <a:cubicBezTo>
                  <a:pt x="6024599" y="3029934"/>
                  <a:pt x="6022250" y="3036982"/>
                  <a:pt x="6026948" y="3027587"/>
                </a:cubicBezTo>
                <a:lnTo>
                  <a:pt x="6024599" y="3025237"/>
                </a:lnTo>
                <a:lnTo>
                  <a:pt x="6031646" y="3025237"/>
                </a:lnTo>
                <a:cubicBezTo>
                  <a:pt x="6036343" y="3018191"/>
                  <a:pt x="6031646" y="3020539"/>
                  <a:pt x="6041041" y="3018191"/>
                </a:cubicBezTo>
                <a:lnTo>
                  <a:pt x="6036343" y="3025237"/>
                </a:lnTo>
                <a:cubicBezTo>
                  <a:pt x="6052785" y="3027587"/>
                  <a:pt x="6043390" y="3022888"/>
                  <a:pt x="6050436" y="3032284"/>
                </a:cubicBezTo>
                <a:lnTo>
                  <a:pt x="6043390" y="3034632"/>
                </a:lnTo>
                <a:lnTo>
                  <a:pt x="6045738" y="3039329"/>
                </a:lnTo>
                <a:lnTo>
                  <a:pt x="6033994" y="3048727"/>
                </a:lnTo>
                <a:cubicBezTo>
                  <a:pt x="6029297" y="3044030"/>
                  <a:pt x="6029297" y="3039329"/>
                  <a:pt x="6019902" y="3039329"/>
                </a:cubicBezTo>
                <a:cubicBezTo>
                  <a:pt x="6012855" y="3039329"/>
                  <a:pt x="6003460" y="3055774"/>
                  <a:pt x="6012855" y="3055774"/>
                </a:cubicBezTo>
                <a:lnTo>
                  <a:pt x="6003460" y="3069867"/>
                </a:lnTo>
                <a:lnTo>
                  <a:pt x="6012855" y="3069867"/>
                </a:lnTo>
                <a:cubicBezTo>
                  <a:pt x="6010507" y="3072214"/>
                  <a:pt x="6010507" y="3076910"/>
                  <a:pt x="6005809" y="3076910"/>
                </a:cubicBezTo>
                <a:cubicBezTo>
                  <a:pt x="5994065" y="3076910"/>
                  <a:pt x="5996414" y="3072214"/>
                  <a:pt x="5998763" y="3067516"/>
                </a:cubicBezTo>
                <a:lnTo>
                  <a:pt x="5996414" y="3062824"/>
                </a:lnTo>
                <a:lnTo>
                  <a:pt x="6003460" y="3055774"/>
                </a:lnTo>
                <a:cubicBezTo>
                  <a:pt x="5998763" y="3053423"/>
                  <a:pt x="5996414" y="3053423"/>
                  <a:pt x="5996414" y="3053423"/>
                </a:cubicBezTo>
                <a:cubicBezTo>
                  <a:pt x="5996414" y="3053423"/>
                  <a:pt x="5994065" y="3051076"/>
                  <a:pt x="5991716" y="3048727"/>
                </a:cubicBezTo>
                <a:lnTo>
                  <a:pt x="5994065" y="3062824"/>
                </a:lnTo>
                <a:lnTo>
                  <a:pt x="5987019" y="3065167"/>
                </a:lnTo>
                <a:lnTo>
                  <a:pt x="5991716" y="3072214"/>
                </a:lnTo>
                <a:lnTo>
                  <a:pt x="5982321" y="3072214"/>
                </a:lnTo>
                <a:lnTo>
                  <a:pt x="5987019" y="3079258"/>
                </a:lnTo>
                <a:lnTo>
                  <a:pt x="5977624" y="3081608"/>
                </a:lnTo>
                <a:lnTo>
                  <a:pt x="5984670" y="3083956"/>
                </a:lnTo>
                <a:cubicBezTo>
                  <a:pt x="5982321" y="3095704"/>
                  <a:pt x="5979973" y="3091006"/>
                  <a:pt x="5984670" y="3098053"/>
                </a:cubicBezTo>
                <a:lnTo>
                  <a:pt x="5977624" y="3107447"/>
                </a:lnTo>
                <a:cubicBezTo>
                  <a:pt x="5982321" y="3116843"/>
                  <a:pt x="5984670" y="3112143"/>
                  <a:pt x="5975275" y="3114494"/>
                </a:cubicBezTo>
                <a:cubicBezTo>
                  <a:pt x="5970578" y="3102750"/>
                  <a:pt x="5970578" y="3102750"/>
                  <a:pt x="5961182" y="3098053"/>
                </a:cubicBezTo>
                <a:lnTo>
                  <a:pt x="5960660" y="3097269"/>
                </a:lnTo>
                <a:lnTo>
                  <a:pt x="5961182" y="3095704"/>
                </a:lnTo>
                <a:lnTo>
                  <a:pt x="5959616" y="3095704"/>
                </a:lnTo>
                <a:lnTo>
                  <a:pt x="5956485" y="3091006"/>
                </a:lnTo>
                <a:lnTo>
                  <a:pt x="5949438" y="3095704"/>
                </a:lnTo>
                <a:lnTo>
                  <a:pt x="5959616" y="3095704"/>
                </a:lnTo>
                <a:lnTo>
                  <a:pt x="5960660" y="3097269"/>
                </a:lnTo>
                <a:lnTo>
                  <a:pt x="5958834" y="3102750"/>
                </a:lnTo>
                <a:lnTo>
                  <a:pt x="5972926" y="3114494"/>
                </a:lnTo>
                <a:lnTo>
                  <a:pt x="5967290" y="3122005"/>
                </a:lnTo>
                <a:lnTo>
                  <a:pt x="5968229" y="3119192"/>
                </a:lnTo>
                <a:cubicBezTo>
                  <a:pt x="5965880" y="3121535"/>
                  <a:pt x="5963531" y="3123887"/>
                  <a:pt x="5963531" y="3123887"/>
                </a:cubicBezTo>
                <a:cubicBezTo>
                  <a:pt x="5963531" y="3123887"/>
                  <a:pt x="5961182" y="3123887"/>
                  <a:pt x="5956485" y="3126238"/>
                </a:cubicBezTo>
                <a:lnTo>
                  <a:pt x="5963531" y="3133284"/>
                </a:lnTo>
                <a:lnTo>
                  <a:pt x="5966761" y="3123594"/>
                </a:lnTo>
                <a:lnTo>
                  <a:pt x="5979973" y="3119192"/>
                </a:lnTo>
                <a:cubicBezTo>
                  <a:pt x="5982321" y="3126238"/>
                  <a:pt x="5982321" y="3128585"/>
                  <a:pt x="5979973" y="3135632"/>
                </a:cubicBezTo>
                <a:lnTo>
                  <a:pt x="5970578" y="3128585"/>
                </a:lnTo>
                <a:cubicBezTo>
                  <a:pt x="5972926" y="3147378"/>
                  <a:pt x="5975275" y="3133284"/>
                  <a:pt x="5977624" y="3152079"/>
                </a:cubicBezTo>
                <a:lnTo>
                  <a:pt x="5984670" y="3147378"/>
                </a:lnTo>
                <a:lnTo>
                  <a:pt x="5984670" y="3156772"/>
                </a:lnTo>
                <a:cubicBezTo>
                  <a:pt x="5975275" y="3154423"/>
                  <a:pt x="5979973" y="3154423"/>
                  <a:pt x="5970578" y="3156772"/>
                </a:cubicBezTo>
                <a:lnTo>
                  <a:pt x="5970578" y="3142680"/>
                </a:lnTo>
                <a:cubicBezTo>
                  <a:pt x="5961182" y="3152079"/>
                  <a:pt x="5965880" y="3142680"/>
                  <a:pt x="5968229" y="3159123"/>
                </a:cubicBezTo>
                <a:lnTo>
                  <a:pt x="5975275" y="3166171"/>
                </a:lnTo>
                <a:lnTo>
                  <a:pt x="5984670" y="3166171"/>
                </a:lnTo>
                <a:lnTo>
                  <a:pt x="5984670" y="3175561"/>
                </a:lnTo>
                <a:lnTo>
                  <a:pt x="5994065" y="3175561"/>
                </a:lnTo>
                <a:lnTo>
                  <a:pt x="6012855" y="3192007"/>
                </a:lnTo>
                <a:lnTo>
                  <a:pt x="6001111" y="3201403"/>
                </a:lnTo>
                <a:lnTo>
                  <a:pt x="6008158" y="3210801"/>
                </a:lnTo>
                <a:lnTo>
                  <a:pt x="5996414" y="3224895"/>
                </a:lnTo>
                <a:lnTo>
                  <a:pt x="5998112" y="3224794"/>
                </a:lnTo>
                <a:lnTo>
                  <a:pt x="5993804" y="3228028"/>
                </a:lnTo>
                <a:lnTo>
                  <a:pt x="5989368" y="3227241"/>
                </a:lnTo>
                <a:lnTo>
                  <a:pt x="5989368" y="3220192"/>
                </a:lnTo>
                <a:lnTo>
                  <a:pt x="5984670" y="3222545"/>
                </a:lnTo>
                <a:lnTo>
                  <a:pt x="5979973" y="3224895"/>
                </a:lnTo>
                <a:lnTo>
                  <a:pt x="5982556" y="3227478"/>
                </a:lnTo>
                <a:lnTo>
                  <a:pt x="5984670" y="3231943"/>
                </a:lnTo>
                <a:lnTo>
                  <a:pt x="5975275" y="3231943"/>
                </a:lnTo>
                <a:cubicBezTo>
                  <a:pt x="5969403" y="3231943"/>
                  <a:pt x="5968816" y="3231356"/>
                  <a:pt x="5968816" y="3231356"/>
                </a:cubicBezTo>
                <a:lnTo>
                  <a:pt x="5968230" y="3231943"/>
                </a:lnTo>
                <a:lnTo>
                  <a:pt x="5974395" y="3221076"/>
                </a:lnTo>
                <a:cubicBezTo>
                  <a:pt x="5973514" y="3217848"/>
                  <a:pt x="5969403" y="3215498"/>
                  <a:pt x="5961182" y="3215498"/>
                </a:cubicBezTo>
                <a:lnTo>
                  <a:pt x="5968229" y="3222545"/>
                </a:lnTo>
                <a:cubicBezTo>
                  <a:pt x="5967055" y="3226073"/>
                  <a:pt x="5965880" y="3226073"/>
                  <a:pt x="5965587" y="3226361"/>
                </a:cubicBezTo>
                <a:lnTo>
                  <a:pt x="5968229" y="3231943"/>
                </a:lnTo>
                <a:lnTo>
                  <a:pt x="5965880" y="3234291"/>
                </a:lnTo>
                <a:lnTo>
                  <a:pt x="5954136" y="3224895"/>
                </a:lnTo>
                <a:cubicBezTo>
                  <a:pt x="5949438" y="3238992"/>
                  <a:pt x="5956485" y="3224895"/>
                  <a:pt x="5951787" y="3238992"/>
                </a:cubicBezTo>
                <a:lnTo>
                  <a:pt x="5961182" y="3238992"/>
                </a:lnTo>
                <a:cubicBezTo>
                  <a:pt x="5954136" y="3253091"/>
                  <a:pt x="5968229" y="3243691"/>
                  <a:pt x="5954136" y="3253091"/>
                </a:cubicBezTo>
                <a:cubicBezTo>
                  <a:pt x="5949438" y="3246041"/>
                  <a:pt x="5951787" y="3253091"/>
                  <a:pt x="5954136" y="3243691"/>
                </a:cubicBezTo>
                <a:lnTo>
                  <a:pt x="5944741" y="3243691"/>
                </a:lnTo>
                <a:cubicBezTo>
                  <a:pt x="5949438" y="3234291"/>
                  <a:pt x="5951787" y="3241337"/>
                  <a:pt x="5942392" y="3234291"/>
                </a:cubicBezTo>
                <a:lnTo>
                  <a:pt x="5942392" y="3243691"/>
                </a:lnTo>
                <a:lnTo>
                  <a:pt x="5932997" y="3236643"/>
                </a:lnTo>
                <a:cubicBezTo>
                  <a:pt x="5928299" y="3246041"/>
                  <a:pt x="5928299" y="3248386"/>
                  <a:pt x="5916556" y="3250742"/>
                </a:cubicBezTo>
                <a:lnTo>
                  <a:pt x="5916556" y="3247346"/>
                </a:lnTo>
                <a:lnTo>
                  <a:pt x="5912316" y="3258198"/>
                </a:lnTo>
                <a:lnTo>
                  <a:pt x="5912335" y="3258195"/>
                </a:lnTo>
                <a:cubicBezTo>
                  <a:pt x="5918611" y="3256326"/>
                  <a:pt x="5915969" y="3255436"/>
                  <a:pt x="5921253" y="3262492"/>
                </a:cubicBezTo>
                <a:lnTo>
                  <a:pt x="5911858" y="3262492"/>
                </a:lnTo>
                <a:cubicBezTo>
                  <a:pt x="5918904" y="3274248"/>
                  <a:pt x="5909509" y="3260142"/>
                  <a:pt x="5914207" y="3274248"/>
                </a:cubicBezTo>
                <a:lnTo>
                  <a:pt x="5911858" y="3281270"/>
                </a:lnTo>
                <a:lnTo>
                  <a:pt x="5904693" y="3277705"/>
                </a:lnTo>
                <a:lnTo>
                  <a:pt x="5903636" y="3280393"/>
                </a:lnTo>
                <a:lnTo>
                  <a:pt x="5903092" y="3292763"/>
                </a:lnTo>
                <a:lnTo>
                  <a:pt x="5904812" y="3295314"/>
                </a:lnTo>
                <a:lnTo>
                  <a:pt x="5902894" y="3297235"/>
                </a:lnTo>
                <a:lnTo>
                  <a:pt x="5902462" y="3307040"/>
                </a:lnTo>
                <a:cubicBezTo>
                  <a:pt x="5902462" y="3307040"/>
                  <a:pt x="5902462" y="3307040"/>
                  <a:pt x="5900114" y="3307040"/>
                </a:cubicBezTo>
                <a:cubicBezTo>
                  <a:pt x="5902462" y="3309405"/>
                  <a:pt x="5902462" y="3309405"/>
                  <a:pt x="5904811" y="3311755"/>
                </a:cubicBezTo>
                <a:cubicBezTo>
                  <a:pt x="5909509" y="3328206"/>
                  <a:pt x="5914206" y="3344658"/>
                  <a:pt x="5907160" y="3377503"/>
                </a:cubicBezTo>
                <a:cubicBezTo>
                  <a:pt x="5914206" y="3370456"/>
                  <a:pt x="5914206" y="3344658"/>
                  <a:pt x="5925950" y="3351666"/>
                </a:cubicBezTo>
                <a:cubicBezTo>
                  <a:pt x="5932997" y="3363410"/>
                  <a:pt x="5930648" y="3391595"/>
                  <a:pt x="5935346" y="3403339"/>
                </a:cubicBezTo>
                <a:cubicBezTo>
                  <a:pt x="5923602" y="3396293"/>
                  <a:pt x="5911858" y="3386898"/>
                  <a:pt x="5900114" y="3379851"/>
                </a:cubicBezTo>
                <a:cubicBezTo>
                  <a:pt x="5893067" y="3375154"/>
                  <a:pt x="5886021" y="3370456"/>
                  <a:pt x="5876626" y="3365759"/>
                </a:cubicBezTo>
                <a:cubicBezTo>
                  <a:pt x="5881324" y="3349336"/>
                  <a:pt x="5888370" y="3330562"/>
                  <a:pt x="5888370" y="3309405"/>
                </a:cubicBezTo>
                <a:lnTo>
                  <a:pt x="5889161" y="3300774"/>
                </a:lnTo>
                <a:lnTo>
                  <a:pt x="5886021" y="3302342"/>
                </a:lnTo>
                <a:lnTo>
                  <a:pt x="5871929" y="3295314"/>
                </a:lnTo>
                <a:lnTo>
                  <a:pt x="5874278" y="3288292"/>
                </a:lnTo>
                <a:lnTo>
                  <a:pt x="5860547" y="3281463"/>
                </a:lnTo>
                <a:lnTo>
                  <a:pt x="5860633" y="3280941"/>
                </a:lnTo>
                <a:lnTo>
                  <a:pt x="5869580" y="3274248"/>
                </a:lnTo>
                <a:lnTo>
                  <a:pt x="5869580" y="3281270"/>
                </a:lnTo>
                <a:lnTo>
                  <a:pt x="5876626" y="3281270"/>
                </a:lnTo>
                <a:lnTo>
                  <a:pt x="5871929" y="3271915"/>
                </a:lnTo>
                <a:lnTo>
                  <a:pt x="5865950" y="3270405"/>
                </a:lnTo>
                <a:lnTo>
                  <a:pt x="5864883" y="3267196"/>
                </a:lnTo>
                <a:lnTo>
                  <a:pt x="5859850" y="3270566"/>
                </a:lnTo>
                <a:lnTo>
                  <a:pt x="5857836" y="3269551"/>
                </a:lnTo>
                <a:lnTo>
                  <a:pt x="5857836" y="3264856"/>
                </a:lnTo>
                <a:lnTo>
                  <a:pt x="5848441" y="3264856"/>
                </a:lnTo>
                <a:lnTo>
                  <a:pt x="5848441" y="3257792"/>
                </a:lnTo>
                <a:lnTo>
                  <a:pt x="5841395" y="3262492"/>
                </a:lnTo>
                <a:lnTo>
                  <a:pt x="5834348" y="3255438"/>
                </a:lnTo>
                <a:cubicBezTo>
                  <a:pt x="5834348" y="3267196"/>
                  <a:pt x="5834348" y="3269551"/>
                  <a:pt x="5843743" y="3264856"/>
                </a:cubicBezTo>
                <a:lnTo>
                  <a:pt x="5846092" y="3274248"/>
                </a:lnTo>
                <a:cubicBezTo>
                  <a:pt x="5843743" y="3283629"/>
                  <a:pt x="5841395" y="3276607"/>
                  <a:pt x="5850790" y="3283629"/>
                </a:cubicBezTo>
                <a:cubicBezTo>
                  <a:pt x="5853139" y="3267196"/>
                  <a:pt x="5848441" y="3276607"/>
                  <a:pt x="5857836" y="3269551"/>
                </a:cubicBezTo>
                <a:lnTo>
                  <a:pt x="5857836" y="3271915"/>
                </a:lnTo>
                <a:lnTo>
                  <a:pt x="5859850" y="3270566"/>
                </a:lnTo>
                <a:lnTo>
                  <a:pt x="5862173" y="3271722"/>
                </a:lnTo>
                <a:lnTo>
                  <a:pt x="5860633" y="3280941"/>
                </a:lnTo>
                <a:lnTo>
                  <a:pt x="5860185" y="3281270"/>
                </a:lnTo>
                <a:lnTo>
                  <a:pt x="5860547" y="3281463"/>
                </a:lnTo>
                <a:lnTo>
                  <a:pt x="5860185" y="3283629"/>
                </a:lnTo>
                <a:lnTo>
                  <a:pt x="5853139" y="3283629"/>
                </a:lnTo>
                <a:lnTo>
                  <a:pt x="5850007" y="3288292"/>
                </a:lnTo>
                <a:lnTo>
                  <a:pt x="5846092" y="3288292"/>
                </a:lnTo>
                <a:lnTo>
                  <a:pt x="5846603" y="3290350"/>
                </a:lnTo>
                <a:lnTo>
                  <a:pt x="5834348" y="3288292"/>
                </a:lnTo>
                <a:cubicBezTo>
                  <a:pt x="5839046" y="3281270"/>
                  <a:pt x="5836697" y="3288292"/>
                  <a:pt x="5834348" y="3278939"/>
                </a:cubicBezTo>
                <a:cubicBezTo>
                  <a:pt x="5820256" y="3288292"/>
                  <a:pt x="5834348" y="3276607"/>
                  <a:pt x="5827302" y="3288292"/>
                </a:cubicBezTo>
                <a:cubicBezTo>
                  <a:pt x="5824953" y="3288292"/>
                  <a:pt x="5824953" y="3290651"/>
                  <a:pt x="5824953" y="3290651"/>
                </a:cubicBezTo>
                <a:cubicBezTo>
                  <a:pt x="5824953" y="3290651"/>
                  <a:pt x="5824953" y="3288292"/>
                  <a:pt x="5822604" y="3288292"/>
                </a:cubicBezTo>
                <a:lnTo>
                  <a:pt x="5815558" y="3292983"/>
                </a:lnTo>
                <a:lnTo>
                  <a:pt x="5810861" y="3285961"/>
                </a:lnTo>
                <a:lnTo>
                  <a:pt x="5822604" y="3276607"/>
                </a:lnTo>
                <a:lnTo>
                  <a:pt x="5811853" y="3272300"/>
                </a:lnTo>
                <a:lnTo>
                  <a:pt x="5811959" y="3271915"/>
                </a:lnTo>
                <a:lnTo>
                  <a:pt x="5817907" y="3271915"/>
                </a:lnTo>
                <a:lnTo>
                  <a:pt x="5820256" y="3262492"/>
                </a:lnTo>
                <a:lnTo>
                  <a:pt x="5815558" y="3260142"/>
                </a:lnTo>
                <a:cubicBezTo>
                  <a:pt x="5812035" y="3262494"/>
                  <a:pt x="5810274" y="3262494"/>
                  <a:pt x="5809980" y="3263084"/>
                </a:cubicBezTo>
                <a:lnTo>
                  <a:pt x="5812427" y="3267986"/>
                </a:lnTo>
                <a:lnTo>
                  <a:pt x="5807729" y="3272685"/>
                </a:lnTo>
                <a:lnTo>
                  <a:pt x="5801465" y="3274248"/>
                </a:lnTo>
                <a:lnTo>
                  <a:pt x="5794419" y="3271915"/>
                </a:lnTo>
                <a:lnTo>
                  <a:pt x="5787373" y="3271915"/>
                </a:lnTo>
                <a:cubicBezTo>
                  <a:pt x="5775629" y="3271915"/>
                  <a:pt x="5782675" y="3269551"/>
                  <a:pt x="5780326" y="3274248"/>
                </a:cubicBezTo>
                <a:lnTo>
                  <a:pt x="5773280" y="3269551"/>
                </a:lnTo>
                <a:lnTo>
                  <a:pt x="5771140" y="3273837"/>
                </a:lnTo>
                <a:lnTo>
                  <a:pt x="5770931" y="3271915"/>
                </a:lnTo>
                <a:lnTo>
                  <a:pt x="5769650" y="3272327"/>
                </a:lnTo>
                <a:lnTo>
                  <a:pt x="5766234" y="3267196"/>
                </a:lnTo>
                <a:lnTo>
                  <a:pt x="5766234" y="3260142"/>
                </a:lnTo>
                <a:lnTo>
                  <a:pt x="5759187" y="3267196"/>
                </a:lnTo>
                <a:lnTo>
                  <a:pt x="5762711" y="3269552"/>
                </a:lnTo>
                <a:lnTo>
                  <a:pt x="5759187" y="3271915"/>
                </a:lnTo>
                <a:lnTo>
                  <a:pt x="5763885" y="3274248"/>
                </a:lnTo>
                <a:lnTo>
                  <a:pt x="5769650" y="3272327"/>
                </a:lnTo>
                <a:lnTo>
                  <a:pt x="5770931" y="3274248"/>
                </a:lnTo>
                <a:lnTo>
                  <a:pt x="5771140" y="3273837"/>
                </a:lnTo>
                <a:lnTo>
                  <a:pt x="5772106" y="3282751"/>
                </a:lnTo>
                <a:cubicBezTo>
                  <a:pt x="5773280" y="3284205"/>
                  <a:pt x="5775629" y="3283629"/>
                  <a:pt x="5780326" y="3281270"/>
                </a:cubicBezTo>
                <a:lnTo>
                  <a:pt x="5789721" y="3285961"/>
                </a:lnTo>
                <a:lnTo>
                  <a:pt x="5782675" y="3276607"/>
                </a:lnTo>
                <a:lnTo>
                  <a:pt x="5787373" y="3274248"/>
                </a:lnTo>
                <a:lnTo>
                  <a:pt x="5794419" y="3278939"/>
                </a:lnTo>
                <a:cubicBezTo>
                  <a:pt x="5806163" y="3274248"/>
                  <a:pt x="5792070" y="3281270"/>
                  <a:pt x="5806163" y="3276607"/>
                </a:cubicBezTo>
                <a:lnTo>
                  <a:pt x="5808512" y="3283629"/>
                </a:lnTo>
                <a:lnTo>
                  <a:pt x="5801465" y="3283629"/>
                </a:lnTo>
                <a:cubicBezTo>
                  <a:pt x="5796768" y="3290651"/>
                  <a:pt x="5801465" y="3288292"/>
                  <a:pt x="5792070" y="3290651"/>
                </a:cubicBezTo>
                <a:lnTo>
                  <a:pt x="5792070" y="3292983"/>
                </a:lnTo>
                <a:lnTo>
                  <a:pt x="5792070" y="3300006"/>
                </a:lnTo>
                <a:lnTo>
                  <a:pt x="5782675" y="3292983"/>
                </a:lnTo>
                <a:lnTo>
                  <a:pt x="5777977" y="3295314"/>
                </a:lnTo>
                <a:lnTo>
                  <a:pt x="5785024" y="3302342"/>
                </a:lnTo>
                <a:lnTo>
                  <a:pt x="5782675" y="3307040"/>
                </a:lnTo>
                <a:lnTo>
                  <a:pt x="5787373" y="3314106"/>
                </a:lnTo>
                <a:lnTo>
                  <a:pt x="5785024" y="3318807"/>
                </a:lnTo>
                <a:lnTo>
                  <a:pt x="5777977" y="3311755"/>
                </a:lnTo>
                <a:lnTo>
                  <a:pt x="5770931" y="3316463"/>
                </a:lnTo>
                <a:cubicBezTo>
                  <a:pt x="5763885" y="3307040"/>
                  <a:pt x="5763885" y="3314106"/>
                  <a:pt x="5763885" y="3300006"/>
                </a:cubicBezTo>
                <a:lnTo>
                  <a:pt x="5770931" y="3304700"/>
                </a:lnTo>
                <a:cubicBezTo>
                  <a:pt x="5770931" y="3297674"/>
                  <a:pt x="5768582" y="3288292"/>
                  <a:pt x="5761536" y="3288292"/>
                </a:cubicBezTo>
                <a:cubicBezTo>
                  <a:pt x="5749792" y="3288292"/>
                  <a:pt x="5761536" y="3288292"/>
                  <a:pt x="5752141" y="3292983"/>
                </a:cubicBezTo>
                <a:lnTo>
                  <a:pt x="5761536" y="3304700"/>
                </a:lnTo>
                <a:lnTo>
                  <a:pt x="5759187" y="3309406"/>
                </a:lnTo>
                <a:cubicBezTo>
                  <a:pt x="5754490" y="3304700"/>
                  <a:pt x="5749792" y="3304700"/>
                  <a:pt x="5749792" y="3295314"/>
                </a:cubicBezTo>
                <a:lnTo>
                  <a:pt x="5749792" y="3288292"/>
                </a:lnTo>
                <a:lnTo>
                  <a:pt x="5754490" y="3281270"/>
                </a:lnTo>
                <a:lnTo>
                  <a:pt x="5754490" y="3267196"/>
                </a:lnTo>
                <a:lnTo>
                  <a:pt x="5751903" y="3268974"/>
                </a:lnTo>
                <a:lnTo>
                  <a:pt x="5754490" y="3262492"/>
                </a:lnTo>
                <a:lnTo>
                  <a:pt x="5742746" y="3264856"/>
                </a:lnTo>
                <a:cubicBezTo>
                  <a:pt x="5747444" y="3274248"/>
                  <a:pt x="5738048" y="3264856"/>
                  <a:pt x="5749792" y="3274248"/>
                </a:cubicBezTo>
                <a:lnTo>
                  <a:pt x="5750196" y="3273253"/>
                </a:lnTo>
                <a:lnTo>
                  <a:pt x="5752141" y="3276607"/>
                </a:lnTo>
                <a:lnTo>
                  <a:pt x="5745095" y="3281270"/>
                </a:lnTo>
                <a:cubicBezTo>
                  <a:pt x="5749792" y="3290651"/>
                  <a:pt x="5749792" y="3283629"/>
                  <a:pt x="5745095" y="3292983"/>
                </a:cubicBezTo>
                <a:lnTo>
                  <a:pt x="5735700" y="3281270"/>
                </a:lnTo>
                <a:lnTo>
                  <a:pt x="5742746" y="3281270"/>
                </a:lnTo>
                <a:lnTo>
                  <a:pt x="5740397" y="3271915"/>
                </a:lnTo>
                <a:lnTo>
                  <a:pt x="5733351" y="3276607"/>
                </a:lnTo>
                <a:lnTo>
                  <a:pt x="5735700" y="3283629"/>
                </a:lnTo>
                <a:lnTo>
                  <a:pt x="5728653" y="3285961"/>
                </a:lnTo>
                <a:cubicBezTo>
                  <a:pt x="5731002" y="3295314"/>
                  <a:pt x="5731002" y="3288292"/>
                  <a:pt x="5728653" y="3295314"/>
                </a:cubicBezTo>
                <a:lnTo>
                  <a:pt x="5735700" y="3302342"/>
                </a:lnTo>
                <a:cubicBezTo>
                  <a:pt x="5728653" y="3304700"/>
                  <a:pt x="5726304" y="3304700"/>
                  <a:pt x="5719258" y="3302342"/>
                </a:cubicBezTo>
                <a:lnTo>
                  <a:pt x="5726304" y="3292983"/>
                </a:lnTo>
                <a:lnTo>
                  <a:pt x="5716909" y="3292983"/>
                </a:lnTo>
                <a:lnTo>
                  <a:pt x="5723956" y="3283629"/>
                </a:lnTo>
                <a:cubicBezTo>
                  <a:pt x="5721607" y="3281270"/>
                  <a:pt x="5721607" y="3281270"/>
                  <a:pt x="5714560" y="3281270"/>
                </a:cubicBezTo>
                <a:lnTo>
                  <a:pt x="5712212" y="3281270"/>
                </a:lnTo>
                <a:cubicBezTo>
                  <a:pt x="5705166" y="3281270"/>
                  <a:pt x="5704579" y="3280695"/>
                  <a:pt x="5705166" y="3280695"/>
                </a:cubicBezTo>
                <a:lnTo>
                  <a:pt x="5705166" y="3283602"/>
                </a:lnTo>
                <a:lnTo>
                  <a:pt x="5705166" y="3283629"/>
                </a:lnTo>
                <a:lnTo>
                  <a:pt x="5695770" y="3281270"/>
                </a:lnTo>
                <a:lnTo>
                  <a:pt x="5695770" y="3288292"/>
                </a:lnTo>
                <a:lnTo>
                  <a:pt x="5688724" y="3288292"/>
                </a:lnTo>
                <a:cubicBezTo>
                  <a:pt x="5691073" y="3278939"/>
                  <a:pt x="5688724" y="3283629"/>
                  <a:pt x="5695770" y="3278939"/>
                </a:cubicBezTo>
                <a:lnTo>
                  <a:pt x="5691073" y="3271915"/>
                </a:lnTo>
                <a:lnTo>
                  <a:pt x="5700468" y="3271915"/>
                </a:lnTo>
                <a:cubicBezTo>
                  <a:pt x="5714560" y="3271915"/>
                  <a:pt x="5702817" y="3269551"/>
                  <a:pt x="5712212" y="3274248"/>
                </a:cubicBezTo>
                <a:lnTo>
                  <a:pt x="5711273" y="3262015"/>
                </a:lnTo>
                <a:lnTo>
                  <a:pt x="5716909" y="3260142"/>
                </a:lnTo>
                <a:lnTo>
                  <a:pt x="5723956" y="3267196"/>
                </a:lnTo>
                <a:cubicBezTo>
                  <a:pt x="5728653" y="3260142"/>
                  <a:pt x="5728653" y="3264856"/>
                  <a:pt x="5731002" y="3255438"/>
                </a:cubicBezTo>
                <a:lnTo>
                  <a:pt x="5714560" y="3257792"/>
                </a:lnTo>
                <a:lnTo>
                  <a:pt x="5710947" y="3257792"/>
                </a:lnTo>
                <a:lnTo>
                  <a:pt x="5709863" y="3243691"/>
                </a:lnTo>
                <a:cubicBezTo>
                  <a:pt x="5702817" y="3248386"/>
                  <a:pt x="5702817" y="3243691"/>
                  <a:pt x="5707514" y="3253091"/>
                </a:cubicBezTo>
                <a:lnTo>
                  <a:pt x="5700468" y="3253091"/>
                </a:lnTo>
                <a:lnTo>
                  <a:pt x="5702348" y="3257792"/>
                </a:lnTo>
                <a:lnTo>
                  <a:pt x="5700468" y="3257792"/>
                </a:lnTo>
                <a:lnTo>
                  <a:pt x="5700468" y="3260142"/>
                </a:lnTo>
                <a:lnTo>
                  <a:pt x="5703600" y="3260927"/>
                </a:lnTo>
                <a:lnTo>
                  <a:pt x="5705166" y="3264856"/>
                </a:lnTo>
                <a:lnTo>
                  <a:pt x="5688724" y="3262492"/>
                </a:lnTo>
                <a:lnTo>
                  <a:pt x="5688724" y="3271915"/>
                </a:lnTo>
                <a:cubicBezTo>
                  <a:pt x="5679329" y="3269551"/>
                  <a:pt x="5684026" y="3271915"/>
                  <a:pt x="5686375" y="3264856"/>
                </a:cubicBezTo>
                <a:lnTo>
                  <a:pt x="5679329" y="3264856"/>
                </a:lnTo>
                <a:lnTo>
                  <a:pt x="5681678" y="3257792"/>
                </a:lnTo>
                <a:lnTo>
                  <a:pt x="5667585" y="3262492"/>
                </a:lnTo>
                <a:lnTo>
                  <a:pt x="5674631" y="3248386"/>
                </a:lnTo>
                <a:lnTo>
                  <a:pt x="5669934" y="3241337"/>
                </a:lnTo>
                <a:lnTo>
                  <a:pt x="5679329" y="3241337"/>
                </a:lnTo>
                <a:lnTo>
                  <a:pt x="5672282" y="3234291"/>
                </a:lnTo>
                <a:lnTo>
                  <a:pt x="5672282" y="3224895"/>
                </a:lnTo>
                <a:lnTo>
                  <a:pt x="5665236" y="3227241"/>
                </a:lnTo>
                <a:lnTo>
                  <a:pt x="5660538" y="3220192"/>
                </a:lnTo>
                <a:lnTo>
                  <a:pt x="5653492" y="3224895"/>
                </a:lnTo>
                <a:lnTo>
                  <a:pt x="5653492" y="3215498"/>
                </a:lnTo>
                <a:cubicBezTo>
                  <a:pt x="5646446" y="3220192"/>
                  <a:pt x="5646446" y="3215498"/>
                  <a:pt x="5651144" y="3224895"/>
                </a:cubicBezTo>
                <a:lnTo>
                  <a:pt x="5644097" y="3224895"/>
                </a:lnTo>
                <a:lnTo>
                  <a:pt x="5644097" y="3231943"/>
                </a:lnTo>
                <a:lnTo>
                  <a:pt x="5640328" y="3227228"/>
                </a:lnTo>
                <a:lnTo>
                  <a:pt x="5637050" y="3227228"/>
                </a:lnTo>
                <a:lnTo>
                  <a:pt x="5634702" y="3227228"/>
                </a:lnTo>
                <a:lnTo>
                  <a:pt x="5634702" y="3220192"/>
                </a:lnTo>
                <a:cubicBezTo>
                  <a:pt x="5625307" y="3227241"/>
                  <a:pt x="5627656" y="3231943"/>
                  <a:pt x="5615912" y="3234291"/>
                </a:cubicBezTo>
                <a:lnTo>
                  <a:pt x="5615912" y="3241337"/>
                </a:lnTo>
                <a:lnTo>
                  <a:pt x="5608865" y="3238992"/>
                </a:lnTo>
                <a:lnTo>
                  <a:pt x="5613563" y="3231943"/>
                </a:lnTo>
                <a:lnTo>
                  <a:pt x="5620609" y="3224895"/>
                </a:lnTo>
                <a:lnTo>
                  <a:pt x="5613563" y="3224895"/>
                </a:lnTo>
                <a:lnTo>
                  <a:pt x="5613563" y="3231943"/>
                </a:lnTo>
                <a:lnTo>
                  <a:pt x="5604168" y="3231943"/>
                </a:lnTo>
                <a:lnTo>
                  <a:pt x="5597122" y="3222545"/>
                </a:lnTo>
                <a:lnTo>
                  <a:pt x="5598213" y="3222763"/>
                </a:lnTo>
                <a:lnTo>
                  <a:pt x="5601819" y="3224895"/>
                </a:lnTo>
                <a:lnTo>
                  <a:pt x="5602574" y="3223635"/>
                </a:lnTo>
                <a:lnTo>
                  <a:pt x="5608865" y="3224895"/>
                </a:lnTo>
                <a:lnTo>
                  <a:pt x="5615912" y="3222545"/>
                </a:lnTo>
                <a:lnTo>
                  <a:pt x="5615912" y="3215498"/>
                </a:lnTo>
                <a:lnTo>
                  <a:pt x="5622958" y="3208446"/>
                </a:lnTo>
                <a:lnTo>
                  <a:pt x="5608865" y="3203752"/>
                </a:lnTo>
                <a:lnTo>
                  <a:pt x="5613829" y="3196307"/>
                </a:lnTo>
                <a:lnTo>
                  <a:pt x="5615324" y="3198760"/>
                </a:lnTo>
                <a:cubicBezTo>
                  <a:pt x="5617086" y="3202285"/>
                  <a:pt x="5613562" y="3197879"/>
                  <a:pt x="5620609" y="3201403"/>
                </a:cubicBezTo>
                <a:cubicBezTo>
                  <a:pt x="5619435" y="3196705"/>
                  <a:pt x="5619435" y="3194948"/>
                  <a:pt x="5618554" y="3194064"/>
                </a:cubicBezTo>
                <a:lnTo>
                  <a:pt x="5615832" y="3193302"/>
                </a:lnTo>
                <a:lnTo>
                  <a:pt x="5618261" y="3189661"/>
                </a:lnTo>
                <a:lnTo>
                  <a:pt x="5601819" y="3189661"/>
                </a:lnTo>
                <a:cubicBezTo>
                  <a:pt x="5608865" y="3180267"/>
                  <a:pt x="5608865" y="3184961"/>
                  <a:pt x="5611214" y="3170868"/>
                </a:cubicBezTo>
                <a:cubicBezTo>
                  <a:pt x="5601819" y="3175561"/>
                  <a:pt x="5601819" y="3175561"/>
                  <a:pt x="5601819" y="3161471"/>
                </a:cubicBezTo>
                <a:cubicBezTo>
                  <a:pt x="5590075" y="3170868"/>
                  <a:pt x="5601819" y="3159123"/>
                  <a:pt x="5597122" y="3173221"/>
                </a:cubicBezTo>
                <a:lnTo>
                  <a:pt x="5599470" y="3180267"/>
                </a:lnTo>
                <a:lnTo>
                  <a:pt x="5592424" y="3189661"/>
                </a:lnTo>
                <a:lnTo>
                  <a:pt x="5583029" y="3177912"/>
                </a:lnTo>
                <a:lnTo>
                  <a:pt x="5591250" y="3177912"/>
                </a:lnTo>
                <a:lnTo>
                  <a:pt x="5594773" y="3180267"/>
                </a:lnTo>
                <a:lnTo>
                  <a:pt x="5594773" y="3168520"/>
                </a:lnTo>
                <a:lnTo>
                  <a:pt x="5589994" y="3173301"/>
                </a:lnTo>
                <a:lnTo>
                  <a:pt x="5589488" y="3172338"/>
                </a:lnTo>
                <a:cubicBezTo>
                  <a:pt x="5588901" y="3172043"/>
                  <a:pt x="5587726" y="3173219"/>
                  <a:pt x="5583029" y="3175561"/>
                </a:cubicBezTo>
                <a:cubicBezTo>
                  <a:pt x="5580680" y="3161471"/>
                  <a:pt x="5583029" y="3168520"/>
                  <a:pt x="5575983" y="3159123"/>
                </a:cubicBezTo>
                <a:lnTo>
                  <a:pt x="5578331" y="3154423"/>
                </a:lnTo>
                <a:lnTo>
                  <a:pt x="5587727" y="3161471"/>
                </a:lnTo>
                <a:lnTo>
                  <a:pt x="5592424" y="3154423"/>
                </a:lnTo>
                <a:lnTo>
                  <a:pt x="5559541" y="3147378"/>
                </a:lnTo>
                <a:lnTo>
                  <a:pt x="5558257" y="3142669"/>
                </a:lnTo>
                <a:lnTo>
                  <a:pt x="5557192" y="3142669"/>
                </a:lnTo>
                <a:lnTo>
                  <a:pt x="5555754" y="3139793"/>
                </a:lnTo>
                <a:lnTo>
                  <a:pt x="5555507" y="3139657"/>
                </a:lnTo>
                <a:lnTo>
                  <a:pt x="5554843" y="3140321"/>
                </a:lnTo>
                <a:lnTo>
                  <a:pt x="5554128" y="3138890"/>
                </a:lnTo>
                <a:lnTo>
                  <a:pt x="5552495" y="3137982"/>
                </a:lnTo>
                <a:lnTo>
                  <a:pt x="5552862" y="3137431"/>
                </a:lnTo>
                <a:lnTo>
                  <a:pt x="5551614" y="3137090"/>
                </a:lnTo>
                <a:cubicBezTo>
                  <a:pt x="5551320" y="3136209"/>
                  <a:pt x="5551320" y="3134446"/>
                  <a:pt x="5550146" y="3130923"/>
                </a:cubicBezTo>
                <a:lnTo>
                  <a:pt x="5552495" y="3130923"/>
                </a:lnTo>
                <a:cubicBezTo>
                  <a:pt x="5552495" y="3135621"/>
                  <a:pt x="5554843" y="3130923"/>
                  <a:pt x="5552495" y="3135621"/>
                </a:cubicBezTo>
                <a:lnTo>
                  <a:pt x="5553169" y="3136970"/>
                </a:lnTo>
                <a:lnTo>
                  <a:pt x="5557192" y="3130934"/>
                </a:lnTo>
                <a:lnTo>
                  <a:pt x="5564239" y="3133284"/>
                </a:lnTo>
                <a:lnTo>
                  <a:pt x="5564239" y="3142680"/>
                </a:lnTo>
                <a:lnTo>
                  <a:pt x="5568936" y="3142680"/>
                </a:lnTo>
                <a:lnTo>
                  <a:pt x="5573634" y="3142680"/>
                </a:lnTo>
                <a:lnTo>
                  <a:pt x="5571285" y="3140332"/>
                </a:lnTo>
                <a:lnTo>
                  <a:pt x="5575983" y="3135632"/>
                </a:lnTo>
                <a:lnTo>
                  <a:pt x="5568936" y="3135632"/>
                </a:lnTo>
                <a:lnTo>
                  <a:pt x="5568936" y="3137982"/>
                </a:lnTo>
                <a:lnTo>
                  <a:pt x="5564239" y="3133284"/>
                </a:lnTo>
                <a:lnTo>
                  <a:pt x="5573634" y="3121535"/>
                </a:lnTo>
                <a:lnTo>
                  <a:pt x="5565581" y="3117517"/>
                </a:lnTo>
                <a:lnTo>
                  <a:pt x="5565804" y="3116843"/>
                </a:lnTo>
                <a:lnTo>
                  <a:pt x="5571285" y="3116843"/>
                </a:lnTo>
                <a:lnTo>
                  <a:pt x="5575425" y="3114081"/>
                </a:lnTo>
                <a:lnTo>
                  <a:pt x="5578221" y="3113062"/>
                </a:lnTo>
                <a:lnTo>
                  <a:pt x="5578763" y="3113010"/>
                </a:lnTo>
                <a:lnTo>
                  <a:pt x="5580680" y="3116843"/>
                </a:lnTo>
                <a:lnTo>
                  <a:pt x="5578331" y="3121535"/>
                </a:lnTo>
                <a:lnTo>
                  <a:pt x="5580680" y="3128585"/>
                </a:lnTo>
                <a:cubicBezTo>
                  <a:pt x="5575983" y="3137982"/>
                  <a:pt x="5575983" y="3133284"/>
                  <a:pt x="5580680" y="3142680"/>
                </a:cubicBezTo>
                <a:cubicBezTo>
                  <a:pt x="5587727" y="3137982"/>
                  <a:pt x="5587727" y="3142680"/>
                  <a:pt x="5583029" y="3133284"/>
                </a:cubicBezTo>
                <a:lnTo>
                  <a:pt x="5587727" y="3123887"/>
                </a:lnTo>
                <a:lnTo>
                  <a:pt x="5594773" y="3119192"/>
                </a:lnTo>
                <a:lnTo>
                  <a:pt x="5583029" y="3119192"/>
                </a:lnTo>
                <a:lnTo>
                  <a:pt x="5587727" y="3123887"/>
                </a:lnTo>
                <a:lnTo>
                  <a:pt x="5580680" y="3121535"/>
                </a:lnTo>
                <a:lnTo>
                  <a:pt x="5587727" y="3112143"/>
                </a:lnTo>
                <a:lnTo>
                  <a:pt x="5578763" y="3113010"/>
                </a:lnTo>
                <a:lnTo>
                  <a:pt x="5578331" y="3112143"/>
                </a:lnTo>
                <a:lnTo>
                  <a:pt x="5575425" y="3114081"/>
                </a:lnTo>
                <a:lnTo>
                  <a:pt x="5575101" y="3114200"/>
                </a:lnTo>
                <a:cubicBezTo>
                  <a:pt x="5574221" y="3114494"/>
                  <a:pt x="5574808" y="3113319"/>
                  <a:pt x="5571285" y="3107447"/>
                </a:cubicBezTo>
                <a:lnTo>
                  <a:pt x="5580680" y="3107447"/>
                </a:lnTo>
                <a:cubicBezTo>
                  <a:pt x="5578331" y="3100401"/>
                  <a:pt x="5575983" y="3107447"/>
                  <a:pt x="5580680" y="3098053"/>
                </a:cubicBezTo>
                <a:lnTo>
                  <a:pt x="5571285" y="3098053"/>
                </a:lnTo>
                <a:lnTo>
                  <a:pt x="5566587" y="3093357"/>
                </a:lnTo>
                <a:lnTo>
                  <a:pt x="5566587" y="3091006"/>
                </a:lnTo>
                <a:lnTo>
                  <a:pt x="5565413" y="3092179"/>
                </a:lnTo>
                <a:lnTo>
                  <a:pt x="5564239" y="3091006"/>
                </a:lnTo>
                <a:cubicBezTo>
                  <a:pt x="5566587" y="3081608"/>
                  <a:pt x="5568936" y="3086305"/>
                  <a:pt x="5559541" y="3083956"/>
                </a:cubicBezTo>
                <a:lnTo>
                  <a:pt x="5557192" y="3091006"/>
                </a:lnTo>
                <a:cubicBezTo>
                  <a:pt x="5559541" y="3098053"/>
                  <a:pt x="5559541" y="3088658"/>
                  <a:pt x="5559541" y="3100401"/>
                </a:cubicBezTo>
                <a:cubicBezTo>
                  <a:pt x="5559541" y="3100401"/>
                  <a:pt x="5557192" y="3107447"/>
                  <a:pt x="5557192" y="3107447"/>
                </a:cubicBezTo>
                <a:lnTo>
                  <a:pt x="5566587" y="3114494"/>
                </a:lnTo>
                <a:lnTo>
                  <a:pt x="5565804" y="3116843"/>
                </a:lnTo>
                <a:lnTo>
                  <a:pt x="5564239" y="3116843"/>
                </a:lnTo>
                <a:lnTo>
                  <a:pt x="5565581" y="3117517"/>
                </a:lnTo>
                <a:lnTo>
                  <a:pt x="5564239" y="3121535"/>
                </a:lnTo>
                <a:lnTo>
                  <a:pt x="5559541" y="3119192"/>
                </a:lnTo>
                <a:lnTo>
                  <a:pt x="5552495" y="3121535"/>
                </a:lnTo>
                <a:lnTo>
                  <a:pt x="5545448" y="3114494"/>
                </a:lnTo>
                <a:lnTo>
                  <a:pt x="5547797" y="3128585"/>
                </a:lnTo>
                <a:cubicBezTo>
                  <a:pt x="5550146" y="3135632"/>
                  <a:pt x="5547797" y="3142680"/>
                  <a:pt x="5552495" y="3142680"/>
                </a:cubicBezTo>
                <a:lnTo>
                  <a:pt x="5547797" y="3145031"/>
                </a:lnTo>
                <a:lnTo>
                  <a:pt x="5552495" y="3152079"/>
                </a:lnTo>
                <a:cubicBezTo>
                  <a:pt x="5551320" y="3152079"/>
                  <a:pt x="5550733" y="3151491"/>
                  <a:pt x="5550439" y="3151490"/>
                </a:cubicBezTo>
                <a:lnTo>
                  <a:pt x="5550151" y="3154373"/>
                </a:lnTo>
                <a:lnTo>
                  <a:pt x="5552495" y="3156717"/>
                </a:lnTo>
                <a:lnTo>
                  <a:pt x="5550146" y="3156717"/>
                </a:lnTo>
                <a:lnTo>
                  <a:pt x="5550146" y="3154423"/>
                </a:lnTo>
                <a:cubicBezTo>
                  <a:pt x="5550146" y="3166171"/>
                  <a:pt x="5547797" y="3154423"/>
                  <a:pt x="5552495" y="3163818"/>
                </a:cubicBezTo>
                <a:lnTo>
                  <a:pt x="5543100" y="3163818"/>
                </a:lnTo>
                <a:cubicBezTo>
                  <a:pt x="5547797" y="3149728"/>
                  <a:pt x="5540751" y="3163818"/>
                  <a:pt x="5545448" y="3149728"/>
                </a:cubicBezTo>
                <a:lnTo>
                  <a:pt x="5531356" y="3154423"/>
                </a:lnTo>
                <a:lnTo>
                  <a:pt x="5531356" y="3147378"/>
                </a:lnTo>
                <a:lnTo>
                  <a:pt x="5538402" y="3147378"/>
                </a:lnTo>
                <a:lnTo>
                  <a:pt x="5526658" y="3137982"/>
                </a:lnTo>
                <a:lnTo>
                  <a:pt x="5533705" y="3128585"/>
                </a:lnTo>
                <a:lnTo>
                  <a:pt x="5519612" y="3126238"/>
                </a:lnTo>
                <a:lnTo>
                  <a:pt x="5521961" y="3121535"/>
                </a:lnTo>
                <a:lnTo>
                  <a:pt x="5512566" y="3109794"/>
                </a:lnTo>
                <a:lnTo>
                  <a:pt x="5505519" y="3114494"/>
                </a:lnTo>
                <a:lnTo>
                  <a:pt x="5505519" y="3105096"/>
                </a:lnTo>
                <a:lnTo>
                  <a:pt x="5514914" y="3105096"/>
                </a:lnTo>
                <a:lnTo>
                  <a:pt x="5510217" y="3098053"/>
                </a:lnTo>
                <a:lnTo>
                  <a:pt x="5519612" y="3098053"/>
                </a:lnTo>
                <a:lnTo>
                  <a:pt x="5526658" y="3091006"/>
                </a:lnTo>
                <a:lnTo>
                  <a:pt x="5524310" y="3083956"/>
                </a:lnTo>
                <a:lnTo>
                  <a:pt x="5526658" y="3072214"/>
                </a:lnTo>
                <a:lnTo>
                  <a:pt x="5540751" y="3083956"/>
                </a:lnTo>
                <a:lnTo>
                  <a:pt x="5536054" y="3091006"/>
                </a:lnTo>
                <a:lnTo>
                  <a:pt x="5545448" y="3091006"/>
                </a:lnTo>
                <a:lnTo>
                  <a:pt x="5540751" y="3083956"/>
                </a:lnTo>
                <a:lnTo>
                  <a:pt x="5550146" y="3083956"/>
                </a:lnTo>
                <a:cubicBezTo>
                  <a:pt x="5552495" y="3067516"/>
                  <a:pt x="5547797" y="3076910"/>
                  <a:pt x="5557192" y="3069867"/>
                </a:cubicBezTo>
                <a:cubicBezTo>
                  <a:pt x="5557192" y="3069867"/>
                  <a:pt x="5554843" y="3076910"/>
                  <a:pt x="5554843" y="3076910"/>
                </a:cubicBezTo>
                <a:lnTo>
                  <a:pt x="5559541" y="3079258"/>
                </a:lnTo>
                <a:lnTo>
                  <a:pt x="5566587" y="3074565"/>
                </a:lnTo>
                <a:lnTo>
                  <a:pt x="5578331" y="3076910"/>
                </a:lnTo>
                <a:cubicBezTo>
                  <a:pt x="5575983" y="3067516"/>
                  <a:pt x="5575983" y="3074565"/>
                  <a:pt x="5578331" y="3067516"/>
                </a:cubicBezTo>
                <a:lnTo>
                  <a:pt x="5568936" y="3060470"/>
                </a:lnTo>
                <a:lnTo>
                  <a:pt x="5566587" y="3067516"/>
                </a:lnTo>
                <a:lnTo>
                  <a:pt x="5565451" y="3060701"/>
                </a:lnTo>
                <a:lnTo>
                  <a:pt x="5567762" y="3056654"/>
                </a:lnTo>
                <a:cubicBezTo>
                  <a:pt x="5568349" y="3056360"/>
                  <a:pt x="5570110" y="3056947"/>
                  <a:pt x="5578331" y="3055774"/>
                </a:cubicBezTo>
                <a:lnTo>
                  <a:pt x="5573634" y="3048727"/>
                </a:lnTo>
                <a:lnTo>
                  <a:pt x="5587727" y="3034632"/>
                </a:lnTo>
                <a:lnTo>
                  <a:pt x="5594773" y="3034632"/>
                </a:lnTo>
                <a:lnTo>
                  <a:pt x="5604168" y="3039329"/>
                </a:lnTo>
                <a:cubicBezTo>
                  <a:pt x="5601819" y="3027587"/>
                  <a:pt x="5601819" y="3032284"/>
                  <a:pt x="5604168" y="3025237"/>
                </a:cubicBezTo>
                <a:cubicBezTo>
                  <a:pt x="5590075" y="3025237"/>
                  <a:pt x="5592424" y="3025237"/>
                  <a:pt x="5587727" y="3034632"/>
                </a:cubicBezTo>
                <a:lnTo>
                  <a:pt x="5580680" y="3029934"/>
                </a:lnTo>
                <a:lnTo>
                  <a:pt x="5585377" y="3025237"/>
                </a:lnTo>
                <a:lnTo>
                  <a:pt x="5585378" y="3025237"/>
                </a:lnTo>
                <a:lnTo>
                  <a:pt x="5590075" y="3022888"/>
                </a:lnTo>
                <a:lnTo>
                  <a:pt x="5594773" y="3022888"/>
                </a:lnTo>
                <a:cubicBezTo>
                  <a:pt x="5597122" y="3011144"/>
                  <a:pt x="5594773" y="3013494"/>
                  <a:pt x="5604168" y="3008793"/>
                </a:cubicBezTo>
                <a:lnTo>
                  <a:pt x="5601819" y="3022888"/>
                </a:lnTo>
                <a:lnTo>
                  <a:pt x="5613563" y="3020539"/>
                </a:lnTo>
                <a:lnTo>
                  <a:pt x="5604168" y="3011144"/>
                </a:lnTo>
                <a:lnTo>
                  <a:pt x="5611214" y="3001746"/>
                </a:lnTo>
                <a:lnTo>
                  <a:pt x="5597122" y="2999398"/>
                </a:lnTo>
                <a:cubicBezTo>
                  <a:pt x="5594773" y="3006446"/>
                  <a:pt x="5592424" y="2999398"/>
                  <a:pt x="5597122" y="3008793"/>
                </a:cubicBezTo>
                <a:lnTo>
                  <a:pt x="5587727" y="3015844"/>
                </a:lnTo>
                <a:lnTo>
                  <a:pt x="5590075" y="3022888"/>
                </a:lnTo>
                <a:lnTo>
                  <a:pt x="5587727" y="3022888"/>
                </a:lnTo>
                <a:lnTo>
                  <a:pt x="5585377" y="3025237"/>
                </a:lnTo>
                <a:lnTo>
                  <a:pt x="5580680" y="3023671"/>
                </a:lnTo>
                <a:lnTo>
                  <a:pt x="5580680" y="3020539"/>
                </a:lnTo>
                <a:lnTo>
                  <a:pt x="5578801" y="3021478"/>
                </a:lnTo>
                <a:lnTo>
                  <a:pt x="5580680" y="3015844"/>
                </a:lnTo>
                <a:lnTo>
                  <a:pt x="5571285" y="3015844"/>
                </a:lnTo>
                <a:cubicBezTo>
                  <a:pt x="5580680" y="3001746"/>
                  <a:pt x="5571285" y="3015844"/>
                  <a:pt x="5585378" y="3008793"/>
                </a:cubicBezTo>
                <a:lnTo>
                  <a:pt x="5578331" y="2999398"/>
                </a:lnTo>
                <a:cubicBezTo>
                  <a:pt x="5568936" y="3001746"/>
                  <a:pt x="5575983" y="3001746"/>
                  <a:pt x="5568936" y="2999398"/>
                </a:cubicBezTo>
                <a:lnTo>
                  <a:pt x="5557192" y="3008793"/>
                </a:lnTo>
                <a:lnTo>
                  <a:pt x="5559541" y="3015844"/>
                </a:lnTo>
                <a:lnTo>
                  <a:pt x="5545448" y="3011144"/>
                </a:lnTo>
                <a:lnTo>
                  <a:pt x="5547797" y="3004097"/>
                </a:lnTo>
                <a:lnTo>
                  <a:pt x="5540665" y="3002691"/>
                </a:lnTo>
                <a:lnTo>
                  <a:pt x="5540457" y="3004975"/>
                </a:lnTo>
                <a:cubicBezTo>
                  <a:pt x="5540751" y="3005268"/>
                  <a:pt x="5540751" y="3005268"/>
                  <a:pt x="5538402" y="3006440"/>
                </a:cubicBezTo>
                <a:lnTo>
                  <a:pt x="5536799" y="3003351"/>
                </a:lnTo>
                <a:lnTo>
                  <a:pt x="5533705" y="3006446"/>
                </a:lnTo>
                <a:lnTo>
                  <a:pt x="5533705" y="2999398"/>
                </a:lnTo>
                <a:lnTo>
                  <a:pt x="5534751" y="2999398"/>
                </a:lnTo>
                <a:lnTo>
                  <a:pt x="5534291" y="2998510"/>
                </a:lnTo>
                <a:lnTo>
                  <a:pt x="5528909" y="2994166"/>
                </a:lnTo>
                <a:lnTo>
                  <a:pt x="5526658" y="2994701"/>
                </a:lnTo>
                <a:lnTo>
                  <a:pt x="5519612" y="3001746"/>
                </a:lnTo>
                <a:lnTo>
                  <a:pt x="5521961" y="3008793"/>
                </a:lnTo>
                <a:lnTo>
                  <a:pt x="5520349" y="3015242"/>
                </a:lnTo>
                <a:lnTo>
                  <a:pt x="5520492" y="3015216"/>
                </a:lnTo>
                <a:cubicBezTo>
                  <a:pt x="5520786" y="3015216"/>
                  <a:pt x="5520786" y="3015804"/>
                  <a:pt x="5521960" y="3018152"/>
                </a:cubicBezTo>
                <a:lnTo>
                  <a:pt x="5519673" y="3017944"/>
                </a:lnTo>
                <a:lnTo>
                  <a:pt x="5519612" y="3018191"/>
                </a:lnTo>
                <a:lnTo>
                  <a:pt x="5529007" y="3018191"/>
                </a:lnTo>
                <a:lnTo>
                  <a:pt x="5529007" y="3027570"/>
                </a:lnTo>
                <a:lnTo>
                  <a:pt x="5529007" y="3034632"/>
                </a:lnTo>
                <a:lnTo>
                  <a:pt x="5517263" y="3032284"/>
                </a:lnTo>
                <a:lnTo>
                  <a:pt x="5516121" y="3033140"/>
                </a:lnTo>
                <a:lnTo>
                  <a:pt x="5516970" y="3033748"/>
                </a:lnTo>
                <a:cubicBezTo>
                  <a:pt x="5517263" y="3034041"/>
                  <a:pt x="5517263" y="3034627"/>
                  <a:pt x="5517263" y="3036975"/>
                </a:cubicBezTo>
                <a:cubicBezTo>
                  <a:pt x="5521960" y="3036975"/>
                  <a:pt x="5519611" y="3036975"/>
                  <a:pt x="5521960" y="3039324"/>
                </a:cubicBezTo>
                <a:cubicBezTo>
                  <a:pt x="5517263" y="3041674"/>
                  <a:pt x="5524309" y="3036975"/>
                  <a:pt x="5519611" y="3041674"/>
                </a:cubicBezTo>
                <a:lnTo>
                  <a:pt x="5519611" y="3046370"/>
                </a:lnTo>
                <a:cubicBezTo>
                  <a:pt x="5521960" y="3048720"/>
                  <a:pt x="5521960" y="3046370"/>
                  <a:pt x="5521960" y="3051070"/>
                </a:cubicBezTo>
                <a:lnTo>
                  <a:pt x="5512565" y="3051070"/>
                </a:lnTo>
                <a:lnTo>
                  <a:pt x="5510216" y="3048720"/>
                </a:lnTo>
                <a:lnTo>
                  <a:pt x="5510216" y="3046370"/>
                </a:lnTo>
                <a:lnTo>
                  <a:pt x="5505519" y="3046370"/>
                </a:lnTo>
                <a:lnTo>
                  <a:pt x="5507867" y="3044024"/>
                </a:lnTo>
                <a:lnTo>
                  <a:pt x="5503170" y="3044024"/>
                </a:lnTo>
                <a:lnTo>
                  <a:pt x="5505519" y="3039324"/>
                </a:lnTo>
                <a:lnTo>
                  <a:pt x="5503170" y="3039324"/>
                </a:lnTo>
                <a:lnTo>
                  <a:pt x="5500821" y="3041674"/>
                </a:lnTo>
                <a:cubicBezTo>
                  <a:pt x="5498472" y="3041674"/>
                  <a:pt x="5500821" y="3041674"/>
                  <a:pt x="5498472" y="3041674"/>
                </a:cubicBezTo>
                <a:lnTo>
                  <a:pt x="5496123" y="3039324"/>
                </a:lnTo>
                <a:lnTo>
                  <a:pt x="5496123" y="3036975"/>
                </a:lnTo>
                <a:lnTo>
                  <a:pt x="5491426" y="3034626"/>
                </a:lnTo>
                <a:cubicBezTo>
                  <a:pt x="5493775" y="3032279"/>
                  <a:pt x="5491426" y="3034626"/>
                  <a:pt x="5491426" y="3032279"/>
                </a:cubicBezTo>
                <a:cubicBezTo>
                  <a:pt x="5491426" y="3029930"/>
                  <a:pt x="5491426" y="3034626"/>
                  <a:pt x="5491426" y="3029930"/>
                </a:cubicBezTo>
                <a:lnTo>
                  <a:pt x="5491426" y="3027580"/>
                </a:lnTo>
                <a:cubicBezTo>
                  <a:pt x="5491426" y="3025230"/>
                  <a:pt x="5493775" y="3027580"/>
                  <a:pt x="5491426" y="3025230"/>
                </a:cubicBezTo>
                <a:lnTo>
                  <a:pt x="5493775" y="3022882"/>
                </a:lnTo>
                <a:lnTo>
                  <a:pt x="5493775" y="3020533"/>
                </a:lnTo>
                <a:lnTo>
                  <a:pt x="5496123" y="3018191"/>
                </a:lnTo>
                <a:lnTo>
                  <a:pt x="5496123" y="3015837"/>
                </a:lnTo>
                <a:lnTo>
                  <a:pt x="5496123" y="3013488"/>
                </a:lnTo>
                <a:lnTo>
                  <a:pt x="5493775" y="3011139"/>
                </a:lnTo>
                <a:cubicBezTo>
                  <a:pt x="5496123" y="3008788"/>
                  <a:pt x="5493775" y="3011139"/>
                  <a:pt x="5493775" y="3008788"/>
                </a:cubicBezTo>
                <a:lnTo>
                  <a:pt x="5498472" y="3008788"/>
                </a:lnTo>
                <a:cubicBezTo>
                  <a:pt x="5498472" y="3013488"/>
                  <a:pt x="5498472" y="3011139"/>
                  <a:pt x="5500821" y="3013488"/>
                </a:cubicBezTo>
                <a:lnTo>
                  <a:pt x="5502757" y="3013488"/>
                </a:lnTo>
                <a:lnTo>
                  <a:pt x="5502877" y="3012903"/>
                </a:lnTo>
                <a:cubicBezTo>
                  <a:pt x="5503758" y="3011730"/>
                  <a:pt x="5505519" y="3012316"/>
                  <a:pt x="5510217" y="3013494"/>
                </a:cubicBezTo>
                <a:lnTo>
                  <a:pt x="5517263" y="3006446"/>
                </a:lnTo>
                <a:cubicBezTo>
                  <a:pt x="5514914" y="2999398"/>
                  <a:pt x="5514914" y="3006446"/>
                  <a:pt x="5517263" y="2997047"/>
                </a:cubicBezTo>
                <a:lnTo>
                  <a:pt x="5507868" y="2999398"/>
                </a:lnTo>
                <a:lnTo>
                  <a:pt x="5500822" y="2997047"/>
                </a:lnTo>
                <a:cubicBezTo>
                  <a:pt x="5505519" y="2987657"/>
                  <a:pt x="5498473" y="2990010"/>
                  <a:pt x="5503170" y="2978262"/>
                </a:cubicBezTo>
                <a:lnTo>
                  <a:pt x="5507867" y="2980276"/>
                </a:lnTo>
                <a:lnTo>
                  <a:pt x="5507867" y="2975897"/>
                </a:lnTo>
                <a:lnTo>
                  <a:pt x="5503170" y="2971207"/>
                </a:lnTo>
                <a:cubicBezTo>
                  <a:pt x="5507867" y="2968857"/>
                  <a:pt x="5503170" y="2971207"/>
                  <a:pt x="5507867" y="2968857"/>
                </a:cubicBezTo>
                <a:cubicBezTo>
                  <a:pt x="5510216" y="2973551"/>
                  <a:pt x="5507867" y="2973551"/>
                  <a:pt x="5510216" y="2975897"/>
                </a:cubicBezTo>
                <a:cubicBezTo>
                  <a:pt x="5509042" y="2978251"/>
                  <a:pt x="5509629" y="2978837"/>
                  <a:pt x="5509923" y="2979131"/>
                </a:cubicBezTo>
                <a:lnTo>
                  <a:pt x="5508150" y="2980398"/>
                </a:lnTo>
                <a:lnTo>
                  <a:pt x="5519582" y="2985294"/>
                </a:lnTo>
                <a:lnTo>
                  <a:pt x="5519611" y="2985303"/>
                </a:lnTo>
                <a:lnTo>
                  <a:pt x="5519611" y="2980606"/>
                </a:lnTo>
                <a:cubicBezTo>
                  <a:pt x="5521960" y="2980606"/>
                  <a:pt x="5521960" y="2980606"/>
                  <a:pt x="5521960" y="2980606"/>
                </a:cubicBezTo>
                <a:lnTo>
                  <a:pt x="5522747" y="2980606"/>
                </a:lnTo>
                <a:lnTo>
                  <a:pt x="5524310" y="2978262"/>
                </a:lnTo>
                <a:lnTo>
                  <a:pt x="5533705" y="2973562"/>
                </a:lnTo>
                <a:lnTo>
                  <a:pt x="5533166" y="2976798"/>
                </a:lnTo>
                <a:lnTo>
                  <a:pt x="5536053" y="2978239"/>
                </a:lnTo>
                <a:lnTo>
                  <a:pt x="5532641" y="2979946"/>
                </a:lnTo>
                <a:lnTo>
                  <a:pt x="5531356" y="2987657"/>
                </a:lnTo>
                <a:lnTo>
                  <a:pt x="5547797" y="2990010"/>
                </a:lnTo>
                <a:lnTo>
                  <a:pt x="5547797" y="2985306"/>
                </a:lnTo>
                <a:lnTo>
                  <a:pt x="5540751" y="2985306"/>
                </a:lnTo>
                <a:lnTo>
                  <a:pt x="5546387" y="2979673"/>
                </a:lnTo>
                <a:lnTo>
                  <a:pt x="5547797" y="2980609"/>
                </a:lnTo>
                <a:lnTo>
                  <a:pt x="5549441" y="2978262"/>
                </a:lnTo>
                <a:lnTo>
                  <a:pt x="5554843" y="2978262"/>
                </a:lnTo>
                <a:lnTo>
                  <a:pt x="5554843" y="2978214"/>
                </a:lnTo>
                <a:lnTo>
                  <a:pt x="5556586" y="2978214"/>
                </a:lnTo>
                <a:lnTo>
                  <a:pt x="5549852" y="2977676"/>
                </a:lnTo>
                <a:lnTo>
                  <a:pt x="5549441" y="2978262"/>
                </a:lnTo>
                <a:lnTo>
                  <a:pt x="5547797" y="2978262"/>
                </a:lnTo>
                <a:lnTo>
                  <a:pt x="5546387" y="2979673"/>
                </a:lnTo>
                <a:lnTo>
                  <a:pt x="5540751" y="2975908"/>
                </a:lnTo>
                <a:lnTo>
                  <a:pt x="5539517" y="2977557"/>
                </a:lnTo>
                <a:lnTo>
                  <a:pt x="5538989" y="2975319"/>
                </a:lnTo>
                <a:cubicBezTo>
                  <a:pt x="5538402" y="2974145"/>
                  <a:pt x="5537228" y="2973560"/>
                  <a:pt x="5533705" y="2968869"/>
                </a:cubicBezTo>
                <a:lnTo>
                  <a:pt x="5538067" y="2964508"/>
                </a:lnTo>
                <a:lnTo>
                  <a:pt x="5540751" y="2966520"/>
                </a:lnTo>
                <a:lnTo>
                  <a:pt x="5545448" y="2957126"/>
                </a:lnTo>
                <a:cubicBezTo>
                  <a:pt x="5540751" y="2943031"/>
                  <a:pt x="5547797" y="2957126"/>
                  <a:pt x="5540751" y="2943031"/>
                </a:cubicBezTo>
                <a:lnTo>
                  <a:pt x="5554843" y="2945379"/>
                </a:lnTo>
                <a:lnTo>
                  <a:pt x="5557192" y="2943031"/>
                </a:lnTo>
                <a:lnTo>
                  <a:pt x="5550146" y="2933634"/>
                </a:lnTo>
                <a:lnTo>
                  <a:pt x="5543100" y="2938332"/>
                </a:lnTo>
                <a:lnTo>
                  <a:pt x="5538402" y="2935984"/>
                </a:lnTo>
                <a:lnTo>
                  <a:pt x="5538402" y="2945379"/>
                </a:lnTo>
                <a:cubicBezTo>
                  <a:pt x="5538402" y="2950078"/>
                  <a:pt x="5537815" y="2951841"/>
                  <a:pt x="5536640" y="2953308"/>
                </a:cubicBezTo>
                <a:lnTo>
                  <a:pt x="5534608" y="2955681"/>
                </a:lnTo>
                <a:lnTo>
                  <a:pt x="5524831" y="2945902"/>
                </a:lnTo>
                <a:lnTo>
                  <a:pt x="5531650" y="2941563"/>
                </a:lnTo>
                <a:cubicBezTo>
                  <a:pt x="5531943" y="2938332"/>
                  <a:pt x="5530181" y="2934808"/>
                  <a:pt x="5529007" y="2933634"/>
                </a:cubicBezTo>
                <a:lnTo>
                  <a:pt x="5531356" y="2928937"/>
                </a:lnTo>
                <a:lnTo>
                  <a:pt x="5538402" y="2931285"/>
                </a:lnTo>
                <a:lnTo>
                  <a:pt x="5538402" y="2921889"/>
                </a:lnTo>
                <a:lnTo>
                  <a:pt x="5531356" y="2928937"/>
                </a:lnTo>
                <a:lnTo>
                  <a:pt x="5524310" y="2928937"/>
                </a:lnTo>
                <a:lnTo>
                  <a:pt x="5522964" y="2933109"/>
                </a:lnTo>
                <a:lnTo>
                  <a:pt x="5521961" y="2933634"/>
                </a:lnTo>
                <a:lnTo>
                  <a:pt x="5514914" y="2924238"/>
                </a:lnTo>
                <a:lnTo>
                  <a:pt x="5524310" y="2917191"/>
                </a:lnTo>
                <a:lnTo>
                  <a:pt x="5526658" y="2917191"/>
                </a:lnTo>
                <a:lnTo>
                  <a:pt x="5521961" y="2910142"/>
                </a:lnTo>
                <a:lnTo>
                  <a:pt x="5520134" y="2911969"/>
                </a:lnTo>
                <a:lnTo>
                  <a:pt x="5517002" y="2908054"/>
                </a:lnTo>
                <a:lnTo>
                  <a:pt x="5521961" y="2903095"/>
                </a:lnTo>
                <a:lnTo>
                  <a:pt x="5514914" y="2893699"/>
                </a:lnTo>
                <a:lnTo>
                  <a:pt x="5517263" y="2891350"/>
                </a:lnTo>
                <a:lnTo>
                  <a:pt x="5531356" y="2893699"/>
                </a:lnTo>
                <a:cubicBezTo>
                  <a:pt x="5529007" y="2884302"/>
                  <a:pt x="5529007" y="2891350"/>
                  <a:pt x="5531356" y="2884302"/>
                </a:cubicBezTo>
                <a:lnTo>
                  <a:pt x="5529007" y="2879605"/>
                </a:lnTo>
                <a:lnTo>
                  <a:pt x="5529007" y="2872559"/>
                </a:lnTo>
                <a:lnTo>
                  <a:pt x="5531356" y="2877259"/>
                </a:lnTo>
                <a:lnTo>
                  <a:pt x="5538402" y="2872559"/>
                </a:lnTo>
                <a:lnTo>
                  <a:pt x="5543100" y="2879605"/>
                </a:lnTo>
                <a:lnTo>
                  <a:pt x="5547797" y="2872559"/>
                </a:lnTo>
                <a:lnTo>
                  <a:pt x="5545448" y="2867859"/>
                </a:lnTo>
                <a:lnTo>
                  <a:pt x="5538402" y="2872559"/>
                </a:lnTo>
                <a:cubicBezTo>
                  <a:pt x="5533705" y="2865511"/>
                  <a:pt x="5533705" y="2865511"/>
                  <a:pt x="5529007" y="2872559"/>
                </a:cubicBezTo>
                <a:lnTo>
                  <a:pt x="5521961" y="2874908"/>
                </a:lnTo>
                <a:cubicBezTo>
                  <a:pt x="5526658" y="2884302"/>
                  <a:pt x="5524310" y="2879605"/>
                  <a:pt x="5521961" y="2881957"/>
                </a:cubicBezTo>
                <a:cubicBezTo>
                  <a:pt x="5519612" y="2881957"/>
                  <a:pt x="5519612" y="2884302"/>
                  <a:pt x="5519612" y="2884302"/>
                </a:cubicBezTo>
                <a:cubicBezTo>
                  <a:pt x="5517263" y="2884302"/>
                  <a:pt x="5517263" y="2881957"/>
                  <a:pt x="5514914" y="2881957"/>
                </a:cubicBezTo>
                <a:lnTo>
                  <a:pt x="5514914" y="2891350"/>
                </a:lnTo>
                <a:lnTo>
                  <a:pt x="5512566" y="2891350"/>
                </a:lnTo>
                <a:lnTo>
                  <a:pt x="5507150" y="2885934"/>
                </a:lnTo>
                <a:lnTo>
                  <a:pt x="5507868" y="2884302"/>
                </a:lnTo>
                <a:lnTo>
                  <a:pt x="5505519" y="2884302"/>
                </a:lnTo>
                <a:lnTo>
                  <a:pt x="5498473" y="2884302"/>
                </a:lnTo>
                <a:lnTo>
                  <a:pt x="5503170" y="2891350"/>
                </a:lnTo>
                <a:lnTo>
                  <a:pt x="5493775" y="2891350"/>
                </a:lnTo>
                <a:lnTo>
                  <a:pt x="5496124" y="2884302"/>
                </a:lnTo>
                <a:lnTo>
                  <a:pt x="5489078" y="2881957"/>
                </a:lnTo>
                <a:lnTo>
                  <a:pt x="5493775" y="2891350"/>
                </a:lnTo>
                <a:lnTo>
                  <a:pt x="5498473" y="2898397"/>
                </a:lnTo>
                <a:cubicBezTo>
                  <a:pt x="5484380" y="2898397"/>
                  <a:pt x="5486729" y="2896048"/>
                  <a:pt x="5484380" y="2907794"/>
                </a:cubicBezTo>
                <a:cubicBezTo>
                  <a:pt x="5496124" y="2903095"/>
                  <a:pt x="5489078" y="2903095"/>
                  <a:pt x="5500822" y="2900746"/>
                </a:cubicBezTo>
                <a:lnTo>
                  <a:pt x="5503170" y="2907794"/>
                </a:lnTo>
                <a:cubicBezTo>
                  <a:pt x="5503170" y="2914842"/>
                  <a:pt x="5500822" y="2907794"/>
                  <a:pt x="5505519" y="2917191"/>
                </a:cubicBezTo>
                <a:lnTo>
                  <a:pt x="5498473" y="2919539"/>
                </a:lnTo>
                <a:lnTo>
                  <a:pt x="5493775" y="2912491"/>
                </a:lnTo>
                <a:lnTo>
                  <a:pt x="5482032" y="2921889"/>
                </a:lnTo>
                <a:lnTo>
                  <a:pt x="5474985" y="2921889"/>
                </a:lnTo>
                <a:lnTo>
                  <a:pt x="5482032" y="2914842"/>
                </a:lnTo>
                <a:cubicBezTo>
                  <a:pt x="5470288" y="2912491"/>
                  <a:pt x="5467939" y="2905444"/>
                  <a:pt x="5463241" y="2898397"/>
                </a:cubicBezTo>
                <a:lnTo>
                  <a:pt x="5458544" y="2907794"/>
                </a:lnTo>
                <a:lnTo>
                  <a:pt x="5467939" y="2912491"/>
                </a:lnTo>
                <a:lnTo>
                  <a:pt x="5460892" y="2917191"/>
                </a:lnTo>
                <a:lnTo>
                  <a:pt x="5474985" y="2921889"/>
                </a:lnTo>
                <a:lnTo>
                  <a:pt x="5477334" y="2928937"/>
                </a:lnTo>
                <a:lnTo>
                  <a:pt x="5491427" y="2926587"/>
                </a:lnTo>
                <a:lnTo>
                  <a:pt x="5491427" y="2919539"/>
                </a:lnTo>
                <a:lnTo>
                  <a:pt x="5498473" y="2919539"/>
                </a:lnTo>
                <a:lnTo>
                  <a:pt x="5493775" y="2926587"/>
                </a:lnTo>
                <a:cubicBezTo>
                  <a:pt x="5498472" y="2930110"/>
                  <a:pt x="5501408" y="2931285"/>
                  <a:pt x="5503464" y="2932753"/>
                </a:cubicBezTo>
                <a:lnTo>
                  <a:pt x="5507835" y="2940623"/>
                </a:lnTo>
                <a:lnTo>
                  <a:pt x="5507867" y="2940655"/>
                </a:lnTo>
                <a:lnTo>
                  <a:pt x="5507856" y="2940661"/>
                </a:lnTo>
                <a:lnTo>
                  <a:pt x="5507868" y="2940682"/>
                </a:lnTo>
                <a:cubicBezTo>
                  <a:pt x="5514914" y="2938332"/>
                  <a:pt x="5507868" y="2935984"/>
                  <a:pt x="5517263" y="2940682"/>
                </a:cubicBezTo>
                <a:lnTo>
                  <a:pt x="5507607" y="2952271"/>
                </a:lnTo>
                <a:lnTo>
                  <a:pt x="5507867" y="2952401"/>
                </a:lnTo>
                <a:lnTo>
                  <a:pt x="5507234" y="2952717"/>
                </a:lnTo>
                <a:lnTo>
                  <a:pt x="5505519" y="2954777"/>
                </a:lnTo>
                <a:lnTo>
                  <a:pt x="5507868" y="2959475"/>
                </a:lnTo>
                <a:lnTo>
                  <a:pt x="5507868" y="2966520"/>
                </a:lnTo>
                <a:lnTo>
                  <a:pt x="5498473" y="2973562"/>
                </a:lnTo>
                <a:lnTo>
                  <a:pt x="5493775" y="2966520"/>
                </a:lnTo>
                <a:lnTo>
                  <a:pt x="5496190" y="2966520"/>
                </a:lnTo>
                <a:lnTo>
                  <a:pt x="5496124" y="2966487"/>
                </a:lnTo>
                <a:lnTo>
                  <a:pt x="5498473" y="2964138"/>
                </a:lnTo>
                <a:lnTo>
                  <a:pt x="5499664" y="2966520"/>
                </a:lnTo>
                <a:lnTo>
                  <a:pt x="5500822" y="2966520"/>
                </a:lnTo>
                <a:cubicBezTo>
                  <a:pt x="5498473" y="2957126"/>
                  <a:pt x="5498473" y="2961825"/>
                  <a:pt x="5493775" y="2954777"/>
                </a:cubicBezTo>
                <a:lnTo>
                  <a:pt x="5503170" y="2947729"/>
                </a:lnTo>
                <a:cubicBezTo>
                  <a:pt x="5498473" y="2940682"/>
                  <a:pt x="5500822" y="2947729"/>
                  <a:pt x="5503170" y="2938332"/>
                </a:cubicBezTo>
                <a:lnTo>
                  <a:pt x="5479683" y="2938332"/>
                </a:lnTo>
                <a:lnTo>
                  <a:pt x="5479683" y="2940682"/>
                </a:lnTo>
                <a:lnTo>
                  <a:pt x="5489078" y="2940682"/>
                </a:lnTo>
                <a:lnTo>
                  <a:pt x="5482032" y="2950079"/>
                </a:lnTo>
                <a:lnTo>
                  <a:pt x="5472636" y="2943031"/>
                </a:lnTo>
                <a:lnTo>
                  <a:pt x="5477334" y="2935984"/>
                </a:lnTo>
                <a:cubicBezTo>
                  <a:pt x="5460892" y="2938332"/>
                  <a:pt x="5470288" y="2933634"/>
                  <a:pt x="5463241" y="2943031"/>
                </a:cubicBezTo>
                <a:lnTo>
                  <a:pt x="5456195" y="2940682"/>
                </a:lnTo>
                <a:cubicBezTo>
                  <a:pt x="5460892" y="2933634"/>
                  <a:pt x="5460892" y="2928937"/>
                  <a:pt x="5453846" y="2924238"/>
                </a:cubicBezTo>
                <a:lnTo>
                  <a:pt x="5449148" y="2931285"/>
                </a:lnTo>
                <a:lnTo>
                  <a:pt x="5453846" y="2938332"/>
                </a:lnTo>
                <a:lnTo>
                  <a:pt x="5449148" y="2940682"/>
                </a:lnTo>
                <a:lnTo>
                  <a:pt x="5442102" y="2931285"/>
                </a:lnTo>
                <a:lnTo>
                  <a:pt x="5425661" y="2938332"/>
                </a:lnTo>
                <a:lnTo>
                  <a:pt x="5425661" y="2931285"/>
                </a:lnTo>
                <a:lnTo>
                  <a:pt x="5418615" y="2931285"/>
                </a:lnTo>
                <a:cubicBezTo>
                  <a:pt x="5423312" y="2924238"/>
                  <a:pt x="5418615" y="2924238"/>
                  <a:pt x="5428010" y="2928937"/>
                </a:cubicBezTo>
                <a:lnTo>
                  <a:pt x="5428010" y="2921889"/>
                </a:lnTo>
                <a:lnTo>
                  <a:pt x="5430359" y="2924238"/>
                </a:lnTo>
                <a:lnTo>
                  <a:pt x="5437405" y="2910142"/>
                </a:lnTo>
                <a:lnTo>
                  <a:pt x="5435056" y="2903095"/>
                </a:lnTo>
                <a:lnTo>
                  <a:pt x="5437405" y="2898397"/>
                </a:lnTo>
                <a:lnTo>
                  <a:pt x="5437405" y="2896048"/>
                </a:lnTo>
                <a:lnTo>
                  <a:pt x="5438579" y="2896048"/>
                </a:lnTo>
                <a:lnTo>
                  <a:pt x="5439753" y="2900746"/>
                </a:lnTo>
                <a:cubicBezTo>
                  <a:pt x="5451497" y="2893699"/>
                  <a:pt x="5444451" y="2903095"/>
                  <a:pt x="5446800" y="2889000"/>
                </a:cubicBezTo>
                <a:lnTo>
                  <a:pt x="5439753" y="2896048"/>
                </a:lnTo>
                <a:lnTo>
                  <a:pt x="5438579" y="2896048"/>
                </a:lnTo>
                <a:lnTo>
                  <a:pt x="5437405" y="2891350"/>
                </a:lnTo>
                <a:lnTo>
                  <a:pt x="5437405" y="2896048"/>
                </a:lnTo>
                <a:lnTo>
                  <a:pt x="5432707" y="2896048"/>
                </a:lnTo>
                <a:cubicBezTo>
                  <a:pt x="5430359" y="2905444"/>
                  <a:pt x="5432707" y="2900746"/>
                  <a:pt x="5425661" y="2905444"/>
                </a:cubicBezTo>
                <a:lnTo>
                  <a:pt x="5425661" y="2898397"/>
                </a:lnTo>
                <a:cubicBezTo>
                  <a:pt x="5419789" y="2899571"/>
                  <a:pt x="5418027" y="2900158"/>
                  <a:pt x="5416853" y="2900158"/>
                </a:cubicBezTo>
                <a:lnTo>
                  <a:pt x="5414700" y="2899440"/>
                </a:lnTo>
                <a:lnTo>
                  <a:pt x="5417440" y="2894873"/>
                </a:lnTo>
                <a:cubicBezTo>
                  <a:pt x="5417440" y="2894286"/>
                  <a:pt x="5416266" y="2893698"/>
                  <a:pt x="5413917" y="2889000"/>
                </a:cubicBezTo>
                <a:lnTo>
                  <a:pt x="5404522" y="2900746"/>
                </a:lnTo>
                <a:lnTo>
                  <a:pt x="5397475" y="2893699"/>
                </a:lnTo>
                <a:lnTo>
                  <a:pt x="5390429" y="2896048"/>
                </a:lnTo>
                <a:lnTo>
                  <a:pt x="5383383" y="2886652"/>
                </a:lnTo>
                <a:lnTo>
                  <a:pt x="5376337" y="2891350"/>
                </a:lnTo>
                <a:lnTo>
                  <a:pt x="5376337" y="2879605"/>
                </a:lnTo>
                <a:lnTo>
                  <a:pt x="5385731" y="2879605"/>
                </a:lnTo>
                <a:lnTo>
                  <a:pt x="5383383" y="2884302"/>
                </a:lnTo>
                <a:lnTo>
                  <a:pt x="5390429" y="2891350"/>
                </a:lnTo>
                <a:lnTo>
                  <a:pt x="5397475" y="2889000"/>
                </a:lnTo>
                <a:lnTo>
                  <a:pt x="5406871" y="2893699"/>
                </a:lnTo>
                <a:lnTo>
                  <a:pt x="5390429" y="2874908"/>
                </a:lnTo>
                <a:lnTo>
                  <a:pt x="5376337" y="2877259"/>
                </a:lnTo>
                <a:lnTo>
                  <a:pt x="5373596" y="2877259"/>
                </a:lnTo>
                <a:lnTo>
                  <a:pt x="5371639" y="2865511"/>
                </a:lnTo>
                <a:lnTo>
                  <a:pt x="5364593" y="2865511"/>
                </a:lnTo>
                <a:lnTo>
                  <a:pt x="5364973" y="2870209"/>
                </a:lnTo>
                <a:lnTo>
                  <a:pt x="5362244" y="2870209"/>
                </a:lnTo>
                <a:lnTo>
                  <a:pt x="5362244" y="2877259"/>
                </a:lnTo>
                <a:lnTo>
                  <a:pt x="5345802" y="2874908"/>
                </a:lnTo>
                <a:cubicBezTo>
                  <a:pt x="5348151" y="2884302"/>
                  <a:pt x="5348151" y="2877259"/>
                  <a:pt x="5345802" y="2884302"/>
                </a:cubicBezTo>
                <a:lnTo>
                  <a:pt x="5357546" y="2898397"/>
                </a:lnTo>
                <a:lnTo>
                  <a:pt x="5350542" y="2898397"/>
                </a:lnTo>
                <a:lnTo>
                  <a:pt x="5355197" y="2900724"/>
                </a:lnTo>
                <a:lnTo>
                  <a:pt x="5352848" y="2903074"/>
                </a:lnTo>
                <a:lnTo>
                  <a:pt x="5348151" y="2900724"/>
                </a:lnTo>
                <a:lnTo>
                  <a:pt x="5350478" y="2898397"/>
                </a:lnTo>
                <a:lnTo>
                  <a:pt x="5348151" y="2898397"/>
                </a:lnTo>
                <a:cubicBezTo>
                  <a:pt x="5343453" y="2910142"/>
                  <a:pt x="5348151" y="2898397"/>
                  <a:pt x="5338756" y="2910142"/>
                </a:cubicBezTo>
                <a:lnTo>
                  <a:pt x="5327012" y="2914842"/>
                </a:lnTo>
                <a:lnTo>
                  <a:pt x="5322315" y="2907794"/>
                </a:lnTo>
                <a:cubicBezTo>
                  <a:pt x="5331710" y="2900746"/>
                  <a:pt x="5324663" y="2903095"/>
                  <a:pt x="5338756" y="2900746"/>
                </a:cubicBezTo>
                <a:cubicBezTo>
                  <a:pt x="5331710" y="2891350"/>
                  <a:pt x="5341105" y="2896048"/>
                  <a:pt x="5322315" y="2898397"/>
                </a:cubicBezTo>
                <a:lnTo>
                  <a:pt x="5322315" y="2907794"/>
                </a:lnTo>
                <a:lnTo>
                  <a:pt x="5315268" y="2905444"/>
                </a:lnTo>
                <a:lnTo>
                  <a:pt x="5310593" y="2910120"/>
                </a:lnTo>
                <a:lnTo>
                  <a:pt x="5312919" y="2912446"/>
                </a:lnTo>
                <a:lnTo>
                  <a:pt x="5310570" y="2912446"/>
                </a:lnTo>
                <a:lnTo>
                  <a:pt x="5310570" y="2910143"/>
                </a:lnTo>
                <a:lnTo>
                  <a:pt x="5308222" y="2912491"/>
                </a:lnTo>
                <a:cubicBezTo>
                  <a:pt x="5301176" y="2912491"/>
                  <a:pt x="5301176" y="2910142"/>
                  <a:pt x="5294129" y="2905444"/>
                </a:cubicBezTo>
                <a:lnTo>
                  <a:pt x="5305873" y="2896048"/>
                </a:lnTo>
                <a:lnTo>
                  <a:pt x="5301176" y="2889000"/>
                </a:lnTo>
                <a:lnTo>
                  <a:pt x="5308222" y="2889000"/>
                </a:lnTo>
                <a:lnTo>
                  <a:pt x="5308222" y="2879605"/>
                </a:lnTo>
                <a:lnTo>
                  <a:pt x="5301176" y="2879605"/>
                </a:lnTo>
                <a:lnTo>
                  <a:pt x="5301176" y="2889000"/>
                </a:lnTo>
                <a:lnTo>
                  <a:pt x="5294129" y="2889000"/>
                </a:lnTo>
                <a:cubicBezTo>
                  <a:pt x="5291780" y="2877259"/>
                  <a:pt x="5291780" y="2881957"/>
                  <a:pt x="5287083" y="2874908"/>
                </a:cubicBezTo>
                <a:lnTo>
                  <a:pt x="5296478" y="2874908"/>
                </a:lnTo>
                <a:lnTo>
                  <a:pt x="5289432" y="2870209"/>
                </a:lnTo>
                <a:lnTo>
                  <a:pt x="5284734" y="2877259"/>
                </a:lnTo>
                <a:lnTo>
                  <a:pt x="5280036" y="2879605"/>
                </a:lnTo>
                <a:lnTo>
                  <a:pt x="5277688" y="2884302"/>
                </a:lnTo>
                <a:lnTo>
                  <a:pt x="5270641" y="2881957"/>
                </a:lnTo>
                <a:lnTo>
                  <a:pt x="5275339" y="2900746"/>
                </a:lnTo>
                <a:cubicBezTo>
                  <a:pt x="5265944" y="2896048"/>
                  <a:pt x="5270641" y="2896048"/>
                  <a:pt x="5261246" y="2893699"/>
                </a:cubicBezTo>
                <a:lnTo>
                  <a:pt x="5261246" y="2900746"/>
                </a:lnTo>
                <a:lnTo>
                  <a:pt x="5244805" y="2886652"/>
                </a:lnTo>
                <a:lnTo>
                  <a:pt x="5244805" y="2877259"/>
                </a:lnTo>
                <a:lnTo>
                  <a:pt x="5230712" y="2881957"/>
                </a:lnTo>
                <a:cubicBezTo>
                  <a:pt x="5235410" y="2872559"/>
                  <a:pt x="5233061" y="2881957"/>
                  <a:pt x="5230712" y="2872559"/>
                </a:cubicBezTo>
                <a:lnTo>
                  <a:pt x="5214271" y="2879605"/>
                </a:lnTo>
                <a:lnTo>
                  <a:pt x="5207225" y="2874908"/>
                </a:lnTo>
                <a:lnTo>
                  <a:pt x="5200177" y="2880195"/>
                </a:lnTo>
                <a:lnTo>
                  <a:pt x="5200177" y="2881943"/>
                </a:lnTo>
                <a:lnTo>
                  <a:pt x="5200177" y="2886638"/>
                </a:lnTo>
                <a:lnTo>
                  <a:pt x="5198459" y="2881482"/>
                </a:lnTo>
                <a:lnTo>
                  <a:pt x="5197829" y="2881957"/>
                </a:lnTo>
                <a:lnTo>
                  <a:pt x="5193132" y="2879605"/>
                </a:lnTo>
                <a:lnTo>
                  <a:pt x="5195481" y="2870209"/>
                </a:lnTo>
                <a:cubicBezTo>
                  <a:pt x="5200178" y="2869034"/>
                  <a:pt x="5201352" y="2869034"/>
                  <a:pt x="5201940" y="2868447"/>
                </a:cubicBezTo>
                <a:lnTo>
                  <a:pt x="5202369" y="2867673"/>
                </a:lnTo>
                <a:lnTo>
                  <a:pt x="5200178" y="2865481"/>
                </a:lnTo>
                <a:lnTo>
                  <a:pt x="5202496" y="2863162"/>
                </a:lnTo>
                <a:lnTo>
                  <a:pt x="5195481" y="2863162"/>
                </a:lnTo>
                <a:lnTo>
                  <a:pt x="5197829" y="2856119"/>
                </a:lnTo>
                <a:lnTo>
                  <a:pt x="5186085" y="2858471"/>
                </a:lnTo>
                <a:lnTo>
                  <a:pt x="5179039" y="2853769"/>
                </a:lnTo>
                <a:lnTo>
                  <a:pt x="5174341" y="2856119"/>
                </a:lnTo>
                <a:lnTo>
                  <a:pt x="5183737" y="2867859"/>
                </a:lnTo>
                <a:lnTo>
                  <a:pt x="5169644" y="2872559"/>
                </a:lnTo>
                <a:cubicBezTo>
                  <a:pt x="5167295" y="2858471"/>
                  <a:pt x="5164946" y="2860812"/>
                  <a:pt x="5162598" y="2849069"/>
                </a:cubicBezTo>
                <a:lnTo>
                  <a:pt x="5146156" y="2849069"/>
                </a:lnTo>
                <a:lnTo>
                  <a:pt x="5164946" y="2881957"/>
                </a:lnTo>
                <a:cubicBezTo>
                  <a:pt x="5160249" y="2889000"/>
                  <a:pt x="5162598" y="2881957"/>
                  <a:pt x="5164946" y="2891350"/>
                </a:cubicBezTo>
                <a:lnTo>
                  <a:pt x="5155551" y="2891350"/>
                </a:lnTo>
                <a:cubicBezTo>
                  <a:pt x="5149679" y="2891350"/>
                  <a:pt x="5149679" y="2890762"/>
                  <a:pt x="5149972" y="2890762"/>
                </a:cubicBezTo>
                <a:lnTo>
                  <a:pt x="5147222" y="2892878"/>
                </a:lnTo>
                <a:lnTo>
                  <a:pt x="5155550" y="2917189"/>
                </a:lnTo>
                <a:cubicBezTo>
                  <a:pt x="5186084" y="2914841"/>
                  <a:pt x="5171991" y="2947729"/>
                  <a:pt x="5200177" y="2957125"/>
                </a:cubicBezTo>
                <a:cubicBezTo>
                  <a:pt x="5204874" y="2950078"/>
                  <a:pt x="5207223" y="2943031"/>
                  <a:pt x="5216618" y="2950078"/>
                </a:cubicBezTo>
                <a:cubicBezTo>
                  <a:pt x="5202525" y="2957125"/>
                  <a:pt x="5214269" y="2957125"/>
                  <a:pt x="5207223" y="2973560"/>
                </a:cubicBezTo>
                <a:cubicBezTo>
                  <a:pt x="5235408" y="3001746"/>
                  <a:pt x="5223664" y="3001746"/>
                  <a:pt x="5254199" y="2992354"/>
                </a:cubicBezTo>
                <a:cubicBezTo>
                  <a:pt x="5240106" y="3020536"/>
                  <a:pt x="5204874" y="3065164"/>
                  <a:pt x="5218967" y="3093357"/>
                </a:cubicBezTo>
                <a:cubicBezTo>
                  <a:pt x="5204874" y="3093357"/>
                  <a:pt x="5197828" y="3105095"/>
                  <a:pt x="5186084" y="3107447"/>
                </a:cubicBezTo>
                <a:lnTo>
                  <a:pt x="5181597" y="3126160"/>
                </a:lnTo>
                <a:lnTo>
                  <a:pt x="5184324" y="3125616"/>
                </a:lnTo>
                <a:cubicBezTo>
                  <a:pt x="5184324" y="3125616"/>
                  <a:pt x="5183737" y="3126204"/>
                  <a:pt x="5183737" y="3128553"/>
                </a:cubicBezTo>
                <a:cubicBezTo>
                  <a:pt x="5183737" y="3130901"/>
                  <a:pt x="5186085" y="3128553"/>
                  <a:pt x="5181388" y="3130901"/>
                </a:cubicBezTo>
                <a:lnTo>
                  <a:pt x="5181388" y="3127033"/>
                </a:lnTo>
                <a:lnTo>
                  <a:pt x="5177717" y="3142348"/>
                </a:lnTo>
                <a:cubicBezTo>
                  <a:pt x="5173019" y="3154789"/>
                  <a:pt x="5166707" y="3167784"/>
                  <a:pt x="5159660" y="3180556"/>
                </a:cubicBezTo>
                <a:lnTo>
                  <a:pt x="5156100" y="3186401"/>
                </a:lnTo>
                <a:lnTo>
                  <a:pt x="5157900" y="3187304"/>
                </a:lnTo>
                <a:cubicBezTo>
                  <a:pt x="5155551" y="3189651"/>
                  <a:pt x="5155551" y="3189651"/>
                  <a:pt x="5153202" y="3192003"/>
                </a:cubicBezTo>
                <a:lnTo>
                  <a:pt x="5152691" y="3192003"/>
                </a:lnTo>
                <a:lnTo>
                  <a:pt x="5137200" y="3217440"/>
                </a:lnTo>
                <a:cubicBezTo>
                  <a:pt x="5129566" y="3229001"/>
                  <a:pt x="5122079" y="3239575"/>
                  <a:pt x="5115620" y="3248384"/>
                </a:cubicBezTo>
                <a:cubicBezTo>
                  <a:pt x="5134411" y="3262494"/>
                  <a:pt x="5108574" y="3281270"/>
                  <a:pt x="5101528" y="3297674"/>
                </a:cubicBezTo>
                <a:cubicBezTo>
                  <a:pt x="5113272" y="3309399"/>
                  <a:pt x="5096830" y="3339957"/>
                  <a:pt x="5117969" y="3358712"/>
                </a:cubicBezTo>
                <a:cubicBezTo>
                  <a:pt x="5106226" y="3347004"/>
                  <a:pt x="5103877" y="3365758"/>
                  <a:pt x="5094482" y="3368107"/>
                </a:cubicBezTo>
                <a:cubicBezTo>
                  <a:pt x="5110923" y="3370456"/>
                  <a:pt x="5110923" y="3405687"/>
                  <a:pt x="5125016" y="3393943"/>
                </a:cubicBezTo>
                <a:cubicBezTo>
                  <a:pt x="5117969" y="3386897"/>
                  <a:pt x="5117969" y="3377502"/>
                  <a:pt x="5122667" y="3365758"/>
                </a:cubicBezTo>
                <a:cubicBezTo>
                  <a:pt x="5132062" y="3372804"/>
                  <a:pt x="5134411" y="3405687"/>
                  <a:pt x="5153201" y="3391595"/>
                </a:cubicBezTo>
                <a:cubicBezTo>
                  <a:pt x="5146155" y="3379851"/>
                  <a:pt x="5190781" y="3391595"/>
                  <a:pt x="5200177" y="3377502"/>
                </a:cubicBezTo>
                <a:cubicBezTo>
                  <a:pt x="5197828" y="3361061"/>
                  <a:pt x="5207223" y="3337610"/>
                  <a:pt x="5221316" y="3325857"/>
                </a:cubicBezTo>
                <a:cubicBezTo>
                  <a:pt x="5230711" y="3337610"/>
                  <a:pt x="5235408" y="3351665"/>
                  <a:pt x="5237757" y="3365758"/>
                </a:cubicBezTo>
                <a:cubicBezTo>
                  <a:pt x="5181386" y="3476151"/>
                  <a:pt x="5331708" y="3525475"/>
                  <a:pt x="5277686" y="3619426"/>
                </a:cubicBezTo>
                <a:cubicBezTo>
                  <a:pt x="5296476" y="3633519"/>
                  <a:pt x="5280035" y="3664053"/>
                  <a:pt x="5277686" y="3687541"/>
                </a:cubicBezTo>
                <a:cubicBezTo>
                  <a:pt x="5294128" y="3696936"/>
                  <a:pt x="5303523" y="3708680"/>
                  <a:pt x="5303523" y="3725121"/>
                </a:cubicBezTo>
                <a:cubicBezTo>
                  <a:pt x="5289430" y="3715726"/>
                  <a:pt x="5294128" y="3758004"/>
                  <a:pt x="5280035" y="3748609"/>
                </a:cubicBezTo>
                <a:cubicBezTo>
                  <a:pt x="5282384" y="3741563"/>
                  <a:pt x="5289430" y="3734516"/>
                  <a:pt x="5282384" y="3729819"/>
                </a:cubicBezTo>
                <a:cubicBezTo>
                  <a:pt x="5268291" y="3746260"/>
                  <a:pt x="5282384" y="3783841"/>
                  <a:pt x="5244803" y="3788538"/>
                </a:cubicBezTo>
                <a:cubicBezTo>
                  <a:pt x="5249501" y="3781492"/>
                  <a:pt x="5249501" y="3776794"/>
                  <a:pt x="5247152" y="3769748"/>
                </a:cubicBezTo>
                <a:cubicBezTo>
                  <a:pt x="5249501" y="3753307"/>
                  <a:pt x="5270640" y="3774445"/>
                  <a:pt x="5272989" y="3753307"/>
                </a:cubicBezTo>
                <a:cubicBezTo>
                  <a:pt x="5263594" y="3729819"/>
                  <a:pt x="5258896" y="3767399"/>
                  <a:pt x="5240106" y="3753307"/>
                </a:cubicBezTo>
                <a:cubicBezTo>
                  <a:pt x="5242455" y="3746260"/>
                  <a:pt x="5249501" y="3739214"/>
                  <a:pt x="5242455" y="3734516"/>
                </a:cubicBezTo>
                <a:cubicBezTo>
                  <a:pt x="5223664" y="3760353"/>
                  <a:pt x="5249501" y="3790887"/>
                  <a:pt x="5228362" y="3802631"/>
                </a:cubicBezTo>
                <a:cubicBezTo>
                  <a:pt x="5235408" y="3788538"/>
                  <a:pt x="5226013" y="3779143"/>
                  <a:pt x="5223664" y="3767399"/>
                </a:cubicBezTo>
                <a:cubicBezTo>
                  <a:pt x="5202525" y="3788538"/>
                  <a:pt x="5207223" y="3790887"/>
                  <a:pt x="5186084" y="3779143"/>
                </a:cubicBezTo>
                <a:cubicBezTo>
                  <a:pt x="5197828" y="3807328"/>
                  <a:pt x="5202525" y="3837863"/>
                  <a:pt x="5204874" y="3868397"/>
                </a:cubicBezTo>
                <a:cubicBezTo>
                  <a:pt x="5174340" y="3856653"/>
                  <a:pt x="5176689" y="3861350"/>
                  <a:pt x="5157899" y="3849607"/>
                </a:cubicBezTo>
                <a:cubicBezTo>
                  <a:pt x="5160248" y="3842560"/>
                  <a:pt x="5169642" y="3847258"/>
                  <a:pt x="5174340" y="3842560"/>
                </a:cubicBezTo>
                <a:cubicBezTo>
                  <a:pt x="5167294" y="3835514"/>
                  <a:pt x="5167294" y="3826119"/>
                  <a:pt x="5171991" y="3814375"/>
                </a:cubicBezTo>
                <a:cubicBezTo>
                  <a:pt x="5146155" y="3809677"/>
                  <a:pt x="5148504" y="3802631"/>
                  <a:pt x="5132062" y="3812026"/>
                </a:cubicBezTo>
                <a:cubicBezTo>
                  <a:pt x="5132062" y="3788538"/>
                  <a:pt x="5136760" y="3776794"/>
                  <a:pt x="5139108" y="3760353"/>
                </a:cubicBezTo>
                <a:cubicBezTo>
                  <a:pt x="5122667" y="3741563"/>
                  <a:pt x="5099179" y="3760353"/>
                  <a:pt x="5087435" y="3753307"/>
                </a:cubicBezTo>
                <a:cubicBezTo>
                  <a:pt x="5089784" y="3767399"/>
                  <a:pt x="5080389" y="3769748"/>
                  <a:pt x="5075691" y="3795585"/>
                </a:cubicBezTo>
                <a:cubicBezTo>
                  <a:pt x="5063947" y="3790887"/>
                  <a:pt x="5073342" y="3776794"/>
                  <a:pt x="5056901" y="3774445"/>
                </a:cubicBezTo>
                <a:cubicBezTo>
                  <a:pt x="5056901" y="3793236"/>
                  <a:pt x="5028716" y="3795585"/>
                  <a:pt x="5042809" y="3809677"/>
                </a:cubicBezTo>
                <a:cubicBezTo>
                  <a:pt x="5047506" y="3804980"/>
                  <a:pt x="5049855" y="3793236"/>
                  <a:pt x="5056901" y="3795585"/>
                </a:cubicBezTo>
                <a:cubicBezTo>
                  <a:pt x="5063947" y="3821421"/>
                  <a:pt x="5005228" y="3837863"/>
                  <a:pt x="5028716" y="3866048"/>
                </a:cubicBezTo>
                <a:cubicBezTo>
                  <a:pt x="5042809" y="3840211"/>
                  <a:pt x="5047506" y="3875443"/>
                  <a:pt x="5049855" y="3882489"/>
                </a:cubicBezTo>
                <a:cubicBezTo>
                  <a:pt x="5054552" y="3877792"/>
                  <a:pt x="5056901" y="3866048"/>
                  <a:pt x="5063947" y="3868397"/>
                </a:cubicBezTo>
                <a:cubicBezTo>
                  <a:pt x="5073342" y="3882489"/>
                  <a:pt x="5068645" y="3903628"/>
                  <a:pt x="5075691" y="3920070"/>
                </a:cubicBezTo>
                <a:cubicBezTo>
                  <a:pt x="5080389" y="3913024"/>
                  <a:pt x="5089784" y="3917721"/>
                  <a:pt x="5096830" y="3915372"/>
                </a:cubicBezTo>
                <a:cubicBezTo>
                  <a:pt x="5089784" y="3952953"/>
                  <a:pt x="5115620" y="3985835"/>
                  <a:pt x="5094482" y="4002277"/>
                </a:cubicBezTo>
                <a:cubicBezTo>
                  <a:pt x="5106226" y="3985835"/>
                  <a:pt x="5106226" y="3997579"/>
                  <a:pt x="5110923" y="4009323"/>
                </a:cubicBezTo>
                <a:cubicBezTo>
                  <a:pt x="5125016" y="3983487"/>
                  <a:pt x="5094482" y="3952953"/>
                  <a:pt x="5120318" y="3938860"/>
                </a:cubicBezTo>
                <a:cubicBezTo>
                  <a:pt x="5122667" y="3957650"/>
                  <a:pt x="5127364" y="3978789"/>
                  <a:pt x="5129713" y="3997579"/>
                </a:cubicBezTo>
                <a:cubicBezTo>
                  <a:pt x="5134411" y="3990533"/>
                  <a:pt x="5139108" y="3990533"/>
                  <a:pt x="5146155" y="3990533"/>
                </a:cubicBezTo>
                <a:cubicBezTo>
                  <a:pt x="5132062" y="4037509"/>
                  <a:pt x="5202525" y="4053950"/>
                  <a:pt x="5153201" y="4075089"/>
                </a:cubicBezTo>
                <a:cubicBezTo>
                  <a:pt x="5167294" y="4070392"/>
                  <a:pt x="5134411" y="4060997"/>
                  <a:pt x="5136760" y="4082136"/>
                </a:cubicBezTo>
                <a:cubicBezTo>
                  <a:pt x="5122667" y="4068043"/>
                  <a:pt x="5153201" y="4035160"/>
                  <a:pt x="5139108" y="4042206"/>
                </a:cubicBezTo>
                <a:cubicBezTo>
                  <a:pt x="5120318" y="4070392"/>
                  <a:pt x="5108574" y="4044555"/>
                  <a:pt x="5085086" y="4060997"/>
                </a:cubicBezTo>
                <a:cubicBezTo>
                  <a:pt x="5085086" y="4053950"/>
                  <a:pt x="5085086" y="4046904"/>
                  <a:pt x="5080389" y="4039857"/>
                </a:cubicBezTo>
                <a:cubicBezTo>
                  <a:pt x="5063947" y="4051601"/>
                  <a:pt x="5080389" y="4079787"/>
                  <a:pt x="5101528" y="4068043"/>
                </a:cubicBezTo>
                <a:cubicBezTo>
                  <a:pt x="5110923" y="4103274"/>
                  <a:pt x="5073342" y="4100926"/>
                  <a:pt x="5096830" y="4126762"/>
                </a:cubicBezTo>
                <a:lnTo>
                  <a:pt x="5103556" y="4112572"/>
                </a:lnTo>
                <a:lnTo>
                  <a:pt x="5108574" y="4117367"/>
                </a:lnTo>
                <a:cubicBezTo>
                  <a:pt x="5108574" y="4115018"/>
                  <a:pt x="5110923" y="4112670"/>
                  <a:pt x="5115620" y="4115018"/>
                </a:cubicBezTo>
                <a:cubicBezTo>
                  <a:pt x="5117969" y="4110321"/>
                  <a:pt x="5117969" y="4107972"/>
                  <a:pt x="5120318" y="4103274"/>
                </a:cubicBezTo>
                <a:cubicBezTo>
                  <a:pt x="5117382" y="4099163"/>
                  <a:pt x="5114299" y="4097842"/>
                  <a:pt x="5111547" y="4098209"/>
                </a:cubicBezTo>
                <a:lnTo>
                  <a:pt x="5108268" y="4100655"/>
                </a:lnTo>
                <a:lnTo>
                  <a:pt x="5111217" y="4088888"/>
                </a:lnTo>
                <a:cubicBezTo>
                  <a:pt x="5112098" y="4079199"/>
                  <a:pt x="5109749" y="4070391"/>
                  <a:pt x="5106226" y="4056299"/>
                </a:cubicBezTo>
                <a:cubicBezTo>
                  <a:pt x="5113272" y="4065694"/>
                  <a:pt x="5117969" y="4068043"/>
                  <a:pt x="5129713" y="4065694"/>
                </a:cubicBezTo>
                <a:cubicBezTo>
                  <a:pt x="5127364" y="4084484"/>
                  <a:pt x="5136760" y="4100926"/>
                  <a:pt x="5141457" y="4117367"/>
                </a:cubicBezTo>
                <a:cubicBezTo>
                  <a:pt x="5127364" y="4129111"/>
                  <a:pt x="5139108" y="4131460"/>
                  <a:pt x="5120318" y="4136157"/>
                </a:cubicBezTo>
                <a:cubicBezTo>
                  <a:pt x="5148504" y="4150250"/>
                  <a:pt x="5125016" y="4157296"/>
                  <a:pt x="5153201" y="4157296"/>
                </a:cubicBezTo>
                <a:cubicBezTo>
                  <a:pt x="5153201" y="4178436"/>
                  <a:pt x="5164945" y="4201923"/>
                  <a:pt x="5141457" y="4220713"/>
                </a:cubicBezTo>
                <a:cubicBezTo>
                  <a:pt x="5146155" y="4230109"/>
                  <a:pt x="5155550" y="4237155"/>
                  <a:pt x="5148504" y="4251248"/>
                </a:cubicBezTo>
                <a:cubicBezTo>
                  <a:pt x="5115620" y="4312316"/>
                  <a:pt x="5157899" y="4389826"/>
                  <a:pt x="5122667" y="4450894"/>
                </a:cubicBezTo>
                <a:cubicBezTo>
                  <a:pt x="5155550" y="4540147"/>
                  <a:pt x="5115620" y="4659935"/>
                  <a:pt x="5167294" y="4760933"/>
                </a:cubicBezTo>
                <a:cubicBezTo>
                  <a:pt x="5223664" y="4777374"/>
                  <a:pt x="5233059" y="4847838"/>
                  <a:pt x="5200177" y="4861930"/>
                </a:cubicBezTo>
                <a:cubicBezTo>
                  <a:pt x="5221316" y="4854884"/>
                  <a:pt x="5223664" y="4883069"/>
                  <a:pt x="5235408" y="4876023"/>
                </a:cubicBezTo>
                <a:cubicBezTo>
                  <a:pt x="5223664" y="4857233"/>
                  <a:pt x="5251850" y="4876023"/>
                  <a:pt x="5251850" y="4868976"/>
                </a:cubicBezTo>
                <a:cubicBezTo>
                  <a:pt x="5249501" y="4847838"/>
                  <a:pt x="5218967" y="4868976"/>
                  <a:pt x="5218967" y="4847838"/>
                </a:cubicBezTo>
                <a:cubicBezTo>
                  <a:pt x="5261245" y="4847838"/>
                  <a:pt x="5226013" y="4824350"/>
                  <a:pt x="5277686" y="4817303"/>
                </a:cubicBezTo>
                <a:cubicBezTo>
                  <a:pt x="5277686" y="4824350"/>
                  <a:pt x="5291779" y="4847838"/>
                  <a:pt x="5298825" y="4833745"/>
                </a:cubicBezTo>
                <a:cubicBezTo>
                  <a:pt x="5287081" y="4824350"/>
                  <a:pt x="5310569" y="4807908"/>
                  <a:pt x="5317616" y="4807908"/>
                </a:cubicBezTo>
                <a:cubicBezTo>
                  <a:pt x="5315267" y="4814955"/>
                  <a:pt x="5308220" y="4822001"/>
                  <a:pt x="5315267" y="4826698"/>
                </a:cubicBezTo>
                <a:cubicBezTo>
                  <a:pt x="5354903" y="4822294"/>
                  <a:pt x="5397291" y="4833488"/>
                  <a:pt x="5422361" y="4819565"/>
                </a:cubicBezTo>
                <a:lnTo>
                  <a:pt x="5424462" y="4817646"/>
                </a:lnTo>
                <a:lnTo>
                  <a:pt x="5426908" y="4818771"/>
                </a:lnTo>
                <a:cubicBezTo>
                  <a:pt x="5433293" y="4818330"/>
                  <a:pt x="5435055" y="4807321"/>
                  <a:pt x="5442101" y="4805560"/>
                </a:cubicBezTo>
                <a:lnTo>
                  <a:pt x="5436932" y="4803344"/>
                </a:lnTo>
                <a:lnTo>
                  <a:pt x="5442848" y="4788196"/>
                </a:lnTo>
                <a:cubicBezTo>
                  <a:pt x="5444449" y="4780090"/>
                  <a:pt x="5445036" y="4770328"/>
                  <a:pt x="5444449" y="4758584"/>
                </a:cubicBezTo>
                <a:cubicBezTo>
                  <a:pt x="5463240" y="4769153"/>
                  <a:pt x="5462653" y="4777961"/>
                  <a:pt x="5459130" y="4786182"/>
                </a:cubicBezTo>
                <a:lnTo>
                  <a:pt x="5454506" y="4796428"/>
                </a:lnTo>
                <a:lnTo>
                  <a:pt x="5453845" y="4796164"/>
                </a:lnTo>
                <a:cubicBezTo>
                  <a:pt x="5453845" y="4800862"/>
                  <a:pt x="5451496" y="4803211"/>
                  <a:pt x="5449147" y="4807908"/>
                </a:cubicBezTo>
                <a:cubicBezTo>
                  <a:pt x="5453845" y="4810257"/>
                  <a:pt x="5456193" y="4810257"/>
                  <a:pt x="5460891" y="4812606"/>
                </a:cubicBezTo>
                <a:cubicBezTo>
                  <a:pt x="5463240" y="4807908"/>
                  <a:pt x="5463240" y="4805560"/>
                  <a:pt x="5465589" y="4800862"/>
                </a:cubicBezTo>
                <a:lnTo>
                  <a:pt x="5463310" y="4799950"/>
                </a:lnTo>
                <a:lnTo>
                  <a:pt x="5467901" y="4793301"/>
                </a:lnTo>
                <a:cubicBezTo>
                  <a:pt x="5473076" y="4776787"/>
                  <a:pt x="5462066" y="4760933"/>
                  <a:pt x="5465589" y="4739794"/>
                </a:cubicBezTo>
                <a:cubicBezTo>
                  <a:pt x="5472048" y="4739207"/>
                  <a:pt x="5477920" y="4736270"/>
                  <a:pt x="5483388" y="4732307"/>
                </a:cubicBezTo>
                <a:lnTo>
                  <a:pt x="5485653" y="4730296"/>
                </a:lnTo>
                <a:lnTo>
                  <a:pt x="5481150" y="4736857"/>
                </a:lnTo>
                <a:cubicBezTo>
                  <a:pt x="5478507" y="4741555"/>
                  <a:pt x="5478507" y="4745665"/>
                  <a:pt x="5484379" y="4753886"/>
                </a:cubicBezTo>
                <a:cubicBezTo>
                  <a:pt x="5489076" y="4742143"/>
                  <a:pt x="5496123" y="4735096"/>
                  <a:pt x="5505518" y="4735096"/>
                </a:cubicBezTo>
                <a:cubicBezTo>
                  <a:pt x="5479681" y="4753886"/>
                  <a:pt x="5510215" y="4782072"/>
                  <a:pt x="5496123" y="4791467"/>
                </a:cubicBezTo>
                <a:cubicBezTo>
                  <a:pt x="5484379" y="4786769"/>
                  <a:pt x="5493774" y="4772676"/>
                  <a:pt x="5477333" y="4770328"/>
                </a:cubicBezTo>
                <a:cubicBezTo>
                  <a:pt x="5467937" y="4803211"/>
                  <a:pt x="5493774" y="4793816"/>
                  <a:pt x="5503169" y="4807908"/>
                </a:cubicBezTo>
                <a:cubicBezTo>
                  <a:pt x="5519610" y="4763281"/>
                  <a:pt x="5524308" y="4829047"/>
                  <a:pt x="5543098" y="4810257"/>
                </a:cubicBezTo>
                <a:cubicBezTo>
                  <a:pt x="5517262" y="4798513"/>
                  <a:pt x="5557191" y="4772676"/>
                  <a:pt x="5529006" y="4777374"/>
                </a:cubicBezTo>
                <a:cubicBezTo>
                  <a:pt x="5531354" y="4746840"/>
                  <a:pt x="5543098" y="4758584"/>
                  <a:pt x="5554842" y="4732747"/>
                </a:cubicBezTo>
                <a:cubicBezTo>
                  <a:pt x="5536052" y="4725701"/>
                  <a:pt x="5533703" y="4758584"/>
                  <a:pt x="5510215" y="4742143"/>
                </a:cubicBezTo>
                <a:cubicBezTo>
                  <a:pt x="5512564" y="4737445"/>
                  <a:pt x="5514913" y="4730399"/>
                  <a:pt x="5517262" y="4725701"/>
                </a:cubicBezTo>
                <a:cubicBezTo>
                  <a:pt x="5504931" y="4720416"/>
                  <a:pt x="5501848" y="4725701"/>
                  <a:pt x="5498105" y="4722728"/>
                </a:cubicBezTo>
                <a:lnTo>
                  <a:pt x="5496634" y="4720547"/>
                </a:lnTo>
                <a:lnTo>
                  <a:pt x="5498765" y="4718655"/>
                </a:lnTo>
                <a:cubicBezTo>
                  <a:pt x="5508454" y="4709260"/>
                  <a:pt x="5517262" y="4701039"/>
                  <a:pt x="5526657" y="4704562"/>
                </a:cubicBezTo>
                <a:cubicBezTo>
                  <a:pt x="5536052" y="4688121"/>
                  <a:pt x="5526657" y="4662284"/>
                  <a:pt x="5543098" y="4683423"/>
                </a:cubicBezTo>
                <a:cubicBezTo>
                  <a:pt x="5545447" y="4631750"/>
                  <a:pt x="5575981" y="4615308"/>
                  <a:pt x="5599469" y="4594169"/>
                </a:cubicBezTo>
                <a:cubicBezTo>
                  <a:pt x="5665235" y="4605913"/>
                  <a:pt x="5726303" y="4620006"/>
                  <a:pt x="5785022" y="4638796"/>
                </a:cubicBezTo>
                <a:cubicBezTo>
                  <a:pt x="5782674" y="4643494"/>
                  <a:pt x="5780325" y="4648191"/>
                  <a:pt x="5787371" y="4655237"/>
                </a:cubicBezTo>
                <a:cubicBezTo>
                  <a:pt x="5792069" y="4655237"/>
                  <a:pt x="5796766" y="4650540"/>
                  <a:pt x="5801464" y="4645843"/>
                </a:cubicBezTo>
                <a:cubicBezTo>
                  <a:pt x="5840219" y="4658761"/>
                  <a:pt x="5877799" y="4673441"/>
                  <a:pt x="5914206" y="4689295"/>
                </a:cubicBezTo>
                <a:lnTo>
                  <a:pt x="5999451" y="4730023"/>
                </a:lnTo>
                <a:lnTo>
                  <a:pt x="5998761" y="4730399"/>
                </a:lnTo>
                <a:cubicBezTo>
                  <a:pt x="6010505" y="4732747"/>
                  <a:pt x="6005808" y="4742143"/>
                  <a:pt x="6010505" y="4749189"/>
                </a:cubicBezTo>
                <a:lnTo>
                  <a:pt x="6010739" y="4735416"/>
                </a:lnTo>
                <a:lnTo>
                  <a:pt x="6019901" y="4739794"/>
                </a:lnTo>
                <a:cubicBezTo>
                  <a:pt x="6026947" y="4732747"/>
                  <a:pt x="6048085" y="4735096"/>
                  <a:pt x="6052783" y="4744491"/>
                </a:cubicBezTo>
                <a:cubicBezTo>
                  <a:pt x="6045737" y="4749189"/>
                  <a:pt x="6041039" y="4739794"/>
                  <a:pt x="6029296" y="4742143"/>
                </a:cubicBezTo>
                <a:cubicBezTo>
                  <a:pt x="6041039" y="4758584"/>
                  <a:pt x="6059829" y="4753886"/>
                  <a:pt x="6071573" y="4772676"/>
                </a:cubicBezTo>
                <a:cubicBezTo>
                  <a:pt x="6083317" y="4775025"/>
                  <a:pt x="6085666" y="4770328"/>
                  <a:pt x="6090364" y="4765630"/>
                </a:cubicBezTo>
                <a:cubicBezTo>
                  <a:pt x="6088015" y="4770328"/>
                  <a:pt x="6085666" y="4786769"/>
                  <a:pt x="6088015" y="4800862"/>
                </a:cubicBezTo>
                <a:cubicBezTo>
                  <a:pt x="6080968" y="4814955"/>
                  <a:pt x="6076271" y="4826698"/>
                  <a:pt x="6088015" y="4833745"/>
                </a:cubicBezTo>
                <a:cubicBezTo>
                  <a:pt x="6090364" y="4826698"/>
                  <a:pt x="6095061" y="4819652"/>
                  <a:pt x="6095061" y="4814955"/>
                </a:cubicBezTo>
                <a:cubicBezTo>
                  <a:pt x="6097410" y="4814955"/>
                  <a:pt x="6097410" y="4817303"/>
                  <a:pt x="6097410" y="4817303"/>
                </a:cubicBezTo>
                <a:cubicBezTo>
                  <a:pt x="6104456" y="4807908"/>
                  <a:pt x="6092712" y="4793816"/>
                  <a:pt x="6092712" y="4782072"/>
                </a:cubicBezTo>
                <a:cubicBezTo>
                  <a:pt x="6103282" y="4790880"/>
                  <a:pt x="6107246" y="4775906"/>
                  <a:pt x="6112530" y="4770841"/>
                </a:cubicBezTo>
                <a:lnTo>
                  <a:pt x="6116160" y="4770532"/>
                </a:lnTo>
                <a:lnTo>
                  <a:pt x="6113852" y="4782072"/>
                </a:lnTo>
                <a:cubicBezTo>
                  <a:pt x="6111503" y="4784420"/>
                  <a:pt x="6106805" y="4786769"/>
                  <a:pt x="6104456" y="4789118"/>
                </a:cubicBezTo>
                <a:cubicBezTo>
                  <a:pt x="6102108" y="4798513"/>
                  <a:pt x="6104456" y="4803211"/>
                  <a:pt x="6106805" y="4810257"/>
                </a:cubicBezTo>
                <a:cubicBezTo>
                  <a:pt x="6113852" y="4810257"/>
                  <a:pt x="6113852" y="4805560"/>
                  <a:pt x="6113852" y="4803211"/>
                </a:cubicBezTo>
                <a:cubicBezTo>
                  <a:pt x="6113852" y="4807908"/>
                  <a:pt x="6118549" y="4814955"/>
                  <a:pt x="6123247" y="4819652"/>
                </a:cubicBezTo>
                <a:cubicBezTo>
                  <a:pt x="6120898" y="4812606"/>
                  <a:pt x="6123247" y="4803211"/>
                  <a:pt x="6123247" y="4793816"/>
                </a:cubicBezTo>
                <a:cubicBezTo>
                  <a:pt x="6123247" y="4793816"/>
                  <a:pt x="6125596" y="4793816"/>
                  <a:pt x="6127944" y="4793816"/>
                </a:cubicBezTo>
                <a:cubicBezTo>
                  <a:pt x="6132642" y="4822001"/>
                  <a:pt x="6146734" y="4836094"/>
                  <a:pt x="6149083" y="4864279"/>
                </a:cubicBezTo>
                <a:cubicBezTo>
                  <a:pt x="6144386" y="4861930"/>
                  <a:pt x="6146734" y="4850186"/>
                  <a:pt x="6139688" y="4850186"/>
                </a:cubicBezTo>
                <a:cubicBezTo>
                  <a:pt x="6137339" y="4861930"/>
                  <a:pt x="6146734" y="4864279"/>
                  <a:pt x="6144386" y="4873674"/>
                </a:cubicBezTo>
                <a:cubicBezTo>
                  <a:pt x="6149083" y="4876023"/>
                  <a:pt x="6149083" y="4868976"/>
                  <a:pt x="6156129" y="4871325"/>
                </a:cubicBezTo>
                <a:cubicBezTo>
                  <a:pt x="6139688" y="4892464"/>
                  <a:pt x="6165524" y="4930045"/>
                  <a:pt x="6156129" y="4953533"/>
                </a:cubicBezTo>
                <a:cubicBezTo>
                  <a:pt x="6134991" y="4932393"/>
                  <a:pt x="6137339" y="4887767"/>
                  <a:pt x="6125596" y="4857233"/>
                </a:cubicBezTo>
                <a:cubicBezTo>
                  <a:pt x="6111503" y="4866628"/>
                  <a:pt x="6125596" y="4894813"/>
                  <a:pt x="6127944" y="4918301"/>
                </a:cubicBezTo>
                <a:cubicBezTo>
                  <a:pt x="6127944" y="4932393"/>
                  <a:pt x="6125596" y="4946486"/>
                  <a:pt x="6130293" y="4958230"/>
                </a:cubicBezTo>
                <a:cubicBezTo>
                  <a:pt x="6118549" y="4967625"/>
                  <a:pt x="6118549" y="4991113"/>
                  <a:pt x="6111503" y="5005206"/>
                </a:cubicBezTo>
                <a:cubicBezTo>
                  <a:pt x="6102108" y="4998159"/>
                  <a:pt x="6102108" y="4988764"/>
                  <a:pt x="6095061" y="4981718"/>
                </a:cubicBezTo>
                <a:cubicBezTo>
                  <a:pt x="6073922" y="4993462"/>
                  <a:pt x="6090364" y="5042786"/>
                  <a:pt x="6104456" y="5052181"/>
                </a:cubicBezTo>
                <a:cubicBezTo>
                  <a:pt x="6104456" y="5056879"/>
                  <a:pt x="6102108" y="5052181"/>
                  <a:pt x="6097410" y="5052181"/>
                </a:cubicBezTo>
                <a:cubicBezTo>
                  <a:pt x="6097410" y="5063925"/>
                  <a:pt x="6102108" y="5073320"/>
                  <a:pt x="6104456" y="5085064"/>
                </a:cubicBezTo>
                <a:cubicBezTo>
                  <a:pt x="6095061" y="5073320"/>
                  <a:pt x="6090364" y="5056879"/>
                  <a:pt x="6088015" y="5040437"/>
                </a:cubicBezTo>
                <a:cubicBezTo>
                  <a:pt x="6078620" y="5038088"/>
                  <a:pt x="6088015" y="5061576"/>
                  <a:pt x="6076271" y="5049832"/>
                </a:cubicBezTo>
                <a:cubicBezTo>
                  <a:pt x="6076271" y="5063925"/>
                  <a:pt x="6083317" y="5070972"/>
                  <a:pt x="6085666" y="5082715"/>
                </a:cubicBezTo>
                <a:cubicBezTo>
                  <a:pt x="6069224" y="5075669"/>
                  <a:pt x="6062178" y="5061576"/>
                  <a:pt x="6062178" y="5045135"/>
                </a:cubicBezTo>
                <a:cubicBezTo>
                  <a:pt x="6048085" y="5042786"/>
                  <a:pt x="6069224" y="5059228"/>
                  <a:pt x="6055132" y="5056879"/>
                </a:cubicBezTo>
                <a:cubicBezTo>
                  <a:pt x="6055132" y="5040437"/>
                  <a:pt x="6045737" y="5033391"/>
                  <a:pt x="6033993" y="5026345"/>
                </a:cubicBezTo>
                <a:cubicBezTo>
                  <a:pt x="6031644" y="5038088"/>
                  <a:pt x="6045737" y="5054530"/>
                  <a:pt x="6045737" y="5073320"/>
                </a:cubicBezTo>
                <a:cubicBezTo>
                  <a:pt x="6036342" y="5056879"/>
                  <a:pt x="6029296" y="5038088"/>
                  <a:pt x="6019901" y="5019298"/>
                </a:cubicBezTo>
                <a:cubicBezTo>
                  <a:pt x="6010505" y="5026345"/>
                  <a:pt x="6008156" y="5059228"/>
                  <a:pt x="6019901" y="5066274"/>
                </a:cubicBezTo>
                <a:cubicBezTo>
                  <a:pt x="6010505" y="5082715"/>
                  <a:pt x="6017552" y="5122645"/>
                  <a:pt x="6029296" y="5136737"/>
                </a:cubicBezTo>
                <a:cubicBezTo>
                  <a:pt x="6022249" y="5134389"/>
                  <a:pt x="6017552" y="5148481"/>
                  <a:pt x="6019901" y="5162574"/>
                </a:cubicBezTo>
                <a:cubicBezTo>
                  <a:pt x="6015203" y="5146132"/>
                  <a:pt x="6012854" y="5106203"/>
                  <a:pt x="6001110" y="5092110"/>
                </a:cubicBezTo>
                <a:cubicBezTo>
                  <a:pt x="5994064" y="5101505"/>
                  <a:pt x="6003459" y="5115598"/>
                  <a:pt x="6001110" y="5129691"/>
                </a:cubicBezTo>
                <a:cubicBezTo>
                  <a:pt x="5989366" y="5068623"/>
                  <a:pt x="5963530" y="5023996"/>
                  <a:pt x="5940042" y="4974672"/>
                </a:cubicBezTo>
                <a:cubicBezTo>
                  <a:pt x="5937693" y="4995810"/>
                  <a:pt x="5954134" y="5021647"/>
                  <a:pt x="5958832" y="5045135"/>
                </a:cubicBezTo>
                <a:cubicBezTo>
                  <a:pt x="5932995" y="5005206"/>
                  <a:pt x="5923600" y="4948835"/>
                  <a:pt x="5893066" y="4913603"/>
                </a:cubicBezTo>
                <a:cubicBezTo>
                  <a:pt x="5900113" y="4911255"/>
                  <a:pt x="5893066" y="4920650"/>
                  <a:pt x="5902461" y="4918301"/>
                </a:cubicBezTo>
                <a:cubicBezTo>
                  <a:pt x="5878973" y="4873674"/>
                  <a:pt x="5829649" y="4833745"/>
                  <a:pt x="5789720" y="4796164"/>
                </a:cubicBezTo>
                <a:cubicBezTo>
                  <a:pt x="5810859" y="4838442"/>
                  <a:pt x="5864881" y="4866628"/>
                  <a:pt x="5890717" y="4913603"/>
                </a:cubicBezTo>
                <a:cubicBezTo>
                  <a:pt x="5878973" y="4913603"/>
                  <a:pt x="5876625" y="4899511"/>
                  <a:pt x="5867230" y="4897162"/>
                </a:cubicBezTo>
                <a:cubicBezTo>
                  <a:pt x="5883671" y="4930045"/>
                  <a:pt x="5904810" y="4960579"/>
                  <a:pt x="5921252" y="4993462"/>
                </a:cubicBezTo>
                <a:cubicBezTo>
                  <a:pt x="5897764" y="4955881"/>
                  <a:pt x="5869579" y="4913603"/>
                  <a:pt x="5836695" y="4876023"/>
                </a:cubicBezTo>
                <a:cubicBezTo>
                  <a:pt x="5839044" y="4873674"/>
                  <a:pt x="5839044" y="4864279"/>
                  <a:pt x="5829649" y="4854884"/>
                </a:cubicBezTo>
                <a:cubicBezTo>
                  <a:pt x="5827300" y="4859582"/>
                  <a:pt x="5827300" y="4864279"/>
                  <a:pt x="5827300" y="4866628"/>
                </a:cubicBezTo>
                <a:cubicBezTo>
                  <a:pt x="5803813" y="4843140"/>
                  <a:pt x="5777976" y="4822001"/>
                  <a:pt x="5747442" y="4805560"/>
                </a:cubicBezTo>
                <a:cubicBezTo>
                  <a:pt x="5792069" y="4857233"/>
                  <a:pt x="5846091" y="4913603"/>
                  <a:pt x="5890717" y="4969974"/>
                </a:cubicBezTo>
                <a:cubicBezTo>
                  <a:pt x="5893066" y="4977020"/>
                  <a:pt x="5904810" y="4986415"/>
                  <a:pt x="5900113" y="4993462"/>
                </a:cubicBezTo>
                <a:cubicBezTo>
                  <a:pt x="5869579" y="4955881"/>
                  <a:pt x="5836695" y="4922998"/>
                  <a:pt x="5803813" y="4892464"/>
                </a:cubicBezTo>
                <a:cubicBezTo>
                  <a:pt x="5808510" y="4885418"/>
                  <a:pt x="5815557" y="4871325"/>
                  <a:pt x="5803813" y="4892464"/>
                </a:cubicBezTo>
                <a:cubicBezTo>
                  <a:pt x="5799115" y="4887767"/>
                  <a:pt x="5794418" y="4883069"/>
                  <a:pt x="5789720" y="4878371"/>
                </a:cubicBezTo>
                <a:cubicBezTo>
                  <a:pt x="5770930" y="4861930"/>
                  <a:pt x="5754488" y="4845489"/>
                  <a:pt x="5738047" y="4829047"/>
                </a:cubicBezTo>
                <a:cubicBezTo>
                  <a:pt x="5749791" y="4845489"/>
                  <a:pt x="5761535" y="4861930"/>
                  <a:pt x="5775627" y="4876023"/>
                </a:cubicBezTo>
                <a:cubicBezTo>
                  <a:pt x="5770930" y="4873674"/>
                  <a:pt x="5763883" y="4873674"/>
                  <a:pt x="5759186" y="4876023"/>
                </a:cubicBezTo>
                <a:cubicBezTo>
                  <a:pt x="5754488" y="4871325"/>
                  <a:pt x="5749791" y="4866628"/>
                  <a:pt x="5745093" y="4861930"/>
                </a:cubicBezTo>
                <a:cubicBezTo>
                  <a:pt x="5740396" y="4847838"/>
                  <a:pt x="5731000" y="4833745"/>
                  <a:pt x="5716908" y="4819652"/>
                </a:cubicBezTo>
                <a:cubicBezTo>
                  <a:pt x="5714559" y="4822001"/>
                  <a:pt x="5712210" y="4826698"/>
                  <a:pt x="5712210" y="4829047"/>
                </a:cubicBezTo>
                <a:cubicBezTo>
                  <a:pt x="5705164" y="4822001"/>
                  <a:pt x="5698118" y="4814955"/>
                  <a:pt x="5691071" y="4807908"/>
                </a:cubicBezTo>
                <a:cubicBezTo>
                  <a:pt x="5688723" y="4803211"/>
                  <a:pt x="5686374" y="4800862"/>
                  <a:pt x="5684025" y="4798513"/>
                </a:cubicBezTo>
                <a:cubicBezTo>
                  <a:pt x="5684025" y="4798513"/>
                  <a:pt x="5684025" y="4800862"/>
                  <a:pt x="5684025" y="4800862"/>
                </a:cubicBezTo>
                <a:cubicBezTo>
                  <a:pt x="5684025" y="4800862"/>
                  <a:pt x="5681676" y="4798513"/>
                  <a:pt x="5679327" y="4796164"/>
                </a:cubicBezTo>
                <a:cubicBezTo>
                  <a:pt x="5684025" y="4791467"/>
                  <a:pt x="5688723" y="4789118"/>
                  <a:pt x="5688723" y="4786769"/>
                </a:cubicBezTo>
                <a:cubicBezTo>
                  <a:pt x="5684025" y="4789118"/>
                  <a:pt x="5679327" y="4789118"/>
                  <a:pt x="5672281" y="4789118"/>
                </a:cubicBezTo>
                <a:cubicBezTo>
                  <a:pt x="5672281" y="4789118"/>
                  <a:pt x="5669932" y="4786769"/>
                  <a:pt x="5669932" y="4786769"/>
                </a:cubicBezTo>
                <a:cubicBezTo>
                  <a:pt x="5660537" y="4777374"/>
                  <a:pt x="5653491" y="4767979"/>
                  <a:pt x="5644096" y="4758584"/>
                </a:cubicBezTo>
                <a:cubicBezTo>
                  <a:pt x="5639398" y="4760933"/>
                  <a:pt x="5634701" y="4760933"/>
                  <a:pt x="5630003" y="4763281"/>
                </a:cubicBezTo>
                <a:cubicBezTo>
                  <a:pt x="5606515" y="4767979"/>
                  <a:pt x="5585376" y="4782072"/>
                  <a:pt x="5594772" y="4817303"/>
                </a:cubicBezTo>
                <a:cubicBezTo>
                  <a:pt x="5601818" y="4805560"/>
                  <a:pt x="5594772" y="4800862"/>
                  <a:pt x="5599469" y="4791467"/>
                </a:cubicBezTo>
                <a:cubicBezTo>
                  <a:pt x="5608864" y="4814955"/>
                  <a:pt x="5618259" y="4777374"/>
                  <a:pt x="5632352" y="4777374"/>
                </a:cubicBezTo>
                <a:cubicBezTo>
                  <a:pt x="5641747" y="4793816"/>
                  <a:pt x="5651142" y="4803211"/>
                  <a:pt x="5662886" y="4810257"/>
                </a:cubicBezTo>
                <a:cubicBezTo>
                  <a:pt x="5662886" y="4810257"/>
                  <a:pt x="5665235" y="4812606"/>
                  <a:pt x="5665235" y="4812606"/>
                </a:cubicBezTo>
                <a:cubicBezTo>
                  <a:pt x="5653491" y="4817303"/>
                  <a:pt x="5653491" y="4833745"/>
                  <a:pt x="5660537" y="4843140"/>
                </a:cubicBezTo>
                <a:cubicBezTo>
                  <a:pt x="5665235" y="4831396"/>
                  <a:pt x="5672281" y="4857233"/>
                  <a:pt x="5681676" y="4838442"/>
                </a:cubicBezTo>
                <a:cubicBezTo>
                  <a:pt x="5660537" y="4829047"/>
                  <a:pt x="5667583" y="4824350"/>
                  <a:pt x="5674630" y="4824350"/>
                </a:cubicBezTo>
                <a:cubicBezTo>
                  <a:pt x="5681676" y="4833745"/>
                  <a:pt x="5688723" y="4843140"/>
                  <a:pt x="5695769" y="4852535"/>
                </a:cubicBezTo>
                <a:cubicBezTo>
                  <a:pt x="5700467" y="4868976"/>
                  <a:pt x="5702815" y="4880720"/>
                  <a:pt x="5705164" y="4883069"/>
                </a:cubicBezTo>
                <a:cubicBezTo>
                  <a:pt x="5707513" y="4878371"/>
                  <a:pt x="5707513" y="4873674"/>
                  <a:pt x="5709862" y="4871325"/>
                </a:cubicBezTo>
                <a:lnTo>
                  <a:pt x="5725156" y="4890989"/>
                </a:lnTo>
                <a:lnTo>
                  <a:pt x="5728651" y="4890115"/>
                </a:lnTo>
                <a:cubicBezTo>
                  <a:pt x="5728651" y="4894813"/>
                  <a:pt x="5728651" y="4899510"/>
                  <a:pt x="5728651" y="4904208"/>
                </a:cubicBezTo>
                <a:lnTo>
                  <a:pt x="5721270" y="4894981"/>
                </a:lnTo>
                <a:lnTo>
                  <a:pt x="5716908" y="4897162"/>
                </a:lnTo>
                <a:cubicBezTo>
                  <a:pt x="5707513" y="4887767"/>
                  <a:pt x="5700467" y="4878371"/>
                  <a:pt x="5691071" y="4871325"/>
                </a:cubicBezTo>
                <a:cubicBezTo>
                  <a:pt x="5695769" y="4880720"/>
                  <a:pt x="5700467" y="4890115"/>
                  <a:pt x="5705164" y="4899511"/>
                </a:cubicBezTo>
                <a:cubicBezTo>
                  <a:pt x="5702815" y="4899511"/>
                  <a:pt x="5702815" y="4901859"/>
                  <a:pt x="5700467" y="4904208"/>
                </a:cubicBezTo>
                <a:cubicBezTo>
                  <a:pt x="5702815" y="4908906"/>
                  <a:pt x="5707513" y="4908906"/>
                  <a:pt x="5709862" y="4908906"/>
                </a:cubicBezTo>
                <a:cubicBezTo>
                  <a:pt x="5726303" y="4937091"/>
                  <a:pt x="5742744" y="4962928"/>
                  <a:pt x="5759186" y="4991113"/>
                </a:cubicBezTo>
                <a:cubicBezTo>
                  <a:pt x="5733349" y="4955881"/>
                  <a:pt x="5702815" y="4915952"/>
                  <a:pt x="5672281" y="4876023"/>
                </a:cubicBezTo>
                <a:cubicBezTo>
                  <a:pt x="5669932" y="4866628"/>
                  <a:pt x="5681676" y="4852535"/>
                  <a:pt x="5667583" y="4850186"/>
                </a:cubicBezTo>
                <a:cubicBezTo>
                  <a:pt x="5665235" y="4854884"/>
                  <a:pt x="5665235" y="4859582"/>
                  <a:pt x="5665235" y="4866628"/>
                </a:cubicBezTo>
                <a:cubicBezTo>
                  <a:pt x="5648793" y="4847838"/>
                  <a:pt x="5634701" y="4831396"/>
                  <a:pt x="5618259" y="4814955"/>
                </a:cubicBezTo>
                <a:cubicBezTo>
                  <a:pt x="5667583" y="4878371"/>
                  <a:pt x="5712210" y="4941789"/>
                  <a:pt x="5756837" y="5007554"/>
                </a:cubicBezTo>
                <a:cubicBezTo>
                  <a:pt x="5716908" y="4981718"/>
                  <a:pt x="5684025" y="4930045"/>
                  <a:pt x="5644096" y="4890115"/>
                </a:cubicBezTo>
                <a:cubicBezTo>
                  <a:pt x="5674630" y="4930045"/>
                  <a:pt x="5691071" y="4981718"/>
                  <a:pt x="5738047" y="5007554"/>
                </a:cubicBezTo>
                <a:cubicBezTo>
                  <a:pt x="5745093" y="5028694"/>
                  <a:pt x="5761535" y="5042786"/>
                  <a:pt x="5777976" y="5056879"/>
                </a:cubicBezTo>
                <a:cubicBezTo>
                  <a:pt x="5756837" y="5059228"/>
                  <a:pt x="5745093" y="5028694"/>
                  <a:pt x="5731000" y="5014601"/>
                </a:cubicBezTo>
                <a:cubicBezTo>
                  <a:pt x="5733349" y="5026345"/>
                  <a:pt x="5747442" y="5045135"/>
                  <a:pt x="5756837" y="5059228"/>
                </a:cubicBezTo>
                <a:cubicBezTo>
                  <a:pt x="5733349" y="5040437"/>
                  <a:pt x="5721605" y="5005206"/>
                  <a:pt x="5700467" y="4981718"/>
                </a:cubicBezTo>
                <a:cubicBezTo>
                  <a:pt x="5686374" y="4967625"/>
                  <a:pt x="5667583" y="4958230"/>
                  <a:pt x="5653491" y="4944137"/>
                </a:cubicBezTo>
                <a:cubicBezTo>
                  <a:pt x="5630003" y="4925347"/>
                  <a:pt x="5606515" y="4899511"/>
                  <a:pt x="5585376" y="4873674"/>
                </a:cubicBezTo>
                <a:cubicBezTo>
                  <a:pt x="5580679" y="4876023"/>
                  <a:pt x="5573632" y="4878371"/>
                  <a:pt x="5566586" y="4873674"/>
                </a:cubicBezTo>
                <a:cubicBezTo>
                  <a:pt x="5566586" y="4866628"/>
                  <a:pt x="5568935" y="4861930"/>
                  <a:pt x="5573632" y="4859582"/>
                </a:cubicBezTo>
                <a:cubicBezTo>
                  <a:pt x="5568935" y="4854884"/>
                  <a:pt x="5564237" y="4850186"/>
                  <a:pt x="5559540" y="4845489"/>
                </a:cubicBezTo>
                <a:cubicBezTo>
                  <a:pt x="5557191" y="4847838"/>
                  <a:pt x="5552493" y="4847838"/>
                  <a:pt x="5550145" y="4850186"/>
                </a:cubicBezTo>
                <a:cubicBezTo>
                  <a:pt x="5568935" y="4883069"/>
                  <a:pt x="5590074" y="4922998"/>
                  <a:pt x="5608864" y="4958230"/>
                </a:cubicBezTo>
                <a:cubicBezTo>
                  <a:pt x="5608864" y="4958230"/>
                  <a:pt x="5611213" y="4958230"/>
                  <a:pt x="5611213" y="4958230"/>
                </a:cubicBezTo>
                <a:cubicBezTo>
                  <a:pt x="5611213" y="4958230"/>
                  <a:pt x="5611213" y="4960579"/>
                  <a:pt x="5611213" y="4960579"/>
                </a:cubicBezTo>
                <a:cubicBezTo>
                  <a:pt x="5620608" y="4979369"/>
                  <a:pt x="5630003" y="4995810"/>
                  <a:pt x="5641747" y="5012252"/>
                </a:cubicBezTo>
                <a:cubicBezTo>
                  <a:pt x="5630003" y="4998159"/>
                  <a:pt x="5618259" y="4984067"/>
                  <a:pt x="5606515" y="4967625"/>
                </a:cubicBezTo>
                <a:cubicBezTo>
                  <a:pt x="5599469" y="4969974"/>
                  <a:pt x="5590074" y="4962928"/>
                  <a:pt x="5583028" y="4960579"/>
                </a:cubicBezTo>
                <a:cubicBezTo>
                  <a:pt x="5580679" y="4960579"/>
                  <a:pt x="5580679" y="4960579"/>
                  <a:pt x="5580679" y="4960579"/>
                </a:cubicBezTo>
                <a:cubicBezTo>
                  <a:pt x="5594772" y="4986415"/>
                  <a:pt x="5608864" y="5014601"/>
                  <a:pt x="5620608" y="5042786"/>
                </a:cubicBezTo>
                <a:cubicBezTo>
                  <a:pt x="5608864" y="5028694"/>
                  <a:pt x="5599469" y="5014601"/>
                  <a:pt x="5585376" y="5000508"/>
                </a:cubicBezTo>
                <a:cubicBezTo>
                  <a:pt x="5580679" y="5000508"/>
                  <a:pt x="5580679" y="5005206"/>
                  <a:pt x="5580679" y="5009903"/>
                </a:cubicBezTo>
                <a:cubicBezTo>
                  <a:pt x="5575981" y="4995810"/>
                  <a:pt x="5571284" y="4984067"/>
                  <a:pt x="5564237" y="4972323"/>
                </a:cubicBezTo>
                <a:cubicBezTo>
                  <a:pt x="5561888" y="4974672"/>
                  <a:pt x="5557191" y="4974672"/>
                  <a:pt x="5554842" y="4974672"/>
                </a:cubicBezTo>
                <a:cubicBezTo>
                  <a:pt x="5557191" y="4977020"/>
                  <a:pt x="5559540" y="4981718"/>
                  <a:pt x="5561888" y="4986415"/>
                </a:cubicBezTo>
                <a:cubicBezTo>
                  <a:pt x="5568935" y="4991113"/>
                  <a:pt x="5578330" y="4991113"/>
                  <a:pt x="5575981" y="5009903"/>
                </a:cubicBezTo>
                <a:cubicBezTo>
                  <a:pt x="5568935" y="5009903"/>
                  <a:pt x="5566586" y="5012252"/>
                  <a:pt x="5561888" y="5014601"/>
                </a:cubicBezTo>
                <a:cubicBezTo>
                  <a:pt x="5568935" y="5026345"/>
                  <a:pt x="5578330" y="5038088"/>
                  <a:pt x="5578330" y="5049832"/>
                </a:cubicBezTo>
                <a:cubicBezTo>
                  <a:pt x="5568935" y="5042786"/>
                  <a:pt x="5564237" y="5031042"/>
                  <a:pt x="5557191" y="5019298"/>
                </a:cubicBezTo>
                <a:cubicBezTo>
                  <a:pt x="5552493" y="5023996"/>
                  <a:pt x="5550145" y="5028694"/>
                  <a:pt x="5545447" y="5031042"/>
                </a:cubicBezTo>
                <a:cubicBezTo>
                  <a:pt x="5543098" y="5031042"/>
                  <a:pt x="5540750" y="5033391"/>
                  <a:pt x="5538401" y="5033391"/>
                </a:cubicBezTo>
                <a:cubicBezTo>
                  <a:pt x="5529006" y="5038088"/>
                  <a:pt x="5524308" y="5035740"/>
                  <a:pt x="5519610" y="5031042"/>
                </a:cubicBezTo>
                <a:cubicBezTo>
                  <a:pt x="5521959" y="5033391"/>
                  <a:pt x="5521959" y="5038088"/>
                  <a:pt x="5524308" y="5040437"/>
                </a:cubicBezTo>
                <a:cubicBezTo>
                  <a:pt x="5529006" y="5042786"/>
                  <a:pt x="5531354" y="5045135"/>
                  <a:pt x="5531354" y="5054530"/>
                </a:cubicBezTo>
                <a:cubicBezTo>
                  <a:pt x="5533703" y="5059228"/>
                  <a:pt x="5536052" y="5063925"/>
                  <a:pt x="5538401" y="5068623"/>
                </a:cubicBezTo>
                <a:cubicBezTo>
                  <a:pt x="5533703" y="5068623"/>
                  <a:pt x="5533703" y="5063925"/>
                  <a:pt x="5531354" y="5059228"/>
                </a:cubicBezTo>
                <a:cubicBezTo>
                  <a:pt x="5529006" y="5059228"/>
                  <a:pt x="5526657" y="5059228"/>
                  <a:pt x="5524308" y="5059228"/>
                </a:cubicBezTo>
                <a:cubicBezTo>
                  <a:pt x="5524308" y="5066274"/>
                  <a:pt x="5529006" y="5073320"/>
                  <a:pt x="5526657" y="5080367"/>
                </a:cubicBezTo>
                <a:cubicBezTo>
                  <a:pt x="5524308" y="5073320"/>
                  <a:pt x="5521959" y="5066274"/>
                  <a:pt x="5519610" y="5059228"/>
                </a:cubicBezTo>
                <a:cubicBezTo>
                  <a:pt x="5512564" y="5059228"/>
                  <a:pt x="5505518" y="5061576"/>
                  <a:pt x="5498471" y="5061576"/>
                </a:cubicBezTo>
                <a:cubicBezTo>
                  <a:pt x="5496123" y="5068623"/>
                  <a:pt x="5491425" y="5073320"/>
                  <a:pt x="5484379" y="5078018"/>
                </a:cubicBezTo>
                <a:cubicBezTo>
                  <a:pt x="5503169" y="5099157"/>
                  <a:pt x="5524308" y="5117947"/>
                  <a:pt x="5543098" y="5136737"/>
                </a:cubicBezTo>
                <a:cubicBezTo>
                  <a:pt x="5559540" y="5153179"/>
                  <a:pt x="5573632" y="5169620"/>
                  <a:pt x="5590074" y="5186062"/>
                </a:cubicBezTo>
                <a:cubicBezTo>
                  <a:pt x="5585376" y="5188411"/>
                  <a:pt x="5578330" y="5193108"/>
                  <a:pt x="5585376" y="5197806"/>
                </a:cubicBezTo>
                <a:cubicBezTo>
                  <a:pt x="5597120" y="5200154"/>
                  <a:pt x="5585376" y="5251827"/>
                  <a:pt x="5597120" y="5270618"/>
                </a:cubicBezTo>
                <a:cubicBezTo>
                  <a:pt x="5608864" y="5247130"/>
                  <a:pt x="5590074" y="5235386"/>
                  <a:pt x="5601818" y="5211898"/>
                </a:cubicBezTo>
                <a:cubicBezTo>
                  <a:pt x="5608864" y="5216596"/>
                  <a:pt x="5606515" y="5223642"/>
                  <a:pt x="5615910" y="5225991"/>
                </a:cubicBezTo>
                <a:cubicBezTo>
                  <a:pt x="5618259" y="5221293"/>
                  <a:pt x="5618259" y="5218944"/>
                  <a:pt x="5620608" y="5214247"/>
                </a:cubicBezTo>
                <a:cubicBezTo>
                  <a:pt x="5632352" y="5218944"/>
                  <a:pt x="5641747" y="5228340"/>
                  <a:pt x="5651142" y="5235386"/>
                </a:cubicBezTo>
                <a:cubicBezTo>
                  <a:pt x="5651142" y="5244781"/>
                  <a:pt x="5651142" y="5254176"/>
                  <a:pt x="5655840" y="5261222"/>
                </a:cubicBezTo>
                <a:cubicBezTo>
                  <a:pt x="5658188" y="5254176"/>
                  <a:pt x="5658188" y="5249479"/>
                  <a:pt x="5660537" y="5242432"/>
                </a:cubicBezTo>
                <a:cubicBezTo>
                  <a:pt x="5665235" y="5247130"/>
                  <a:pt x="5669932" y="5249479"/>
                  <a:pt x="5674630" y="5251827"/>
                </a:cubicBezTo>
                <a:cubicBezTo>
                  <a:pt x="5702815" y="5247130"/>
                  <a:pt x="5728652" y="5256525"/>
                  <a:pt x="5728652" y="5275315"/>
                </a:cubicBezTo>
                <a:cubicBezTo>
                  <a:pt x="5754488" y="5280013"/>
                  <a:pt x="5801464" y="5268269"/>
                  <a:pt x="5827300" y="5280013"/>
                </a:cubicBezTo>
                <a:cubicBezTo>
                  <a:pt x="5839044" y="5301152"/>
                  <a:pt x="5862532" y="5310547"/>
                  <a:pt x="5878973" y="5326988"/>
                </a:cubicBezTo>
                <a:cubicBezTo>
                  <a:pt x="5902461" y="5331686"/>
                  <a:pt x="5925949" y="5324639"/>
                  <a:pt x="5944739" y="5329337"/>
                </a:cubicBezTo>
                <a:cubicBezTo>
                  <a:pt x="5965878" y="5334035"/>
                  <a:pt x="5979971" y="5352825"/>
                  <a:pt x="5998761" y="5357523"/>
                </a:cubicBezTo>
                <a:cubicBezTo>
                  <a:pt x="6026947" y="5364569"/>
                  <a:pt x="6050434" y="5341081"/>
                  <a:pt x="6092712" y="5348127"/>
                </a:cubicBezTo>
                <a:cubicBezTo>
                  <a:pt x="6125596" y="5383359"/>
                  <a:pt x="6153780" y="5420939"/>
                  <a:pt x="6179617" y="5460869"/>
                </a:cubicBezTo>
                <a:cubicBezTo>
                  <a:pt x="6257127" y="5463218"/>
                  <a:pt x="6320544" y="5484356"/>
                  <a:pt x="6383961" y="5500798"/>
                </a:cubicBezTo>
                <a:cubicBezTo>
                  <a:pt x="6322893" y="5493752"/>
                  <a:pt x="6259476" y="5467915"/>
                  <a:pt x="6189012" y="5472613"/>
                </a:cubicBezTo>
                <a:cubicBezTo>
                  <a:pt x="6247732" y="5510193"/>
                  <a:pt x="6336986" y="5517240"/>
                  <a:pt x="6398053" y="5550122"/>
                </a:cubicBezTo>
                <a:cubicBezTo>
                  <a:pt x="6367519" y="5545425"/>
                  <a:pt x="6327590" y="5526635"/>
                  <a:pt x="6292358" y="5519588"/>
                </a:cubicBezTo>
                <a:cubicBezTo>
                  <a:pt x="6315846" y="5543076"/>
                  <a:pt x="6355776" y="5552471"/>
                  <a:pt x="6386309" y="5568913"/>
                </a:cubicBezTo>
                <a:cubicBezTo>
                  <a:pt x="6381612" y="5573610"/>
                  <a:pt x="6367519" y="5566564"/>
                  <a:pt x="6362822" y="5561866"/>
                </a:cubicBezTo>
                <a:cubicBezTo>
                  <a:pt x="6362822" y="5568913"/>
                  <a:pt x="6379263" y="5580657"/>
                  <a:pt x="6391007" y="5585354"/>
                </a:cubicBezTo>
                <a:cubicBezTo>
                  <a:pt x="6376914" y="5583005"/>
                  <a:pt x="6365171" y="5571261"/>
                  <a:pt x="6351078" y="5564215"/>
                </a:cubicBezTo>
                <a:cubicBezTo>
                  <a:pt x="6311149" y="5540727"/>
                  <a:pt x="6264173" y="5517240"/>
                  <a:pt x="6212500" y="5503147"/>
                </a:cubicBezTo>
                <a:cubicBezTo>
                  <a:pt x="6210151" y="5503147"/>
                  <a:pt x="6210151" y="5507844"/>
                  <a:pt x="6212500" y="5507844"/>
                </a:cubicBezTo>
                <a:cubicBezTo>
                  <a:pt x="6207803" y="5512542"/>
                  <a:pt x="6200756" y="5496100"/>
                  <a:pt x="6189012" y="5498449"/>
                </a:cubicBezTo>
                <a:cubicBezTo>
                  <a:pt x="6189012" y="5507844"/>
                  <a:pt x="6196059" y="5512542"/>
                  <a:pt x="6200756" y="5519588"/>
                </a:cubicBezTo>
                <a:cubicBezTo>
                  <a:pt x="6207803" y="5519588"/>
                  <a:pt x="6210151" y="5524286"/>
                  <a:pt x="6219547" y="5521937"/>
                </a:cubicBezTo>
                <a:cubicBezTo>
                  <a:pt x="6243034" y="5536029"/>
                  <a:pt x="6266522" y="5545425"/>
                  <a:pt x="6292358" y="5559517"/>
                </a:cubicBezTo>
                <a:cubicBezTo>
                  <a:pt x="6315846" y="5571261"/>
                  <a:pt x="6334637" y="5590051"/>
                  <a:pt x="6358124" y="5601795"/>
                </a:cubicBezTo>
                <a:cubicBezTo>
                  <a:pt x="6407449" y="5627632"/>
                  <a:pt x="6459122" y="5644073"/>
                  <a:pt x="6508446" y="5672259"/>
                </a:cubicBezTo>
                <a:cubicBezTo>
                  <a:pt x="6470866" y="5665212"/>
                  <a:pt x="6430937" y="5634678"/>
                  <a:pt x="6388658" y="5622935"/>
                </a:cubicBezTo>
                <a:cubicBezTo>
                  <a:pt x="6388658" y="5627632"/>
                  <a:pt x="6391007" y="5629981"/>
                  <a:pt x="6393356" y="5629981"/>
                </a:cubicBezTo>
                <a:cubicBezTo>
                  <a:pt x="6365171" y="5611191"/>
                  <a:pt x="6311149" y="5594749"/>
                  <a:pt x="6264173" y="5585354"/>
                </a:cubicBezTo>
                <a:cubicBezTo>
                  <a:pt x="6285312" y="5599447"/>
                  <a:pt x="6313498" y="5611191"/>
                  <a:pt x="6336986" y="5622935"/>
                </a:cubicBezTo>
                <a:cubicBezTo>
                  <a:pt x="6383961" y="5646422"/>
                  <a:pt x="6428588" y="5676956"/>
                  <a:pt x="6466168" y="5709839"/>
                </a:cubicBezTo>
                <a:cubicBezTo>
                  <a:pt x="6430937" y="5691049"/>
                  <a:pt x="6405100" y="5660515"/>
                  <a:pt x="6367519" y="5644073"/>
                </a:cubicBezTo>
                <a:cubicBezTo>
                  <a:pt x="6430937" y="5702793"/>
                  <a:pt x="6522539" y="5754466"/>
                  <a:pt x="6609443" y="5801442"/>
                </a:cubicBezTo>
                <a:cubicBezTo>
                  <a:pt x="6543678" y="5780303"/>
                  <a:pt x="6484958" y="5730978"/>
                  <a:pt x="6405100" y="5714537"/>
                </a:cubicBezTo>
                <a:cubicBezTo>
                  <a:pt x="6459122" y="5756815"/>
                  <a:pt x="6538980" y="5773256"/>
                  <a:pt x="6583607" y="5824929"/>
                </a:cubicBezTo>
                <a:cubicBezTo>
                  <a:pt x="6543678" y="5799093"/>
                  <a:pt x="6503748" y="5773256"/>
                  <a:pt x="6456773" y="5754466"/>
                </a:cubicBezTo>
                <a:cubicBezTo>
                  <a:pt x="6499051" y="5801442"/>
                  <a:pt x="6576561" y="5813185"/>
                  <a:pt x="6625885" y="5853115"/>
                </a:cubicBezTo>
                <a:cubicBezTo>
                  <a:pt x="6585956" y="5846069"/>
                  <a:pt x="6548376" y="5813185"/>
                  <a:pt x="6506097" y="5799093"/>
                </a:cubicBezTo>
                <a:cubicBezTo>
                  <a:pt x="6517841" y="5820232"/>
                  <a:pt x="6536632" y="5834325"/>
                  <a:pt x="6555422" y="5848417"/>
                </a:cubicBezTo>
                <a:cubicBezTo>
                  <a:pt x="6524888" y="5836673"/>
                  <a:pt x="6499051" y="5801442"/>
                  <a:pt x="6468517" y="5785000"/>
                </a:cubicBezTo>
                <a:cubicBezTo>
                  <a:pt x="6463820" y="5794395"/>
                  <a:pt x="6437983" y="5766210"/>
                  <a:pt x="6414495" y="5768559"/>
                </a:cubicBezTo>
                <a:cubicBezTo>
                  <a:pt x="6428588" y="5796744"/>
                  <a:pt x="6466168" y="5822581"/>
                  <a:pt x="6506097" y="5834325"/>
                </a:cubicBezTo>
                <a:cubicBezTo>
                  <a:pt x="6543678" y="5871905"/>
                  <a:pt x="6588304" y="5902439"/>
                  <a:pt x="6625885" y="5940020"/>
                </a:cubicBezTo>
                <a:cubicBezTo>
                  <a:pt x="6590653" y="5921229"/>
                  <a:pt x="6553073" y="5881300"/>
                  <a:pt x="6513144" y="5857812"/>
                </a:cubicBezTo>
                <a:cubicBezTo>
                  <a:pt x="6546027" y="5897742"/>
                  <a:pt x="6590653" y="5928276"/>
                  <a:pt x="6621187" y="5968205"/>
                </a:cubicBezTo>
                <a:cubicBezTo>
                  <a:pt x="6665815" y="5982297"/>
                  <a:pt x="6708092" y="5996390"/>
                  <a:pt x="6745673" y="6019878"/>
                </a:cubicBezTo>
                <a:cubicBezTo>
                  <a:pt x="6719836" y="6012832"/>
                  <a:pt x="6684605" y="5996390"/>
                  <a:pt x="6651722" y="5989344"/>
                </a:cubicBezTo>
                <a:cubicBezTo>
                  <a:pt x="6663466" y="6010483"/>
                  <a:pt x="6696348" y="6029273"/>
                  <a:pt x="6712790" y="6052761"/>
                </a:cubicBezTo>
                <a:cubicBezTo>
                  <a:pt x="6686953" y="6038668"/>
                  <a:pt x="6663466" y="6029273"/>
                  <a:pt x="6635280" y="6019878"/>
                </a:cubicBezTo>
                <a:cubicBezTo>
                  <a:pt x="6656419" y="6052761"/>
                  <a:pt x="6694000" y="6092690"/>
                  <a:pt x="6731580" y="6116178"/>
                </a:cubicBezTo>
                <a:cubicBezTo>
                  <a:pt x="6672861" y="6087992"/>
                  <a:pt x="6611792" y="6041017"/>
                  <a:pt x="6543678" y="6012832"/>
                </a:cubicBezTo>
                <a:cubicBezTo>
                  <a:pt x="6614141" y="6071551"/>
                  <a:pt x="6712790" y="6104434"/>
                  <a:pt x="6717487" y="6179595"/>
                </a:cubicBezTo>
                <a:cubicBezTo>
                  <a:pt x="6699284" y="6160218"/>
                  <a:pt x="6679760" y="6142308"/>
                  <a:pt x="6659025" y="6125683"/>
                </a:cubicBezTo>
                <a:lnTo>
                  <a:pt x="6630938" y="6105940"/>
                </a:lnTo>
                <a:lnTo>
                  <a:pt x="6617664" y="6097387"/>
                </a:lnTo>
                <a:lnTo>
                  <a:pt x="6518193" y="6042732"/>
                </a:lnTo>
                <a:lnTo>
                  <a:pt x="6510809" y="6039119"/>
                </a:lnTo>
                <a:lnTo>
                  <a:pt x="6511969" y="6076835"/>
                </a:lnTo>
                <a:cubicBezTo>
                  <a:pt x="6514318" y="6090341"/>
                  <a:pt x="6517841" y="6104434"/>
                  <a:pt x="6520190" y="6118526"/>
                </a:cubicBezTo>
                <a:cubicBezTo>
                  <a:pt x="6534283" y="6203082"/>
                  <a:pt x="6543678" y="6299382"/>
                  <a:pt x="6571863" y="6369845"/>
                </a:cubicBezTo>
                <a:cubicBezTo>
                  <a:pt x="6548375" y="6324044"/>
                  <a:pt x="6531934" y="6267086"/>
                  <a:pt x="6519896" y="6206606"/>
                </a:cubicBezTo>
                <a:lnTo>
                  <a:pt x="6495667" y="6031710"/>
                </a:lnTo>
                <a:lnTo>
                  <a:pt x="6442681" y="6005785"/>
                </a:lnTo>
                <a:cubicBezTo>
                  <a:pt x="6447378" y="6095039"/>
                  <a:pt x="6463820" y="6203082"/>
                  <a:pt x="6473214" y="6287639"/>
                </a:cubicBezTo>
                <a:cubicBezTo>
                  <a:pt x="6447378" y="6205431"/>
                  <a:pt x="6430937" y="6095039"/>
                  <a:pt x="6433285" y="5991693"/>
                </a:cubicBezTo>
                <a:cubicBezTo>
                  <a:pt x="6440332" y="5994041"/>
                  <a:pt x="6452076" y="5994041"/>
                  <a:pt x="6456773" y="5998739"/>
                </a:cubicBezTo>
                <a:cubicBezTo>
                  <a:pt x="6449727" y="5984647"/>
                  <a:pt x="6437396" y="5987730"/>
                  <a:pt x="6428698" y="5984206"/>
                </a:cubicBezTo>
                <a:lnTo>
                  <a:pt x="6428588" y="5984105"/>
                </a:lnTo>
                <a:lnTo>
                  <a:pt x="6428588" y="5944717"/>
                </a:lnTo>
                <a:cubicBezTo>
                  <a:pt x="6426239" y="5944717"/>
                  <a:pt x="6426239" y="5942368"/>
                  <a:pt x="6421541" y="5942368"/>
                </a:cubicBezTo>
                <a:cubicBezTo>
                  <a:pt x="6414495" y="6033971"/>
                  <a:pt x="6414495" y="6132619"/>
                  <a:pt x="6435634" y="6207780"/>
                </a:cubicBezTo>
                <a:lnTo>
                  <a:pt x="6431244" y="6125825"/>
                </a:lnTo>
                <a:lnTo>
                  <a:pt x="6432111" y="6139079"/>
                </a:lnTo>
                <a:cubicBezTo>
                  <a:pt x="6435635" y="6191926"/>
                  <a:pt x="6440332" y="6244187"/>
                  <a:pt x="6449727" y="6297034"/>
                </a:cubicBezTo>
                <a:cubicBezTo>
                  <a:pt x="6414495" y="6214826"/>
                  <a:pt x="6409797" y="6066854"/>
                  <a:pt x="6414495" y="5970554"/>
                </a:cubicBezTo>
                <a:cubicBezTo>
                  <a:pt x="6412146" y="5965856"/>
                  <a:pt x="6409797" y="5958810"/>
                  <a:pt x="6402751" y="5956461"/>
                </a:cubicBezTo>
                <a:cubicBezTo>
                  <a:pt x="6409797" y="6041017"/>
                  <a:pt x="6407449" y="6132619"/>
                  <a:pt x="6412146" y="6210129"/>
                </a:cubicBezTo>
                <a:cubicBezTo>
                  <a:pt x="6414495" y="6252407"/>
                  <a:pt x="6423890" y="6282942"/>
                  <a:pt x="6445029" y="6311126"/>
                </a:cubicBezTo>
                <a:cubicBezTo>
                  <a:pt x="6433285" y="6313475"/>
                  <a:pt x="6428588" y="6287639"/>
                  <a:pt x="6421541" y="6278244"/>
                </a:cubicBezTo>
                <a:cubicBezTo>
                  <a:pt x="6414495" y="6297034"/>
                  <a:pt x="6428588" y="6318173"/>
                  <a:pt x="6428588" y="6336963"/>
                </a:cubicBezTo>
                <a:cubicBezTo>
                  <a:pt x="6407449" y="6264151"/>
                  <a:pt x="6383961" y="6191339"/>
                  <a:pt x="6369868" y="6109131"/>
                </a:cubicBezTo>
                <a:cubicBezTo>
                  <a:pt x="6362822" y="6156107"/>
                  <a:pt x="6369868" y="6214826"/>
                  <a:pt x="6374566" y="6261802"/>
                </a:cubicBezTo>
                <a:cubicBezTo>
                  <a:pt x="6348730" y="6179595"/>
                  <a:pt x="6346381" y="6059808"/>
                  <a:pt x="6351078" y="5958810"/>
                </a:cubicBezTo>
                <a:cubicBezTo>
                  <a:pt x="6353427" y="5937671"/>
                  <a:pt x="6358124" y="5914183"/>
                  <a:pt x="6346381" y="5895393"/>
                </a:cubicBezTo>
                <a:cubicBezTo>
                  <a:pt x="6351078" y="6017529"/>
                  <a:pt x="6325242" y="6177247"/>
                  <a:pt x="6348730" y="6278244"/>
                </a:cubicBezTo>
                <a:cubicBezTo>
                  <a:pt x="6315846" y="6200734"/>
                  <a:pt x="6327590" y="6076249"/>
                  <a:pt x="6325242" y="5965856"/>
                </a:cubicBezTo>
                <a:cubicBezTo>
                  <a:pt x="6315846" y="6057459"/>
                  <a:pt x="6306451" y="6165503"/>
                  <a:pt x="6315846" y="6257105"/>
                </a:cubicBezTo>
                <a:cubicBezTo>
                  <a:pt x="6304102" y="6235966"/>
                  <a:pt x="6306451" y="6191339"/>
                  <a:pt x="6304102" y="6153759"/>
                </a:cubicBezTo>
                <a:cubicBezTo>
                  <a:pt x="6301754" y="6112655"/>
                  <a:pt x="6300579" y="6066267"/>
                  <a:pt x="6301167" y="6021640"/>
                </a:cubicBezTo>
                <a:lnTo>
                  <a:pt x="6303111" y="5966312"/>
                </a:lnTo>
                <a:lnTo>
                  <a:pt x="6304323" y="5955948"/>
                </a:lnTo>
                <a:lnTo>
                  <a:pt x="6304295" y="5947854"/>
                </a:lnTo>
                <a:lnTo>
                  <a:pt x="6308800" y="5900090"/>
                </a:lnTo>
                <a:cubicBezTo>
                  <a:pt x="6311149" y="5883649"/>
                  <a:pt x="6322893" y="5869556"/>
                  <a:pt x="6311149" y="5855464"/>
                </a:cubicBezTo>
                <a:lnTo>
                  <a:pt x="6304160" y="5907650"/>
                </a:lnTo>
                <a:lnTo>
                  <a:pt x="6304102" y="5890695"/>
                </a:lnTo>
                <a:lnTo>
                  <a:pt x="6294797" y="5973674"/>
                </a:lnTo>
                <a:lnTo>
                  <a:pt x="6282964" y="6048357"/>
                </a:lnTo>
                <a:lnTo>
                  <a:pt x="6281826" y="6085234"/>
                </a:lnTo>
                <a:lnTo>
                  <a:pt x="6275917" y="6134968"/>
                </a:lnTo>
                <a:lnTo>
                  <a:pt x="6281192" y="6105813"/>
                </a:lnTo>
                <a:lnTo>
                  <a:pt x="6280101" y="6141171"/>
                </a:lnTo>
                <a:cubicBezTo>
                  <a:pt x="6282817" y="6171374"/>
                  <a:pt x="6290010" y="6200734"/>
                  <a:pt x="6304102" y="6228919"/>
                </a:cubicBezTo>
                <a:cubicBezTo>
                  <a:pt x="6287661" y="6208955"/>
                  <a:pt x="6277091" y="6180182"/>
                  <a:pt x="6271807" y="6147593"/>
                </a:cubicBezTo>
                <a:lnTo>
                  <a:pt x="6271368" y="6069830"/>
                </a:lnTo>
                <a:lnTo>
                  <a:pt x="6279440" y="5973196"/>
                </a:lnTo>
                <a:cubicBezTo>
                  <a:pt x="6282376" y="5931212"/>
                  <a:pt x="6285312" y="5890696"/>
                  <a:pt x="6290010" y="5855464"/>
                </a:cubicBezTo>
                <a:cubicBezTo>
                  <a:pt x="6292358" y="5836673"/>
                  <a:pt x="6311149" y="5813185"/>
                  <a:pt x="6290010" y="5801442"/>
                </a:cubicBezTo>
                <a:cubicBezTo>
                  <a:pt x="6295295" y="5880713"/>
                  <a:pt x="6260944" y="5956021"/>
                  <a:pt x="6258301" y="6028356"/>
                </a:cubicBezTo>
                <a:lnTo>
                  <a:pt x="6264150" y="6067859"/>
                </a:lnTo>
                <a:lnTo>
                  <a:pt x="6250374" y="6115591"/>
                </a:lnTo>
                <a:cubicBezTo>
                  <a:pt x="6244796" y="6139079"/>
                  <a:pt x="6244209" y="6160805"/>
                  <a:pt x="6259476" y="6177247"/>
                </a:cubicBezTo>
                <a:cubicBezTo>
                  <a:pt x="6250081" y="6186641"/>
                  <a:pt x="6247732" y="6165503"/>
                  <a:pt x="6243034" y="6163154"/>
                </a:cubicBezTo>
                <a:cubicBezTo>
                  <a:pt x="6228942" y="6184293"/>
                  <a:pt x="6240686" y="6214826"/>
                  <a:pt x="6238337" y="6245361"/>
                </a:cubicBezTo>
                <a:cubicBezTo>
                  <a:pt x="6221895" y="6193688"/>
                  <a:pt x="6231291" y="6120875"/>
                  <a:pt x="6212500" y="6071551"/>
                </a:cubicBezTo>
                <a:cubicBezTo>
                  <a:pt x="6196059" y="6109131"/>
                  <a:pt x="6207803" y="6165503"/>
                  <a:pt x="6212500" y="6205431"/>
                </a:cubicBezTo>
                <a:cubicBezTo>
                  <a:pt x="6198407" y="6184293"/>
                  <a:pt x="6203105" y="6144363"/>
                  <a:pt x="6191361" y="6118527"/>
                </a:cubicBezTo>
                <a:cubicBezTo>
                  <a:pt x="6189012" y="6106783"/>
                  <a:pt x="6196059" y="6120875"/>
                  <a:pt x="6196059" y="6113829"/>
                </a:cubicBezTo>
                <a:cubicBezTo>
                  <a:pt x="6200756" y="6012832"/>
                  <a:pt x="6221895" y="5876602"/>
                  <a:pt x="6217198" y="5787349"/>
                </a:cubicBezTo>
                <a:cubicBezTo>
                  <a:pt x="6217198" y="5782652"/>
                  <a:pt x="6218960" y="5777367"/>
                  <a:pt x="6219253" y="5772669"/>
                </a:cubicBezTo>
                <a:lnTo>
                  <a:pt x="6215701" y="5766800"/>
                </a:lnTo>
                <a:lnTo>
                  <a:pt x="6217198" y="5758283"/>
                </a:lnTo>
                <a:cubicBezTo>
                  <a:pt x="6217785" y="5748594"/>
                  <a:pt x="6218372" y="5739199"/>
                  <a:pt x="6221895" y="5733327"/>
                </a:cubicBezTo>
                <a:cubicBezTo>
                  <a:pt x="6221895" y="5728630"/>
                  <a:pt x="6214849" y="5726281"/>
                  <a:pt x="6210151" y="5723932"/>
                </a:cubicBezTo>
                <a:cubicBezTo>
                  <a:pt x="6208977" y="5735676"/>
                  <a:pt x="6209565" y="5748007"/>
                  <a:pt x="6210445" y="5758870"/>
                </a:cubicBezTo>
                <a:lnTo>
                  <a:pt x="6211296" y="5769686"/>
                </a:lnTo>
                <a:lnTo>
                  <a:pt x="6187838" y="5928863"/>
                </a:lnTo>
                <a:cubicBezTo>
                  <a:pt x="6181966" y="5986995"/>
                  <a:pt x="6180792" y="6046889"/>
                  <a:pt x="6191361" y="6106783"/>
                </a:cubicBezTo>
                <a:cubicBezTo>
                  <a:pt x="6156129" y="6017529"/>
                  <a:pt x="6186663" y="5893044"/>
                  <a:pt x="6196059" y="5796744"/>
                </a:cubicBezTo>
                <a:cubicBezTo>
                  <a:pt x="6197233" y="5788524"/>
                  <a:pt x="6198408" y="5777954"/>
                  <a:pt x="6198114" y="5767972"/>
                </a:cubicBezTo>
                <a:lnTo>
                  <a:pt x="6193584" y="5751033"/>
                </a:lnTo>
                <a:lnTo>
                  <a:pt x="6196059" y="5726281"/>
                </a:lnTo>
                <a:cubicBezTo>
                  <a:pt x="6196059" y="5719234"/>
                  <a:pt x="6205454" y="5716886"/>
                  <a:pt x="6198407" y="5707490"/>
                </a:cubicBezTo>
                <a:cubicBezTo>
                  <a:pt x="6198407" y="5705142"/>
                  <a:pt x="6196059" y="5705142"/>
                  <a:pt x="6193710" y="5705142"/>
                </a:cubicBezTo>
                <a:cubicBezTo>
                  <a:pt x="6195472" y="5719235"/>
                  <a:pt x="6194738" y="5732447"/>
                  <a:pt x="6192793" y="5744961"/>
                </a:cubicBezTo>
                <a:lnTo>
                  <a:pt x="6192408" y="5746636"/>
                </a:lnTo>
                <a:lnTo>
                  <a:pt x="6191361" y="5742722"/>
                </a:lnTo>
                <a:lnTo>
                  <a:pt x="6190033" y="5756977"/>
                </a:lnTo>
                <a:lnTo>
                  <a:pt x="6184608" y="5780596"/>
                </a:lnTo>
                <a:cubicBezTo>
                  <a:pt x="6178443" y="5803203"/>
                  <a:pt x="6172571" y="5823755"/>
                  <a:pt x="6177268" y="5843720"/>
                </a:cubicBezTo>
                <a:cubicBezTo>
                  <a:pt x="6168460" y="5849005"/>
                  <a:pt x="6166258" y="5867501"/>
                  <a:pt x="6171653" y="5877410"/>
                </a:cubicBezTo>
                <a:lnTo>
                  <a:pt x="6173645" y="5878971"/>
                </a:lnTo>
                <a:lnTo>
                  <a:pt x="6173452" y="5880126"/>
                </a:lnTo>
                <a:lnTo>
                  <a:pt x="6172426" y="5887391"/>
                </a:lnTo>
                <a:lnTo>
                  <a:pt x="6167873" y="5883649"/>
                </a:lnTo>
                <a:cubicBezTo>
                  <a:pt x="6166699" y="5891870"/>
                  <a:pt x="6165524" y="5900091"/>
                  <a:pt x="6165231" y="5907724"/>
                </a:cubicBezTo>
                <a:lnTo>
                  <a:pt x="6167292" y="5923755"/>
                </a:lnTo>
                <a:lnTo>
                  <a:pt x="6166056" y="5932508"/>
                </a:lnTo>
                <a:lnTo>
                  <a:pt x="6163175" y="5930624"/>
                </a:lnTo>
                <a:cubicBezTo>
                  <a:pt x="6163175" y="5932973"/>
                  <a:pt x="6163175" y="5935322"/>
                  <a:pt x="6163175" y="5937671"/>
                </a:cubicBezTo>
                <a:lnTo>
                  <a:pt x="6164203" y="5945635"/>
                </a:lnTo>
                <a:lnTo>
                  <a:pt x="6163286" y="5952130"/>
                </a:lnTo>
                <a:cubicBezTo>
                  <a:pt x="6160827" y="5977160"/>
                  <a:pt x="6159653" y="6003437"/>
                  <a:pt x="6160827" y="6031622"/>
                </a:cubicBezTo>
                <a:cubicBezTo>
                  <a:pt x="6163175" y="6085644"/>
                  <a:pt x="6179617" y="6132619"/>
                  <a:pt x="6184315" y="6184293"/>
                </a:cubicBezTo>
                <a:cubicBezTo>
                  <a:pt x="6174919" y="6156107"/>
                  <a:pt x="6163175" y="6132619"/>
                  <a:pt x="6156129" y="6102085"/>
                </a:cubicBezTo>
                <a:cubicBezTo>
                  <a:pt x="6160827" y="6109131"/>
                  <a:pt x="6163175" y="6123224"/>
                  <a:pt x="6167873" y="6132619"/>
                </a:cubicBezTo>
                <a:cubicBezTo>
                  <a:pt x="6149083" y="6048064"/>
                  <a:pt x="6151432" y="5944717"/>
                  <a:pt x="6160827" y="5860161"/>
                </a:cubicBezTo>
                <a:lnTo>
                  <a:pt x="6152261" y="5920124"/>
                </a:lnTo>
                <a:lnTo>
                  <a:pt x="6150551" y="5912715"/>
                </a:lnTo>
                <a:cubicBezTo>
                  <a:pt x="6147909" y="5904788"/>
                  <a:pt x="6145560" y="5900091"/>
                  <a:pt x="6151432" y="5902439"/>
                </a:cubicBezTo>
                <a:cubicBezTo>
                  <a:pt x="6153780" y="5881300"/>
                  <a:pt x="6142037" y="5871905"/>
                  <a:pt x="6134991" y="5860161"/>
                </a:cubicBezTo>
                <a:cubicBezTo>
                  <a:pt x="6138514" y="5879539"/>
                  <a:pt x="6131468" y="5908165"/>
                  <a:pt x="6138624" y="5927212"/>
                </a:cubicBezTo>
                <a:lnTo>
                  <a:pt x="6149423" y="5939990"/>
                </a:lnTo>
                <a:lnTo>
                  <a:pt x="6146746" y="5958727"/>
                </a:lnTo>
                <a:lnTo>
                  <a:pt x="6139688" y="5942368"/>
                </a:lnTo>
                <a:cubicBezTo>
                  <a:pt x="6142037" y="5975251"/>
                  <a:pt x="6137339" y="6015180"/>
                  <a:pt x="6146734" y="6041017"/>
                </a:cubicBezTo>
                <a:lnTo>
                  <a:pt x="6148045" y="6015239"/>
                </a:lnTo>
                <a:lnTo>
                  <a:pt x="6151432" y="6080946"/>
                </a:lnTo>
                <a:cubicBezTo>
                  <a:pt x="6144386" y="6071551"/>
                  <a:pt x="6144386" y="6055110"/>
                  <a:pt x="6139688" y="6041017"/>
                </a:cubicBezTo>
                <a:cubicBezTo>
                  <a:pt x="6132642" y="6052761"/>
                  <a:pt x="6146734" y="6087992"/>
                  <a:pt x="6149083" y="6106783"/>
                </a:cubicBezTo>
                <a:cubicBezTo>
                  <a:pt x="6149083" y="6113829"/>
                  <a:pt x="6149083" y="6142015"/>
                  <a:pt x="6146734" y="6118527"/>
                </a:cubicBezTo>
                <a:cubicBezTo>
                  <a:pt x="6134991" y="6076249"/>
                  <a:pt x="6132642" y="6022227"/>
                  <a:pt x="6118549" y="5984646"/>
                </a:cubicBezTo>
                <a:cubicBezTo>
                  <a:pt x="6106805" y="6029273"/>
                  <a:pt x="6109154" y="6090341"/>
                  <a:pt x="6125596" y="6130271"/>
                </a:cubicBezTo>
                <a:cubicBezTo>
                  <a:pt x="6109154" y="6109131"/>
                  <a:pt x="6102108" y="6071551"/>
                  <a:pt x="6095061" y="6038668"/>
                </a:cubicBezTo>
                <a:cubicBezTo>
                  <a:pt x="6088015" y="6010483"/>
                  <a:pt x="6076271" y="5977600"/>
                  <a:pt x="6071573" y="5947066"/>
                </a:cubicBezTo>
                <a:cubicBezTo>
                  <a:pt x="6069225" y="5931799"/>
                  <a:pt x="6069225" y="5916532"/>
                  <a:pt x="6069225" y="5902733"/>
                </a:cubicBezTo>
                <a:lnTo>
                  <a:pt x="6067177" y="5871757"/>
                </a:lnTo>
                <a:lnTo>
                  <a:pt x="6069224" y="5876602"/>
                </a:lnTo>
                <a:cubicBezTo>
                  <a:pt x="6071573" y="5839022"/>
                  <a:pt x="6076271" y="5803790"/>
                  <a:pt x="6048085" y="5789698"/>
                </a:cubicBezTo>
                <a:cubicBezTo>
                  <a:pt x="6046911" y="5807314"/>
                  <a:pt x="6048086" y="5821407"/>
                  <a:pt x="6051609" y="5834912"/>
                </a:cubicBezTo>
                <a:lnTo>
                  <a:pt x="6059081" y="5852596"/>
                </a:lnTo>
                <a:lnTo>
                  <a:pt x="6055132" y="5846068"/>
                </a:lnTo>
                <a:cubicBezTo>
                  <a:pt x="6050434" y="5839022"/>
                  <a:pt x="6046911" y="5835499"/>
                  <a:pt x="6050434" y="5846069"/>
                </a:cubicBezTo>
                <a:cubicBezTo>
                  <a:pt x="6041039" y="5848417"/>
                  <a:pt x="6048085" y="5834325"/>
                  <a:pt x="6041039" y="5836673"/>
                </a:cubicBezTo>
                <a:cubicBezTo>
                  <a:pt x="6036342" y="5848417"/>
                  <a:pt x="6036342" y="5867207"/>
                  <a:pt x="6036342" y="5890695"/>
                </a:cubicBezTo>
                <a:cubicBezTo>
                  <a:pt x="6041039" y="5897742"/>
                  <a:pt x="6048085" y="5897742"/>
                  <a:pt x="6055132" y="5902439"/>
                </a:cubicBezTo>
                <a:cubicBezTo>
                  <a:pt x="6050434" y="5909486"/>
                  <a:pt x="6045737" y="5900090"/>
                  <a:pt x="6038690" y="5902439"/>
                </a:cubicBezTo>
                <a:cubicBezTo>
                  <a:pt x="6038690" y="5909486"/>
                  <a:pt x="6048085" y="5918880"/>
                  <a:pt x="6045737" y="5930624"/>
                </a:cubicBezTo>
                <a:cubicBezTo>
                  <a:pt x="6043388" y="5930624"/>
                  <a:pt x="6038690" y="5930624"/>
                  <a:pt x="6036342" y="5930624"/>
                </a:cubicBezTo>
                <a:cubicBezTo>
                  <a:pt x="6038690" y="5984646"/>
                  <a:pt x="6045737" y="6031622"/>
                  <a:pt x="6055132" y="6078598"/>
                </a:cubicBezTo>
                <a:cubicBezTo>
                  <a:pt x="6050434" y="6076249"/>
                  <a:pt x="6045737" y="6062156"/>
                  <a:pt x="6045737" y="6057459"/>
                </a:cubicBezTo>
                <a:cubicBezTo>
                  <a:pt x="6036342" y="6012832"/>
                  <a:pt x="6031644" y="5937671"/>
                  <a:pt x="6026947" y="5897742"/>
                </a:cubicBezTo>
                <a:cubicBezTo>
                  <a:pt x="6024011" y="5897742"/>
                  <a:pt x="6021516" y="5896274"/>
                  <a:pt x="6019277" y="5893962"/>
                </a:cubicBezTo>
                <a:lnTo>
                  <a:pt x="6018513" y="5892860"/>
                </a:lnTo>
                <a:lnTo>
                  <a:pt x="6017405" y="5872676"/>
                </a:lnTo>
                <a:cubicBezTo>
                  <a:pt x="6014469" y="5862217"/>
                  <a:pt x="6008743" y="5853116"/>
                  <a:pt x="5998761" y="5846069"/>
                </a:cubicBezTo>
                <a:cubicBezTo>
                  <a:pt x="5997587" y="5869557"/>
                  <a:pt x="5996412" y="5895393"/>
                  <a:pt x="5997293" y="5919762"/>
                </a:cubicBezTo>
                <a:lnTo>
                  <a:pt x="5998895" y="5937721"/>
                </a:lnTo>
                <a:lnTo>
                  <a:pt x="5997550" y="5949158"/>
                </a:lnTo>
                <a:cubicBezTo>
                  <a:pt x="5995679" y="5984060"/>
                  <a:pt x="5998761" y="6029861"/>
                  <a:pt x="6005808" y="6059808"/>
                </a:cubicBezTo>
                <a:cubicBezTo>
                  <a:pt x="5989366" y="6019878"/>
                  <a:pt x="5989366" y="5963507"/>
                  <a:pt x="5989366" y="5907137"/>
                </a:cubicBezTo>
                <a:cubicBezTo>
                  <a:pt x="5968227" y="5940020"/>
                  <a:pt x="5970576" y="6003436"/>
                  <a:pt x="5972925" y="6050412"/>
                </a:cubicBezTo>
                <a:cubicBezTo>
                  <a:pt x="5951786" y="5986995"/>
                  <a:pt x="5947088" y="5902439"/>
                  <a:pt x="5942390" y="5836673"/>
                </a:cubicBezTo>
                <a:cubicBezTo>
                  <a:pt x="5935344" y="5846069"/>
                  <a:pt x="5937693" y="5860161"/>
                  <a:pt x="5942390" y="5871905"/>
                </a:cubicBezTo>
                <a:cubicBezTo>
                  <a:pt x="5928298" y="5900090"/>
                  <a:pt x="5947088" y="5958810"/>
                  <a:pt x="5942390" y="5977600"/>
                </a:cubicBezTo>
                <a:cubicBezTo>
                  <a:pt x="5925949" y="5940020"/>
                  <a:pt x="5940042" y="5874254"/>
                  <a:pt x="5923600" y="5839022"/>
                </a:cubicBezTo>
                <a:cubicBezTo>
                  <a:pt x="5916554" y="5883649"/>
                  <a:pt x="5923600" y="5932973"/>
                  <a:pt x="5925949" y="5975251"/>
                </a:cubicBezTo>
                <a:cubicBezTo>
                  <a:pt x="5902461" y="5911834"/>
                  <a:pt x="5930647" y="5813185"/>
                  <a:pt x="5893066" y="5766210"/>
                </a:cubicBezTo>
                <a:cubicBezTo>
                  <a:pt x="5893066" y="5789698"/>
                  <a:pt x="5902461" y="5810837"/>
                  <a:pt x="5904810" y="5839022"/>
                </a:cubicBezTo>
                <a:cubicBezTo>
                  <a:pt x="5900113" y="5829627"/>
                  <a:pt x="5895415" y="5819645"/>
                  <a:pt x="5889543" y="5810250"/>
                </a:cubicBezTo>
                <a:lnTo>
                  <a:pt x="5876073" y="5795006"/>
                </a:lnTo>
                <a:lnTo>
                  <a:pt x="5878680" y="5783239"/>
                </a:lnTo>
                <a:cubicBezTo>
                  <a:pt x="5881323" y="5762099"/>
                  <a:pt x="5878974" y="5741548"/>
                  <a:pt x="5864881" y="5730978"/>
                </a:cubicBezTo>
                <a:lnTo>
                  <a:pt x="5863322" y="5802687"/>
                </a:lnTo>
                <a:lnTo>
                  <a:pt x="5854348" y="5836894"/>
                </a:lnTo>
                <a:cubicBezTo>
                  <a:pt x="5848293" y="5878071"/>
                  <a:pt x="5853138" y="5921230"/>
                  <a:pt x="5846091" y="5956461"/>
                </a:cubicBezTo>
                <a:cubicBezTo>
                  <a:pt x="5834347" y="5890695"/>
                  <a:pt x="5855486" y="5824929"/>
                  <a:pt x="5850788" y="5775605"/>
                </a:cubicBezTo>
                <a:lnTo>
                  <a:pt x="5836679" y="5808338"/>
                </a:lnTo>
                <a:lnTo>
                  <a:pt x="5837870" y="5799974"/>
                </a:lnTo>
                <a:cubicBezTo>
                  <a:pt x="5843742" y="5760338"/>
                  <a:pt x="5848440" y="5722758"/>
                  <a:pt x="5843742" y="5688700"/>
                </a:cubicBezTo>
                <a:cubicBezTo>
                  <a:pt x="5834347" y="5681654"/>
                  <a:pt x="5831998" y="5686352"/>
                  <a:pt x="5822603" y="5672259"/>
                </a:cubicBezTo>
                <a:cubicBezTo>
                  <a:pt x="5810272" y="5725106"/>
                  <a:pt x="5805868" y="5801736"/>
                  <a:pt x="5813355" y="5865483"/>
                </a:cubicBezTo>
                <a:lnTo>
                  <a:pt x="5820008" y="5898810"/>
                </a:lnTo>
                <a:lnTo>
                  <a:pt x="5814089" y="5924459"/>
                </a:lnTo>
                <a:cubicBezTo>
                  <a:pt x="5813208" y="5934735"/>
                  <a:pt x="5813208" y="5945892"/>
                  <a:pt x="5813208" y="5956461"/>
                </a:cubicBezTo>
                <a:cubicBezTo>
                  <a:pt x="5813208" y="5972902"/>
                  <a:pt x="5808510" y="5956461"/>
                  <a:pt x="5810859" y="5949415"/>
                </a:cubicBezTo>
                <a:lnTo>
                  <a:pt x="5812932" y="5894505"/>
                </a:lnTo>
                <a:lnTo>
                  <a:pt x="5813208" y="5895393"/>
                </a:lnTo>
                <a:lnTo>
                  <a:pt x="5812973" y="5893411"/>
                </a:lnTo>
                <a:lnTo>
                  <a:pt x="5813796" y="5871612"/>
                </a:lnTo>
                <a:cubicBezTo>
                  <a:pt x="5813209" y="5845482"/>
                  <a:pt x="5810860" y="5819058"/>
                  <a:pt x="5806162" y="5792047"/>
                </a:cubicBezTo>
                <a:lnTo>
                  <a:pt x="5804101" y="5799379"/>
                </a:lnTo>
                <a:lnTo>
                  <a:pt x="5803813" y="5795276"/>
                </a:lnTo>
                <a:cubicBezTo>
                  <a:pt x="5800877" y="5761512"/>
                  <a:pt x="5795592" y="5729804"/>
                  <a:pt x="5780325" y="5707490"/>
                </a:cubicBezTo>
                <a:cubicBezTo>
                  <a:pt x="5774453" y="5740373"/>
                  <a:pt x="5777977" y="5773843"/>
                  <a:pt x="5785316" y="5805846"/>
                </a:cubicBezTo>
                <a:lnTo>
                  <a:pt x="5794234" y="5834476"/>
                </a:lnTo>
                <a:lnTo>
                  <a:pt x="5792326" y="5841261"/>
                </a:lnTo>
                <a:cubicBezTo>
                  <a:pt x="5782087" y="5893338"/>
                  <a:pt x="5782087" y="5952351"/>
                  <a:pt x="5787371" y="6003436"/>
                </a:cubicBezTo>
                <a:cubicBezTo>
                  <a:pt x="5775627" y="5998739"/>
                  <a:pt x="5782674" y="5982297"/>
                  <a:pt x="5780325" y="5970554"/>
                </a:cubicBezTo>
                <a:cubicBezTo>
                  <a:pt x="5770930" y="5907137"/>
                  <a:pt x="5735698" y="5836673"/>
                  <a:pt x="5726303" y="5768559"/>
                </a:cubicBezTo>
                <a:cubicBezTo>
                  <a:pt x="5716908" y="5817883"/>
                  <a:pt x="5721605" y="5878951"/>
                  <a:pt x="5726303" y="5925927"/>
                </a:cubicBezTo>
                <a:cubicBezTo>
                  <a:pt x="5705164" y="5860161"/>
                  <a:pt x="5731000" y="5752117"/>
                  <a:pt x="5714559" y="5679305"/>
                </a:cubicBezTo>
                <a:cubicBezTo>
                  <a:pt x="5700467" y="5742722"/>
                  <a:pt x="5695769" y="5824929"/>
                  <a:pt x="5705164" y="5897742"/>
                </a:cubicBezTo>
                <a:cubicBezTo>
                  <a:pt x="5688723" y="5853115"/>
                  <a:pt x="5698118" y="5803790"/>
                  <a:pt x="5700467" y="5752117"/>
                </a:cubicBezTo>
                <a:cubicBezTo>
                  <a:pt x="5702815" y="5716886"/>
                  <a:pt x="5712210" y="5676956"/>
                  <a:pt x="5705164" y="5644073"/>
                </a:cubicBezTo>
                <a:cubicBezTo>
                  <a:pt x="5700467" y="5620586"/>
                  <a:pt x="5672281" y="5601795"/>
                  <a:pt x="5674630" y="5573610"/>
                </a:cubicBezTo>
                <a:lnTo>
                  <a:pt x="5672443" y="5585100"/>
                </a:lnTo>
                <a:lnTo>
                  <a:pt x="5675511" y="5535736"/>
                </a:lnTo>
                <a:cubicBezTo>
                  <a:pt x="5677566" y="5519001"/>
                  <a:pt x="5678153" y="5504321"/>
                  <a:pt x="5669932" y="5496100"/>
                </a:cubicBezTo>
                <a:cubicBezTo>
                  <a:pt x="5669932" y="5520763"/>
                  <a:pt x="5663326" y="5545425"/>
                  <a:pt x="5665969" y="5567114"/>
                </a:cubicBezTo>
                <a:lnTo>
                  <a:pt x="5672075" y="5587032"/>
                </a:lnTo>
                <a:lnTo>
                  <a:pt x="5657088" y="5665763"/>
                </a:lnTo>
                <a:cubicBezTo>
                  <a:pt x="5648940" y="5766944"/>
                  <a:pt x="5665235" y="5888934"/>
                  <a:pt x="5672281" y="5975251"/>
                </a:cubicBezTo>
                <a:cubicBezTo>
                  <a:pt x="5672281" y="5977600"/>
                  <a:pt x="5674630" y="5994041"/>
                  <a:pt x="5672281" y="5977600"/>
                </a:cubicBezTo>
                <a:cubicBezTo>
                  <a:pt x="5658188" y="5911834"/>
                  <a:pt x="5641747" y="5822581"/>
                  <a:pt x="5646445" y="5740374"/>
                </a:cubicBezTo>
                <a:cubicBezTo>
                  <a:pt x="5648793" y="5714537"/>
                  <a:pt x="5653491" y="5686352"/>
                  <a:pt x="5641747" y="5667561"/>
                </a:cubicBezTo>
                <a:cubicBezTo>
                  <a:pt x="5646445" y="5667561"/>
                  <a:pt x="5644096" y="5676956"/>
                  <a:pt x="5651142" y="5676956"/>
                </a:cubicBezTo>
                <a:cubicBezTo>
                  <a:pt x="5648793" y="5625283"/>
                  <a:pt x="5667583" y="5564215"/>
                  <a:pt x="5651142" y="5521937"/>
                </a:cubicBezTo>
                <a:cubicBezTo>
                  <a:pt x="5644096" y="5571261"/>
                  <a:pt x="5641747" y="5611191"/>
                  <a:pt x="5639398" y="5658166"/>
                </a:cubicBezTo>
                <a:lnTo>
                  <a:pt x="5636986" y="5666411"/>
                </a:lnTo>
                <a:lnTo>
                  <a:pt x="5640499" y="5614494"/>
                </a:lnTo>
                <a:cubicBezTo>
                  <a:pt x="5641307" y="5592254"/>
                  <a:pt x="5641160" y="5570674"/>
                  <a:pt x="5639398" y="5550122"/>
                </a:cubicBezTo>
                <a:cubicBezTo>
                  <a:pt x="5639398" y="5547773"/>
                  <a:pt x="5637049" y="5547773"/>
                  <a:pt x="5634701" y="5547773"/>
                </a:cubicBezTo>
                <a:cubicBezTo>
                  <a:pt x="5626480" y="5585354"/>
                  <a:pt x="5622957" y="5631743"/>
                  <a:pt x="5622076" y="5679893"/>
                </a:cubicBezTo>
                <a:lnTo>
                  <a:pt x="5622377" y="5734131"/>
                </a:lnTo>
                <a:lnTo>
                  <a:pt x="5619433" y="5761219"/>
                </a:lnTo>
                <a:cubicBezTo>
                  <a:pt x="5617085" y="5799680"/>
                  <a:pt x="5617085" y="5840196"/>
                  <a:pt x="5613561" y="5876602"/>
                </a:cubicBezTo>
                <a:cubicBezTo>
                  <a:pt x="5613561" y="5885998"/>
                  <a:pt x="5615910" y="5916532"/>
                  <a:pt x="5611213" y="5914183"/>
                </a:cubicBezTo>
                <a:cubicBezTo>
                  <a:pt x="5597120" y="5808488"/>
                  <a:pt x="5634701" y="5707490"/>
                  <a:pt x="5615910" y="5613539"/>
                </a:cubicBezTo>
                <a:cubicBezTo>
                  <a:pt x="5590074" y="5698095"/>
                  <a:pt x="5585376" y="5810837"/>
                  <a:pt x="5592423" y="5914183"/>
                </a:cubicBezTo>
                <a:cubicBezTo>
                  <a:pt x="5585376" y="5900090"/>
                  <a:pt x="5585376" y="5876602"/>
                  <a:pt x="5585376" y="5855464"/>
                </a:cubicBezTo>
                <a:cubicBezTo>
                  <a:pt x="5571284" y="5864859"/>
                  <a:pt x="5587725" y="5890695"/>
                  <a:pt x="5583028" y="5909486"/>
                </a:cubicBezTo>
                <a:cubicBezTo>
                  <a:pt x="5585376" y="5921229"/>
                  <a:pt x="5578330" y="5925927"/>
                  <a:pt x="5580679" y="5911834"/>
                </a:cubicBezTo>
                <a:cubicBezTo>
                  <a:pt x="5578330" y="5827278"/>
                  <a:pt x="5566586" y="5730978"/>
                  <a:pt x="5571284" y="5644073"/>
                </a:cubicBezTo>
                <a:cubicBezTo>
                  <a:pt x="5573632" y="5594749"/>
                  <a:pt x="5594772" y="5531332"/>
                  <a:pt x="5566586" y="5496100"/>
                </a:cubicBezTo>
                <a:cubicBezTo>
                  <a:pt x="5547796" y="5543076"/>
                  <a:pt x="5559540" y="5594749"/>
                  <a:pt x="5568935" y="5634678"/>
                </a:cubicBezTo>
                <a:cubicBezTo>
                  <a:pt x="5561888" y="5620586"/>
                  <a:pt x="5557191" y="5601795"/>
                  <a:pt x="5552493" y="5585354"/>
                </a:cubicBezTo>
                <a:cubicBezTo>
                  <a:pt x="5521959" y="5665212"/>
                  <a:pt x="5545447" y="5777954"/>
                  <a:pt x="5552493" y="5867207"/>
                </a:cubicBezTo>
                <a:cubicBezTo>
                  <a:pt x="5531354" y="5817883"/>
                  <a:pt x="5536052" y="5747420"/>
                  <a:pt x="5531354" y="5684003"/>
                </a:cubicBezTo>
                <a:lnTo>
                  <a:pt x="5515184" y="5797198"/>
                </a:lnTo>
                <a:lnTo>
                  <a:pt x="5516674" y="5807900"/>
                </a:lnTo>
                <a:cubicBezTo>
                  <a:pt x="5517848" y="5824342"/>
                  <a:pt x="5518436" y="5841371"/>
                  <a:pt x="5519610" y="5857812"/>
                </a:cubicBezTo>
                <a:lnTo>
                  <a:pt x="5513139" y="5816915"/>
                </a:lnTo>
                <a:lnTo>
                  <a:pt x="5507866" y="5947066"/>
                </a:lnTo>
                <a:cubicBezTo>
                  <a:pt x="5491425" y="5909486"/>
                  <a:pt x="5510215" y="5867207"/>
                  <a:pt x="5505518" y="5839022"/>
                </a:cubicBezTo>
                <a:cubicBezTo>
                  <a:pt x="5500820" y="5810837"/>
                  <a:pt x="5470286" y="5780303"/>
                  <a:pt x="5470286" y="5740374"/>
                </a:cubicBezTo>
                <a:cubicBezTo>
                  <a:pt x="5484379" y="5766210"/>
                  <a:pt x="5489076" y="5801442"/>
                  <a:pt x="5503169" y="5827278"/>
                </a:cubicBezTo>
                <a:lnTo>
                  <a:pt x="5510913" y="5778452"/>
                </a:lnTo>
                <a:lnTo>
                  <a:pt x="5510215" y="5761512"/>
                </a:lnTo>
                <a:lnTo>
                  <a:pt x="5511797" y="5772875"/>
                </a:lnTo>
                <a:lnTo>
                  <a:pt x="5517959" y="5734025"/>
                </a:lnTo>
                <a:cubicBezTo>
                  <a:pt x="5528455" y="5668185"/>
                  <a:pt x="5538217" y="5596915"/>
                  <a:pt x="5535208" y="5531663"/>
                </a:cubicBezTo>
                <a:lnTo>
                  <a:pt x="5532739" y="5517111"/>
                </a:lnTo>
                <a:lnTo>
                  <a:pt x="5534841" y="5498192"/>
                </a:lnTo>
                <a:cubicBezTo>
                  <a:pt x="5534731" y="5489348"/>
                  <a:pt x="5533116" y="5481420"/>
                  <a:pt x="5529006" y="5474961"/>
                </a:cubicBezTo>
                <a:lnTo>
                  <a:pt x="5527802" y="5488010"/>
                </a:lnTo>
                <a:lnTo>
                  <a:pt x="5519610" y="5439730"/>
                </a:lnTo>
                <a:lnTo>
                  <a:pt x="5517045" y="5453724"/>
                </a:lnTo>
                <a:lnTo>
                  <a:pt x="5507866" y="5439730"/>
                </a:lnTo>
                <a:cubicBezTo>
                  <a:pt x="5507866" y="5458520"/>
                  <a:pt x="5500820" y="5482008"/>
                  <a:pt x="5507866" y="5500798"/>
                </a:cubicBezTo>
                <a:cubicBezTo>
                  <a:pt x="5507866" y="5500798"/>
                  <a:pt x="5505518" y="5500798"/>
                  <a:pt x="5503169" y="5500798"/>
                </a:cubicBezTo>
                <a:cubicBezTo>
                  <a:pt x="5493774" y="5519588"/>
                  <a:pt x="5500820" y="5540727"/>
                  <a:pt x="5493774" y="5559517"/>
                </a:cubicBezTo>
                <a:cubicBezTo>
                  <a:pt x="5493774" y="5559517"/>
                  <a:pt x="5486728" y="5561866"/>
                  <a:pt x="5486728" y="5561866"/>
                </a:cubicBezTo>
                <a:cubicBezTo>
                  <a:pt x="5476159" y="5578308"/>
                  <a:pt x="5477920" y="5591226"/>
                  <a:pt x="5482911" y="5604144"/>
                </a:cubicBezTo>
                <a:lnTo>
                  <a:pt x="5483463" y="5605644"/>
                </a:lnTo>
                <a:lnTo>
                  <a:pt x="5481402" y="5615697"/>
                </a:lnTo>
                <a:lnTo>
                  <a:pt x="5474984" y="5604144"/>
                </a:lnTo>
                <a:lnTo>
                  <a:pt x="5480249" y="5621319"/>
                </a:lnTo>
                <a:lnTo>
                  <a:pt x="5472378" y="5659708"/>
                </a:lnTo>
                <a:cubicBezTo>
                  <a:pt x="5469112" y="5683710"/>
                  <a:pt x="5467938" y="5708078"/>
                  <a:pt x="5470286" y="5733327"/>
                </a:cubicBezTo>
                <a:cubicBezTo>
                  <a:pt x="5453845" y="5759163"/>
                  <a:pt x="5453845" y="5801442"/>
                  <a:pt x="5453845" y="5841371"/>
                </a:cubicBezTo>
                <a:cubicBezTo>
                  <a:pt x="5437403" y="5796744"/>
                  <a:pt x="5463240" y="5747420"/>
                  <a:pt x="5458542" y="5705142"/>
                </a:cubicBezTo>
                <a:lnTo>
                  <a:pt x="5454820" y="5693086"/>
                </a:lnTo>
                <a:lnTo>
                  <a:pt x="5451496" y="5707490"/>
                </a:lnTo>
                <a:lnTo>
                  <a:pt x="5454149" y="5690911"/>
                </a:lnTo>
                <a:lnTo>
                  <a:pt x="5445037" y="5661396"/>
                </a:lnTo>
                <a:cubicBezTo>
                  <a:pt x="5438578" y="5648184"/>
                  <a:pt x="5431532" y="5635853"/>
                  <a:pt x="5428008" y="5622935"/>
                </a:cubicBezTo>
                <a:cubicBezTo>
                  <a:pt x="5425659" y="5629981"/>
                  <a:pt x="5423311" y="5634678"/>
                  <a:pt x="5420962" y="5641725"/>
                </a:cubicBezTo>
                <a:cubicBezTo>
                  <a:pt x="5418613" y="5641725"/>
                  <a:pt x="5416264" y="5641725"/>
                  <a:pt x="5413915" y="5641725"/>
                </a:cubicBezTo>
                <a:cubicBezTo>
                  <a:pt x="5417439" y="5613540"/>
                  <a:pt x="5419641" y="5584033"/>
                  <a:pt x="5409622" y="5559150"/>
                </a:cubicBezTo>
                <a:lnTo>
                  <a:pt x="5408084" y="5556698"/>
                </a:lnTo>
                <a:lnTo>
                  <a:pt x="5413291" y="5545939"/>
                </a:lnTo>
                <a:cubicBezTo>
                  <a:pt x="5425512" y="5520176"/>
                  <a:pt x="5437403" y="5488468"/>
                  <a:pt x="5416264" y="5472613"/>
                </a:cubicBezTo>
                <a:cubicBezTo>
                  <a:pt x="5413915" y="5474961"/>
                  <a:pt x="5411567" y="5479659"/>
                  <a:pt x="5409218" y="5484356"/>
                </a:cubicBezTo>
                <a:cubicBezTo>
                  <a:pt x="5406869" y="5484356"/>
                  <a:pt x="5406869" y="5482008"/>
                  <a:pt x="5406869" y="5482008"/>
                </a:cubicBezTo>
                <a:cubicBezTo>
                  <a:pt x="5402171" y="5491403"/>
                  <a:pt x="5399823" y="5496100"/>
                  <a:pt x="5399823" y="5503147"/>
                </a:cubicBezTo>
                <a:cubicBezTo>
                  <a:pt x="5396300" y="5513717"/>
                  <a:pt x="5393951" y="5524286"/>
                  <a:pt x="5393951" y="5535149"/>
                </a:cubicBezTo>
                <a:lnTo>
                  <a:pt x="5394500" y="5537405"/>
                </a:lnTo>
                <a:lnTo>
                  <a:pt x="5378978" y="5571555"/>
                </a:lnTo>
                <a:cubicBezTo>
                  <a:pt x="5374574" y="5584180"/>
                  <a:pt x="5370463" y="5597098"/>
                  <a:pt x="5364591" y="5608842"/>
                </a:cubicBezTo>
                <a:cubicBezTo>
                  <a:pt x="5369289" y="5622935"/>
                  <a:pt x="5373986" y="5637027"/>
                  <a:pt x="5378684" y="5653468"/>
                </a:cubicBezTo>
                <a:cubicBezTo>
                  <a:pt x="5378684" y="5653468"/>
                  <a:pt x="5376335" y="5655817"/>
                  <a:pt x="5376335" y="5655817"/>
                </a:cubicBezTo>
                <a:cubicBezTo>
                  <a:pt x="5371638" y="5644073"/>
                  <a:pt x="5366940" y="5632330"/>
                  <a:pt x="5362242" y="5620586"/>
                </a:cubicBezTo>
                <a:cubicBezTo>
                  <a:pt x="5345801" y="5634678"/>
                  <a:pt x="5348150" y="5653468"/>
                  <a:pt x="5355196" y="5672259"/>
                </a:cubicBezTo>
                <a:cubicBezTo>
                  <a:pt x="5350498" y="5676956"/>
                  <a:pt x="5348150" y="5681654"/>
                  <a:pt x="5348150" y="5686352"/>
                </a:cubicBezTo>
                <a:cubicBezTo>
                  <a:pt x="5345801" y="5679305"/>
                  <a:pt x="5343452" y="5672259"/>
                  <a:pt x="5341103" y="5665212"/>
                </a:cubicBezTo>
                <a:cubicBezTo>
                  <a:pt x="5334057" y="5672259"/>
                  <a:pt x="5331708" y="5681654"/>
                  <a:pt x="5327011" y="5691049"/>
                </a:cubicBezTo>
                <a:cubicBezTo>
                  <a:pt x="5327011" y="5672259"/>
                  <a:pt x="5324662" y="5653468"/>
                  <a:pt x="5343452" y="5651120"/>
                </a:cubicBezTo>
                <a:cubicBezTo>
                  <a:pt x="5341103" y="5651120"/>
                  <a:pt x="5338754" y="5648771"/>
                  <a:pt x="5341103" y="5644073"/>
                </a:cubicBezTo>
                <a:cubicBezTo>
                  <a:pt x="5343452" y="5641725"/>
                  <a:pt x="5343452" y="5637027"/>
                  <a:pt x="5338754" y="5637027"/>
                </a:cubicBezTo>
                <a:lnTo>
                  <a:pt x="5341103" y="5637027"/>
                </a:lnTo>
                <a:lnTo>
                  <a:pt x="5340494" y="5630938"/>
                </a:lnTo>
                <a:lnTo>
                  <a:pt x="5343452" y="5620586"/>
                </a:lnTo>
                <a:cubicBezTo>
                  <a:pt x="5355196" y="5604144"/>
                  <a:pt x="5357545" y="5578308"/>
                  <a:pt x="5343452" y="5564215"/>
                </a:cubicBezTo>
                <a:cubicBezTo>
                  <a:pt x="5338754" y="5580657"/>
                  <a:pt x="5331708" y="5599447"/>
                  <a:pt x="5338754" y="5613539"/>
                </a:cubicBezTo>
                <a:lnTo>
                  <a:pt x="5340494" y="5630938"/>
                </a:lnTo>
                <a:lnTo>
                  <a:pt x="5338754" y="5637027"/>
                </a:lnTo>
                <a:lnTo>
                  <a:pt x="5334057" y="5637027"/>
                </a:lnTo>
                <a:cubicBezTo>
                  <a:pt x="5327011" y="5615888"/>
                  <a:pt x="5322313" y="5594749"/>
                  <a:pt x="5319964" y="5571261"/>
                </a:cubicBezTo>
                <a:cubicBezTo>
                  <a:pt x="5315267" y="5575959"/>
                  <a:pt x="5312918" y="5580657"/>
                  <a:pt x="5310569" y="5585354"/>
                </a:cubicBezTo>
                <a:cubicBezTo>
                  <a:pt x="5305872" y="5585354"/>
                  <a:pt x="5303523" y="5587703"/>
                  <a:pt x="5301174" y="5587703"/>
                </a:cubicBezTo>
                <a:cubicBezTo>
                  <a:pt x="5312918" y="5566564"/>
                  <a:pt x="5319964" y="5543076"/>
                  <a:pt x="5305872" y="5519588"/>
                </a:cubicBezTo>
                <a:cubicBezTo>
                  <a:pt x="5291779" y="5554820"/>
                  <a:pt x="5280035" y="5590051"/>
                  <a:pt x="5275338" y="5634678"/>
                </a:cubicBezTo>
                <a:cubicBezTo>
                  <a:pt x="5280035" y="5622935"/>
                  <a:pt x="5291779" y="5606493"/>
                  <a:pt x="5298825" y="5592400"/>
                </a:cubicBezTo>
                <a:cubicBezTo>
                  <a:pt x="5298825" y="5592400"/>
                  <a:pt x="5301174" y="5594749"/>
                  <a:pt x="5303523" y="5594749"/>
                </a:cubicBezTo>
                <a:cubicBezTo>
                  <a:pt x="5301174" y="5597098"/>
                  <a:pt x="5301174" y="5599447"/>
                  <a:pt x="5298825" y="5601795"/>
                </a:cubicBezTo>
                <a:cubicBezTo>
                  <a:pt x="5296476" y="5601795"/>
                  <a:pt x="5296476" y="5601795"/>
                  <a:pt x="5296476" y="5601795"/>
                </a:cubicBezTo>
                <a:cubicBezTo>
                  <a:pt x="5289430" y="5613539"/>
                  <a:pt x="5284732" y="5622935"/>
                  <a:pt x="5282384" y="5634678"/>
                </a:cubicBezTo>
                <a:cubicBezTo>
                  <a:pt x="5275338" y="5651120"/>
                  <a:pt x="5270640" y="5669910"/>
                  <a:pt x="5272989" y="5693398"/>
                </a:cubicBezTo>
                <a:cubicBezTo>
                  <a:pt x="5263594" y="5693398"/>
                  <a:pt x="5270640" y="5679305"/>
                  <a:pt x="5268291" y="5672259"/>
                </a:cubicBezTo>
                <a:cubicBezTo>
                  <a:pt x="5254199" y="5681654"/>
                  <a:pt x="5251850" y="5698095"/>
                  <a:pt x="5244803" y="5712188"/>
                </a:cubicBezTo>
                <a:cubicBezTo>
                  <a:pt x="5244803" y="5712188"/>
                  <a:pt x="5242455" y="5709839"/>
                  <a:pt x="5240106" y="5709839"/>
                </a:cubicBezTo>
                <a:cubicBezTo>
                  <a:pt x="5247152" y="5693398"/>
                  <a:pt x="5263594" y="5676956"/>
                  <a:pt x="5265943" y="5658166"/>
                </a:cubicBezTo>
                <a:cubicBezTo>
                  <a:pt x="5268291" y="5637027"/>
                  <a:pt x="5263594" y="5618237"/>
                  <a:pt x="5265943" y="5599447"/>
                </a:cubicBezTo>
                <a:cubicBezTo>
                  <a:pt x="5270640" y="5557169"/>
                  <a:pt x="5289430" y="5524286"/>
                  <a:pt x="5301174" y="5489054"/>
                </a:cubicBezTo>
                <a:cubicBezTo>
                  <a:pt x="5296477" y="5472613"/>
                  <a:pt x="5292954" y="5454410"/>
                  <a:pt x="5289724" y="5435913"/>
                </a:cubicBezTo>
                <a:lnTo>
                  <a:pt x="5282219" y="5393383"/>
                </a:lnTo>
                <a:lnTo>
                  <a:pt x="5293885" y="5367184"/>
                </a:lnTo>
                <a:cubicBezTo>
                  <a:pt x="5299119" y="5358000"/>
                  <a:pt x="5305285" y="5349889"/>
                  <a:pt x="5312918" y="5343430"/>
                </a:cubicBezTo>
                <a:cubicBezTo>
                  <a:pt x="5312918" y="5345779"/>
                  <a:pt x="5310569" y="5350476"/>
                  <a:pt x="5310569" y="5352825"/>
                </a:cubicBezTo>
                <a:cubicBezTo>
                  <a:pt x="5315267" y="5352825"/>
                  <a:pt x="5319964" y="5352825"/>
                  <a:pt x="5324662" y="5352825"/>
                </a:cubicBezTo>
                <a:cubicBezTo>
                  <a:pt x="5324662" y="5348127"/>
                  <a:pt x="5322313" y="5343430"/>
                  <a:pt x="5319964" y="5338732"/>
                </a:cubicBezTo>
                <a:cubicBezTo>
                  <a:pt x="5324662" y="5336383"/>
                  <a:pt x="5327011" y="5336383"/>
                  <a:pt x="5329359" y="5334035"/>
                </a:cubicBezTo>
                <a:cubicBezTo>
                  <a:pt x="5338754" y="5338732"/>
                  <a:pt x="5348150" y="5343430"/>
                  <a:pt x="5350498" y="5350476"/>
                </a:cubicBezTo>
                <a:cubicBezTo>
                  <a:pt x="5381033" y="5326988"/>
                  <a:pt x="5383381" y="5284710"/>
                  <a:pt x="5381033" y="5240084"/>
                </a:cubicBezTo>
                <a:cubicBezTo>
                  <a:pt x="5402171" y="5244781"/>
                  <a:pt x="5418613" y="5195457"/>
                  <a:pt x="5395125" y="5190759"/>
                </a:cubicBezTo>
                <a:cubicBezTo>
                  <a:pt x="5385730" y="5204852"/>
                  <a:pt x="5406869" y="5228340"/>
                  <a:pt x="5383381" y="5233037"/>
                </a:cubicBezTo>
                <a:cubicBezTo>
                  <a:pt x="5378684" y="5186062"/>
                  <a:pt x="5411567" y="5101505"/>
                  <a:pt x="5390428" y="5066274"/>
                </a:cubicBezTo>
                <a:cubicBezTo>
                  <a:pt x="5409218" y="5031042"/>
                  <a:pt x="5402171" y="5014601"/>
                  <a:pt x="5418613" y="4962928"/>
                </a:cubicBezTo>
                <a:cubicBezTo>
                  <a:pt x="5406869" y="4969974"/>
                  <a:pt x="5383381" y="4965277"/>
                  <a:pt x="5359894" y="4972323"/>
                </a:cubicBezTo>
                <a:cubicBezTo>
                  <a:pt x="5357545" y="4960579"/>
                  <a:pt x="5369289" y="4941789"/>
                  <a:pt x="5362242" y="4932393"/>
                </a:cubicBezTo>
                <a:cubicBezTo>
                  <a:pt x="5348150" y="4953533"/>
                  <a:pt x="5324662" y="4953533"/>
                  <a:pt x="5303523" y="4962928"/>
                </a:cubicBezTo>
                <a:cubicBezTo>
                  <a:pt x="5343452" y="4944137"/>
                  <a:pt x="5296476" y="4934742"/>
                  <a:pt x="5289430" y="4915952"/>
                </a:cubicBezTo>
                <a:cubicBezTo>
                  <a:pt x="5291779" y="4911255"/>
                  <a:pt x="5301174" y="4913603"/>
                  <a:pt x="5308220" y="4918301"/>
                </a:cubicBezTo>
                <a:cubicBezTo>
                  <a:pt x="5305872" y="4901859"/>
                  <a:pt x="5308220" y="4885418"/>
                  <a:pt x="5298825" y="4873674"/>
                </a:cubicBezTo>
                <a:cubicBezTo>
                  <a:pt x="5287081" y="4887767"/>
                  <a:pt x="5282384" y="4894813"/>
                  <a:pt x="5282384" y="4913603"/>
                </a:cubicBezTo>
                <a:cubicBezTo>
                  <a:pt x="5258896" y="4894813"/>
                  <a:pt x="5223664" y="4883069"/>
                  <a:pt x="5176689" y="4890115"/>
                </a:cubicBezTo>
                <a:cubicBezTo>
                  <a:pt x="5120318" y="5016950"/>
                  <a:pt x="5110923" y="5162574"/>
                  <a:pt x="5117969" y="5303501"/>
                </a:cubicBezTo>
                <a:cubicBezTo>
                  <a:pt x="5113272" y="5324639"/>
                  <a:pt x="5108574" y="5343430"/>
                  <a:pt x="5103877" y="5362220"/>
                </a:cubicBezTo>
                <a:cubicBezTo>
                  <a:pt x="5108574" y="5362220"/>
                  <a:pt x="5115620" y="5359871"/>
                  <a:pt x="5120318" y="5359871"/>
                </a:cubicBezTo>
                <a:cubicBezTo>
                  <a:pt x="5125016" y="5413893"/>
                  <a:pt x="5129713" y="5467915"/>
                  <a:pt x="5136760" y="5519588"/>
                </a:cubicBezTo>
                <a:cubicBezTo>
                  <a:pt x="5155257" y="5523699"/>
                  <a:pt x="5170927" y="5524836"/>
                  <a:pt x="5184309" y="5523579"/>
                </a:cubicBezTo>
                <a:lnTo>
                  <a:pt x="5204836" y="5517280"/>
                </a:lnTo>
                <a:lnTo>
                  <a:pt x="5188727" y="5565096"/>
                </a:lnTo>
                <a:cubicBezTo>
                  <a:pt x="5179625" y="5580069"/>
                  <a:pt x="5167294" y="5590051"/>
                  <a:pt x="5150852" y="5590051"/>
                </a:cubicBezTo>
                <a:cubicBezTo>
                  <a:pt x="5148504" y="5604144"/>
                  <a:pt x="5146155" y="5615888"/>
                  <a:pt x="5141457" y="5625283"/>
                </a:cubicBezTo>
                <a:cubicBezTo>
                  <a:pt x="5141457" y="5615888"/>
                  <a:pt x="5143806" y="5606493"/>
                  <a:pt x="5143806" y="5594749"/>
                </a:cubicBezTo>
                <a:cubicBezTo>
                  <a:pt x="5136760" y="5606493"/>
                  <a:pt x="5127364" y="5613539"/>
                  <a:pt x="5120318" y="5625283"/>
                </a:cubicBezTo>
                <a:cubicBezTo>
                  <a:pt x="5122667" y="5625283"/>
                  <a:pt x="5122667" y="5625283"/>
                  <a:pt x="5125016" y="5625283"/>
                </a:cubicBezTo>
                <a:cubicBezTo>
                  <a:pt x="5122667" y="5627632"/>
                  <a:pt x="5122667" y="5632330"/>
                  <a:pt x="5120318" y="5634678"/>
                </a:cubicBezTo>
                <a:cubicBezTo>
                  <a:pt x="5117969" y="5632330"/>
                  <a:pt x="5117969" y="5632330"/>
                  <a:pt x="5115620" y="5632330"/>
                </a:cubicBezTo>
                <a:cubicBezTo>
                  <a:pt x="5106226" y="5634678"/>
                  <a:pt x="5103877" y="5629981"/>
                  <a:pt x="5096830" y="5627632"/>
                </a:cubicBezTo>
                <a:cubicBezTo>
                  <a:pt x="5094482" y="5627632"/>
                  <a:pt x="5092133" y="5627632"/>
                  <a:pt x="5087435" y="5629981"/>
                </a:cubicBezTo>
                <a:cubicBezTo>
                  <a:pt x="5085086" y="5632330"/>
                  <a:pt x="5078040" y="5637027"/>
                  <a:pt x="5073342" y="5639376"/>
                </a:cubicBezTo>
                <a:cubicBezTo>
                  <a:pt x="5087435" y="5641725"/>
                  <a:pt x="5103877" y="5641725"/>
                  <a:pt x="5117969" y="5644073"/>
                </a:cubicBezTo>
                <a:cubicBezTo>
                  <a:pt x="5117969" y="5648771"/>
                  <a:pt x="5115620" y="5653468"/>
                  <a:pt x="5113272" y="5658166"/>
                </a:cubicBezTo>
                <a:cubicBezTo>
                  <a:pt x="5110923" y="5658166"/>
                  <a:pt x="5108574" y="5660515"/>
                  <a:pt x="5106226" y="5660515"/>
                </a:cubicBezTo>
                <a:cubicBezTo>
                  <a:pt x="5108574" y="5660515"/>
                  <a:pt x="5110923" y="5660515"/>
                  <a:pt x="5113272" y="5660515"/>
                </a:cubicBezTo>
                <a:cubicBezTo>
                  <a:pt x="5110923" y="5662864"/>
                  <a:pt x="5110923" y="5662864"/>
                  <a:pt x="5110923" y="5665212"/>
                </a:cubicBezTo>
                <a:cubicBezTo>
                  <a:pt x="5092133" y="5660515"/>
                  <a:pt x="5070994" y="5648771"/>
                  <a:pt x="5052204" y="5648771"/>
                </a:cubicBezTo>
                <a:cubicBezTo>
                  <a:pt x="5049855" y="5648771"/>
                  <a:pt x="5045157" y="5651120"/>
                  <a:pt x="5040460" y="5651120"/>
                </a:cubicBezTo>
                <a:cubicBezTo>
                  <a:pt x="5063947" y="5655817"/>
                  <a:pt x="5087435" y="5665212"/>
                  <a:pt x="5110923" y="5667561"/>
                </a:cubicBezTo>
                <a:lnTo>
                  <a:pt x="5105003" y="5685322"/>
                </a:lnTo>
                <a:lnTo>
                  <a:pt x="5087435" y="5676956"/>
                </a:lnTo>
                <a:cubicBezTo>
                  <a:pt x="5056901" y="5693398"/>
                  <a:pt x="5007577" y="5693398"/>
                  <a:pt x="4972345" y="5705142"/>
                </a:cubicBezTo>
                <a:cubicBezTo>
                  <a:pt x="4981740" y="5716886"/>
                  <a:pt x="4991135" y="5705142"/>
                  <a:pt x="5005228" y="5702793"/>
                </a:cubicBezTo>
                <a:cubicBezTo>
                  <a:pt x="5024019" y="5700444"/>
                  <a:pt x="5048094" y="5701619"/>
                  <a:pt x="5071875" y="5702499"/>
                </a:cubicBezTo>
                <a:lnTo>
                  <a:pt x="5088742" y="5701965"/>
                </a:lnTo>
                <a:lnTo>
                  <a:pt x="5099179" y="5707490"/>
                </a:lnTo>
                <a:lnTo>
                  <a:pt x="5099083" y="5709215"/>
                </a:lnTo>
                <a:lnTo>
                  <a:pt x="5070407" y="5707785"/>
                </a:lnTo>
                <a:cubicBezTo>
                  <a:pt x="5049855" y="5708078"/>
                  <a:pt x="5029891" y="5711014"/>
                  <a:pt x="5019321" y="5716886"/>
                </a:cubicBezTo>
                <a:cubicBezTo>
                  <a:pt x="5035763" y="5715712"/>
                  <a:pt x="5056314" y="5714537"/>
                  <a:pt x="5075692" y="5713950"/>
                </a:cubicBezTo>
                <a:lnTo>
                  <a:pt x="5098838" y="5713641"/>
                </a:lnTo>
                <a:lnTo>
                  <a:pt x="5098043" y="5727940"/>
                </a:lnTo>
                <a:lnTo>
                  <a:pt x="5090371" y="5727456"/>
                </a:lnTo>
                <a:cubicBezTo>
                  <a:pt x="5070994" y="5728043"/>
                  <a:pt x="5052204" y="5730979"/>
                  <a:pt x="5038111" y="5738025"/>
                </a:cubicBezTo>
                <a:lnTo>
                  <a:pt x="5097699" y="5734139"/>
                </a:lnTo>
                <a:lnTo>
                  <a:pt x="5096830" y="5749768"/>
                </a:lnTo>
                <a:cubicBezTo>
                  <a:pt x="5063947" y="5754466"/>
                  <a:pt x="5033413" y="5761512"/>
                  <a:pt x="4993484" y="5761512"/>
                </a:cubicBezTo>
                <a:cubicBezTo>
                  <a:pt x="4998182" y="5775605"/>
                  <a:pt x="5009925" y="5763861"/>
                  <a:pt x="5019321" y="5763861"/>
                </a:cubicBezTo>
                <a:cubicBezTo>
                  <a:pt x="5042809" y="5761512"/>
                  <a:pt x="5070994" y="5759163"/>
                  <a:pt x="5096830" y="5756815"/>
                </a:cubicBezTo>
                <a:cubicBezTo>
                  <a:pt x="5096830" y="5759163"/>
                  <a:pt x="5096830" y="5761512"/>
                  <a:pt x="5096830" y="5763861"/>
                </a:cubicBezTo>
                <a:cubicBezTo>
                  <a:pt x="5068645" y="5768559"/>
                  <a:pt x="5040460" y="5773256"/>
                  <a:pt x="5012274" y="5770907"/>
                </a:cubicBezTo>
                <a:cubicBezTo>
                  <a:pt x="5012274" y="5785000"/>
                  <a:pt x="5026367" y="5775605"/>
                  <a:pt x="5033413" y="5775605"/>
                </a:cubicBezTo>
                <a:cubicBezTo>
                  <a:pt x="5054552" y="5775605"/>
                  <a:pt x="5078040" y="5773256"/>
                  <a:pt x="5099179" y="5768559"/>
                </a:cubicBezTo>
                <a:cubicBezTo>
                  <a:pt x="5099179" y="5768559"/>
                  <a:pt x="5099179" y="5770907"/>
                  <a:pt x="5099179" y="5773256"/>
                </a:cubicBezTo>
                <a:cubicBezTo>
                  <a:pt x="5078040" y="5777954"/>
                  <a:pt x="5054552" y="5780303"/>
                  <a:pt x="5031065" y="5782651"/>
                </a:cubicBezTo>
                <a:cubicBezTo>
                  <a:pt x="5038111" y="5799093"/>
                  <a:pt x="5049855" y="5787349"/>
                  <a:pt x="5061599" y="5785000"/>
                </a:cubicBezTo>
                <a:cubicBezTo>
                  <a:pt x="5073342" y="5782651"/>
                  <a:pt x="5085086" y="5780303"/>
                  <a:pt x="5099179" y="5780303"/>
                </a:cubicBezTo>
                <a:cubicBezTo>
                  <a:pt x="5103877" y="5817883"/>
                  <a:pt x="5110923" y="5853115"/>
                  <a:pt x="5110923" y="5885998"/>
                </a:cubicBezTo>
                <a:cubicBezTo>
                  <a:pt x="5094482" y="5871905"/>
                  <a:pt x="5078040" y="5853115"/>
                  <a:pt x="5063947" y="5836673"/>
                </a:cubicBezTo>
                <a:cubicBezTo>
                  <a:pt x="5061599" y="5853115"/>
                  <a:pt x="5080389" y="5860161"/>
                  <a:pt x="5089784" y="5869556"/>
                </a:cubicBezTo>
                <a:cubicBezTo>
                  <a:pt x="5096830" y="5876602"/>
                  <a:pt x="5103877" y="5885998"/>
                  <a:pt x="5110923" y="5895393"/>
                </a:cubicBezTo>
                <a:cubicBezTo>
                  <a:pt x="5110923" y="5897742"/>
                  <a:pt x="5110923" y="5902439"/>
                  <a:pt x="5110923" y="5904788"/>
                </a:cubicBezTo>
                <a:cubicBezTo>
                  <a:pt x="5089784" y="5885998"/>
                  <a:pt x="5070994" y="5864859"/>
                  <a:pt x="5056901" y="5839022"/>
                </a:cubicBezTo>
                <a:cubicBezTo>
                  <a:pt x="5045157" y="5841371"/>
                  <a:pt x="5045157" y="5831976"/>
                  <a:pt x="5033413" y="5834325"/>
                </a:cubicBezTo>
                <a:cubicBezTo>
                  <a:pt x="5031065" y="5843720"/>
                  <a:pt x="5040460" y="5841371"/>
                  <a:pt x="5045157" y="5846069"/>
                </a:cubicBezTo>
                <a:cubicBezTo>
                  <a:pt x="5038111" y="5857812"/>
                  <a:pt x="5024018" y="5839022"/>
                  <a:pt x="5016972" y="5834325"/>
                </a:cubicBezTo>
                <a:cubicBezTo>
                  <a:pt x="4993484" y="5834325"/>
                  <a:pt x="4974694" y="5827278"/>
                  <a:pt x="4955903" y="5820232"/>
                </a:cubicBezTo>
                <a:cubicBezTo>
                  <a:pt x="4955903" y="5815534"/>
                  <a:pt x="4955903" y="5813185"/>
                  <a:pt x="4953555" y="5810837"/>
                </a:cubicBezTo>
                <a:cubicBezTo>
                  <a:pt x="4953555" y="5813185"/>
                  <a:pt x="4951206" y="5813185"/>
                  <a:pt x="4948857" y="5815534"/>
                </a:cubicBezTo>
                <a:cubicBezTo>
                  <a:pt x="4951206" y="5839022"/>
                  <a:pt x="4967647" y="5841371"/>
                  <a:pt x="4981740" y="5850766"/>
                </a:cubicBezTo>
                <a:cubicBezTo>
                  <a:pt x="4979391" y="5874254"/>
                  <a:pt x="4939462" y="5864859"/>
                  <a:pt x="4918323" y="5871905"/>
                </a:cubicBezTo>
                <a:cubicBezTo>
                  <a:pt x="4880743" y="5871905"/>
                  <a:pt x="4861952" y="5850766"/>
                  <a:pt x="4822023" y="5857812"/>
                </a:cubicBezTo>
                <a:lnTo>
                  <a:pt x="4817249" y="5840678"/>
                </a:lnTo>
                <a:lnTo>
                  <a:pt x="4816372" y="5832857"/>
                </a:lnTo>
                <a:cubicBezTo>
                  <a:pt x="4813069" y="5827572"/>
                  <a:pt x="4803820" y="5830215"/>
                  <a:pt x="4798535" y="5824929"/>
                </a:cubicBezTo>
                <a:cubicBezTo>
                  <a:pt x="4793838" y="5801442"/>
                  <a:pt x="4838465" y="5820232"/>
                  <a:pt x="4824372" y="5789698"/>
                </a:cubicBezTo>
                <a:cubicBezTo>
                  <a:pt x="4861952" y="5792047"/>
                  <a:pt x="4876045" y="5824929"/>
                  <a:pt x="4920672" y="5813185"/>
                </a:cubicBezTo>
                <a:cubicBezTo>
                  <a:pt x="4923021" y="5789698"/>
                  <a:pt x="4899533" y="5801442"/>
                  <a:pt x="4890138" y="5792047"/>
                </a:cubicBezTo>
                <a:cubicBezTo>
                  <a:pt x="4880743" y="5766210"/>
                  <a:pt x="4904230" y="5766210"/>
                  <a:pt x="4897184" y="5738025"/>
                </a:cubicBezTo>
                <a:cubicBezTo>
                  <a:pt x="4876045" y="5719234"/>
                  <a:pt x="4857255" y="5698095"/>
                  <a:pt x="4838465" y="5674608"/>
                </a:cubicBezTo>
                <a:cubicBezTo>
                  <a:pt x="4838465" y="5674608"/>
                  <a:pt x="4838465" y="5676956"/>
                  <a:pt x="4838465" y="5676956"/>
                </a:cubicBezTo>
                <a:cubicBezTo>
                  <a:pt x="4807931" y="5681654"/>
                  <a:pt x="4784443" y="5679305"/>
                  <a:pt x="4760955" y="5674608"/>
                </a:cubicBezTo>
                <a:cubicBezTo>
                  <a:pt x="4756257" y="5700444"/>
                  <a:pt x="4789140" y="5672259"/>
                  <a:pt x="4782094" y="5698095"/>
                </a:cubicBezTo>
                <a:cubicBezTo>
                  <a:pt x="4789140" y="5719234"/>
                  <a:pt x="4772699" y="5709839"/>
                  <a:pt x="4765653" y="5707490"/>
                </a:cubicBezTo>
                <a:cubicBezTo>
                  <a:pt x="4763304" y="5719234"/>
                  <a:pt x="4772699" y="5719234"/>
                  <a:pt x="4772699" y="5726281"/>
                </a:cubicBezTo>
                <a:cubicBezTo>
                  <a:pt x="4777397" y="5735676"/>
                  <a:pt x="4784443" y="5726281"/>
                  <a:pt x="4784443" y="5719234"/>
                </a:cubicBezTo>
                <a:cubicBezTo>
                  <a:pt x="4798535" y="5735676"/>
                  <a:pt x="4833767" y="5721583"/>
                  <a:pt x="4840813" y="5749768"/>
                </a:cubicBezTo>
                <a:cubicBezTo>
                  <a:pt x="4822023" y="5763861"/>
                  <a:pt x="4819675" y="5745071"/>
                  <a:pt x="4793838" y="5749768"/>
                </a:cubicBezTo>
                <a:cubicBezTo>
                  <a:pt x="4789140" y="5752117"/>
                  <a:pt x="4791489" y="5775605"/>
                  <a:pt x="4796187" y="5775605"/>
                </a:cubicBezTo>
                <a:cubicBezTo>
                  <a:pt x="4796187" y="5789698"/>
                  <a:pt x="4770350" y="5782651"/>
                  <a:pt x="4760955" y="5787349"/>
                </a:cubicBezTo>
                <a:cubicBezTo>
                  <a:pt x="4744513" y="5794395"/>
                  <a:pt x="4775048" y="5794395"/>
                  <a:pt x="4770350" y="5810837"/>
                </a:cubicBezTo>
                <a:cubicBezTo>
                  <a:pt x="4744513" y="5817883"/>
                  <a:pt x="4751560" y="5782651"/>
                  <a:pt x="4746862" y="5761512"/>
                </a:cubicBezTo>
                <a:cubicBezTo>
                  <a:pt x="4760955" y="5763861"/>
                  <a:pt x="4758606" y="5749768"/>
                  <a:pt x="4775048" y="5752117"/>
                </a:cubicBezTo>
                <a:cubicBezTo>
                  <a:pt x="4770350" y="5733327"/>
                  <a:pt x="4739816" y="5747420"/>
                  <a:pt x="4721026" y="5747420"/>
                </a:cubicBezTo>
                <a:cubicBezTo>
                  <a:pt x="4704584" y="5754466"/>
                  <a:pt x="4713980" y="5756815"/>
                  <a:pt x="4716328" y="5773256"/>
                </a:cubicBezTo>
                <a:cubicBezTo>
                  <a:pt x="4713980" y="5773256"/>
                  <a:pt x="4713980" y="5773256"/>
                  <a:pt x="4713980" y="5773256"/>
                </a:cubicBezTo>
                <a:cubicBezTo>
                  <a:pt x="4716328" y="5775605"/>
                  <a:pt x="4716328" y="5775605"/>
                  <a:pt x="4718677" y="5777954"/>
                </a:cubicBezTo>
                <a:cubicBezTo>
                  <a:pt x="4716328" y="5782651"/>
                  <a:pt x="4713980" y="5777954"/>
                  <a:pt x="4711631" y="5777954"/>
                </a:cubicBezTo>
                <a:cubicBezTo>
                  <a:pt x="4725723" y="5799093"/>
                  <a:pt x="4746862" y="5813185"/>
                  <a:pt x="4763304" y="5831976"/>
                </a:cubicBezTo>
                <a:cubicBezTo>
                  <a:pt x="4763304" y="5834325"/>
                  <a:pt x="4763304" y="5834325"/>
                  <a:pt x="4763304" y="5836673"/>
                </a:cubicBezTo>
                <a:cubicBezTo>
                  <a:pt x="4775048" y="5834325"/>
                  <a:pt x="4765653" y="5841371"/>
                  <a:pt x="4765653" y="5850766"/>
                </a:cubicBezTo>
                <a:cubicBezTo>
                  <a:pt x="4765653" y="5853115"/>
                  <a:pt x="4768001" y="5853115"/>
                  <a:pt x="4768001" y="5855464"/>
                </a:cubicBezTo>
                <a:lnTo>
                  <a:pt x="4780580" y="5857290"/>
                </a:lnTo>
                <a:lnTo>
                  <a:pt x="4772699" y="5883649"/>
                </a:lnTo>
                <a:cubicBezTo>
                  <a:pt x="4751560" y="5878951"/>
                  <a:pt x="4744513" y="5897742"/>
                  <a:pt x="4732770" y="5888346"/>
                </a:cubicBezTo>
                <a:cubicBezTo>
                  <a:pt x="4725723" y="5902439"/>
                  <a:pt x="4711631" y="5876602"/>
                  <a:pt x="4716328" y="5902439"/>
                </a:cubicBezTo>
                <a:cubicBezTo>
                  <a:pt x="4704584" y="5900090"/>
                  <a:pt x="4699887" y="5890695"/>
                  <a:pt x="4681096" y="5895393"/>
                </a:cubicBezTo>
                <a:cubicBezTo>
                  <a:pt x="4683445" y="5890695"/>
                  <a:pt x="4685794" y="5888346"/>
                  <a:pt x="4688143" y="5885998"/>
                </a:cubicBezTo>
                <a:cubicBezTo>
                  <a:pt x="4676399" y="5874254"/>
                  <a:pt x="4664655" y="5862510"/>
                  <a:pt x="4650562" y="5850766"/>
                </a:cubicBezTo>
                <a:cubicBezTo>
                  <a:pt x="4650562" y="5862510"/>
                  <a:pt x="4664655" y="5874254"/>
                  <a:pt x="4652911" y="5885998"/>
                </a:cubicBezTo>
                <a:cubicBezTo>
                  <a:pt x="4662306" y="5900090"/>
                  <a:pt x="4678748" y="5904788"/>
                  <a:pt x="4690492" y="5918880"/>
                </a:cubicBezTo>
                <a:cubicBezTo>
                  <a:pt x="4697538" y="5937671"/>
                  <a:pt x="4671702" y="5930624"/>
                  <a:pt x="4676399" y="5947066"/>
                </a:cubicBezTo>
                <a:cubicBezTo>
                  <a:pt x="4683445" y="5958810"/>
                  <a:pt x="4706933" y="5935322"/>
                  <a:pt x="4728072" y="5940020"/>
                </a:cubicBezTo>
                <a:cubicBezTo>
                  <a:pt x="4749211" y="5954112"/>
                  <a:pt x="4716328" y="5965856"/>
                  <a:pt x="4732770" y="5977600"/>
                </a:cubicBezTo>
                <a:cubicBezTo>
                  <a:pt x="4763304" y="5968205"/>
                  <a:pt x="4756257" y="5923578"/>
                  <a:pt x="4798535" y="5923578"/>
                </a:cubicBezTo>
                <a:cubicBezTo>
                  <a:pt x="4798535" y="5918880"/>
                  <a:pt x="4796187" y="5918880"/>
                  <a:pt x="4791489" y="5918880"/>
                </a:cubicBezTo>
                <a:cubicBezTo>
                  <a:pt x="4814977" y="5904788"/>
                  <a:pt x="4847860" y="5940020"/>
                  <a:pt x="4871348" y="5947066"/>
                </a:cubicBezTo>
                <a:cubicBezTo>
                  <a:pt x="4866650" y="5968205"/>
                  <a:pt x="4845511" y="5940020"/>
                  <a:pt x="4838465" y="5958810"/>
                </a:cubicBezTo>
                <a:cubicBezTo>
                  <a:pt x="4831419" y="5968205"/>
                  <a:pt x="4831419" y="5986995"/>
                  <a:pt x="4819675" y="5994041"/>
                </a:cubicBezTo>
                <a:cubicBezTo>
                  <a:pt x="4763304" y="6003436"/>
                  <a:pt x="4756257" y="5994041"/>
                  <a:pt x="4702236" y="6003436"/>
                </a:cubicBezTo>
                <a:cubicBezTo>
                  <a:pt x="4702236" y="6001088"/>
                  <a:pt x="4699887" y="5996390"/>
                  <a:pt x="4697538" y="5994041"/>
                </a:cubicBezTo>
                <a:cubicBezTo>
                  <a:pt x="4704584" y="6005785"/>
                  <a:pt x="4709282" y="6019878"/>
                  <a:pt x="4713980" y="6033971"/>
                </a:cubicBezTo>
                <a:cubicBezTo>
                  <a:pt x="4709282" y="6031622"/>
                  <a:pt x="4706933" y="6022227"/>
                  <a:pt x="4702236" y="6019878"/>
                </a:cubicBezTo>
                <a:cubicBezTo>
                  <a:pt x="4706933" y="6080946"/>
                  <a:pt x="4756257" y="6127922"/>
                  <a:pt x="4791489" y="6174898"/>
                </a:cubicBezTo>
                <a:cubicBezTo>
                  <a:pt x="4777397" y="6165503"/>
                  <a:pt x="4765653" y="6149061"/>
                  <a:pt x="4753909" y="6134968"/>
                </a:cubicBezTo>
                <a:cubicBezTo>
                  <a:pt x="4758606" y="6170200"/>
                  <a:pt x="4805582" y="6181944"/>
                  <a:pt x="4817326" y="6212478"/>
                </a:cubicBezTo>
                <a:cubicBezTo>
                  <a:pt x="4803233" y="6198385"/>
                  <a:pt x="4786792" y="6184293"/>
                  <a:pt x="4770350" y="6174898"/>
                </a:cubicBezTo>
                <a:cubicBezTo>
                  <a:pt x="4768001" y="6174898"/>
                  <a:pt x="4768001" y="6179595"/>
                  <a:pt x="4770350" y="6179595"/>
                </a:cubicBezTo>
                <a:cubicBezTo>
                  <a:pt x="4760955" y="6179595"/>
                  <a:pt x="4753909" y="6160805"/>
                  <a:pt x="4742165" y="6158456"/>
                </a:cubicBezTo>
                <a:cubicBezTo>
                  <a:pt x="4723375" y="6125573"/>
                  <a:pt x="4699887" y="6099736"/>
                  <a:pt x="4676399" y="6076249"/>
                </a:cubicBezTo>
                <a:cubicBezTo>
                  <a:pt x="4674050" y="6076249"/>
                  <a:pt x="4669353" y="6078598"/>
                  <a:pt x="4667004" y="6078598"/>
                </a:cubicBezTo>
                <a:cubicBezTo>
                  <a:pt x="4683445" y="6095039"/>
                  <a:pt x="4699887" y="6109131"/>
                  <a:pt x="4706933" y="6123224"/>
                </a:cubicBezTo>
                <a:cubicBezTo>
                  <a:pt x="4699887" y="6109131"/>
                  <a:pt x="4683445" y="6095039"/>
                  <a:pt x="4664655" y="6080946"/>
                </a:cubicBezTo>
                <a:cubicBezTo>
                  <a:pt x="4657609" y="6083295"/>
                  <a:pt x="4652911" y="6087992"/>
                  <a:pt x="4650562" y="6095039"/>
                </a:cubicBezTo>
                <a:cubicBezTo>
                  <a:pt x="4674050" y="6116178"/>
                  <a:pt x="4695189" y="6153759"/>
                  <a:pt x="4721026" y="6177247"/>
                </a:cubicBezTo>
                <a:lnTo>
                  <a:pt x="4684723" y="6145265"/>
                </a:lnTo>
                <a:lnTo>
                  <a:pt x="4685795" y="6146601"/>
                </a:lnTo>
                <a:cubicBezTo>
                  <a:pt x="4715302" y="6184586"/>
                  <a:pt x="4747450" y="6229506"/>
                  <a:pt x="4770351" y="6266499"/>
                </a:cubicBezTo>
                <a:cubicBezTo>
                  <a:pt x="4772700" y="6266499"/>
                  <a:pt x="4770351" y="6261801"/>
                  <a:pt x="4770351" y="6259453"/>
                </a:cubicBezTo>
                <a:cubicBezTo>
                  <a:pt x="4789142" y="6275894"/>
                  <a:pt x="4803234" y="6311125"/>
                  <a:pt x="4819676" y="6332264"/>
                </a:cubicBezTo>
                <a:cubicBezTo>
                  <a:pt x="4793839" y="6313474"/>
                  <a:pt x="4768003" y="6271196"/>
                  <a:pt x="4737469" y="6247709"/>
                </a:cubicBezTo>
                <a:cubicBezTo>
                  <a:pt x="4716330" y="6193686"/>
                  <a:pt x="4688144" y="6158455"/>
                  <a:pt x="4657609" y="6111479"/>
                </a:cubicBezTo>
                <a:lnTo>
                  <a:pt x="4681409" y="6141135"/>
                </a:lnTo>
                <a:lnTo>
                  <a:pt x="4650562" y="6099736"/>
                </a:lnTo>
                <a:cubicBezTo>
                  <a:pt x="4650562" y="6102085"/>
                  <a:pt x="4650562" y="6106783"/>
                  <a:pt x="4652911" y="6111480"/>
                </a:cubicBezTo>
                <a:cubicBezTo>
                  <a:pt x="4638818" y="6118527"/>
                  <a:pt x="4636470" y="6109131"/>
                  <a:pt x="4627075" y="6109131"/>
                </a:cubicBezTo>
                <a:cubicBezTo>
                  <a:pt x="4629423" y="6111480"/>
                  <a:pt x="4631772" y="6116178"/>
                  <a:pt x="4634121" y="6118527"/>
                </a:cubicBezTo>
                <a:cubicBezTo>
                  <a:pt x="4629423" y="6116178"/>
                  <a:pt x="4627075" y="6113829"/>
                  <a:pt x="4622377" y="6109131"/>
                </a:cubicBezTo>
                <a:cubicBezTo>
                  <a:pt x="4617680" y="6111480"/>
                  <a:pt x="4615331" y="6116178"/>
                  <a:pt x="4612982" y="6123224"/>
                </a:cubicBezTo>
                <a:cubicBezTo>
                  <a:pt x="4612982" y="6123224"/>
                  <a:pt x="4615331" y="6125573"/>
                  <a:pt x="4615331" y="6125573"/>
                </a:cubicBezTo>
                <a:cubicBezTo>
                  <a:pt x="4615331" y="6127922"/>
                  <a:pt x="4615331" y="6127922"/>
                  <a:pt x="4612982" y="6125573"/>
                </a:cubicBezTo>
                <a:cubicBezTo>
                  <a:pt x="4612982" y="6127922"/>
                  <a:pt x="4612982" y="6132619"/>
                  <a:pt x="4610633" y="6134968"/>
                </a:cubicBezTo>
                <a:cubicBezTo>
                  <a:pt x="4610633" y="6137317"/>
                  <a:pt x="4612982" y="6137317"/>
                  <a:pt x="4612982" y="6139666"/>
                </a:cubicBezTo>
                <a:cubicBezTo>
                  <a:pt x="4620028" y="6149061"/>
                  <a:pt x="4631772" y="6151410"/>
                  <a:pt x="4641167" y="6158456"/>
                </a:cubicBezTo>
                <a:cubicBezTo>
                  <a:pt x="4643516" y="6170200"/>
                  <a:pt x="4638818" y="6174898"/>
                  <a:pt x="4631772" y="6179595"/>
                </a:cubicBezTo>
                <a:cubicBezTo>
                  <a:pt x="4634121" y="6196036"/>
                  <a:pt x="4655260" y="6181944"/>
                  <a:pt x="4652911" y="6203082"/>
                </a:cubicBezTo>
                <a:cubicBezTo>
                  <a:pt x="4655260" y="6210129"/>
                  <a:pt x="4652911" y="6212478"/>
                  <a:pt x="4650562" y="6214826"/>
                </a:cubicBezTo>
                <a:cubicBezTo>
                  <a:pt x="4648214" y="6217175"/>
                  <a:pt x="4645865" y="6219524"/>
                  <a:pt x="4643516" y="6219524"/>
                </a:cubicBezTo>
                <a:cubicBezTo>
                  <a:pt x="4655260" y="6247710"/>
                  <a:pt x="4676399" y="6273546"/>
                  <a:pt x="4690492" y="6301731"/>
                </a:cubicBezTo>
                <a:cubicBezTo>
                  <a:pt x="4706933" y="6334614"/>
                  <a:pt x="4730421" y="6374544"/>
                  <a:pt x="4737467" y="6405078"/>
                </a:cubicBezTo>
                <a:cubicBezTo>
                  <a:pt x="4725723" y="6390985"/>
                  <a:pt x="4725723" y="6365149"/>
                  <a:pt x="4709282" y="6355753"/>
                </a:cubicBezTo>
                <a:cubicBezTo>
                  <a:pt x="4709282" y="6360451"/>
                  <a:pt x="4711631" y="6362800"/>
                  <a:pt x="4713980" y="6367497"/>
                </a:cubicBezTo>
                <a:cubicBezTo>
                  <a:pt x="4690492" y="6344009"/>
                  <a:pt x="4676399" y="6297034"/>
                  <a:pt x="4655260" y="6268849"/>
                </a:cubicBezTo>
                <a:cubicBezTo>
                  <a:pt x="4676399" y="6318173"/>
                  <a:pt x="4695189" y="6367497"/>
                  <a:pt x="4721026" y="6409775"/>
                </a:cubicBezTo>
                <a:cubicBezTo>
                  <a:pt x="4697538" y="6386288"/>
                  <a:pt x="4688143" y="6351056"/>
                  <a:pt x="4669353" y="6322870"/>
                </a:cubicBezTo>
                <a:cubicBezTo>
                  <a:pt x="4676399" y="6367497"/>
                  <a:pt x="4709282" y="6407427"/>
                  <a:pt x="4721026" y="6454402"/>
                </a:cubicBezTo>
                <a:cubicBezTo>
                  <a:pt x="4709282" y="6447356"/>
                  <a:pt x="4706933" y="6409775"/>
                  <a:pt x="4697538" y="6419170"/>
                </a:cubicBezTo>
                <a:cubicBezTo>
                  <a:pt x="4699887" y="6402729"/>
                  <a:pt x="4688143" y="6402729"/>
                  <a:pt x="4685794" y="6386288"/>
                </a:cubicBezTo>
                <a:cubicBezTo>
                  <a:pt x="4683445" y="6409775"/>
                  <a:pt x="4699887" y="6433263"/>
                  <a:pt x="4702236" y="6461448"/>
                </a:cubicBezTo>
                <a:cubicBezTo>
                  <a:pt x="4697538" y="6456751"/>
                  <a:pt x="4699887" y="6433263"/>
                  <a:pt x="4690492" y="6440309"/>
                </a:cubicBezTo>
                <a:cubicBezTo>
                  <a:pt x="4690492" y="6430914"/>
                  <a:pt x="4690492" y="6402729"/>
                  <a:pt x="4678748" y="6393334"/>
                </a:cubicBezTo>
                <a:cubicBezTo>
                  <a:pt x="4671702" y="6402729"/>
                  <a:pt x="4683445" y="6414473"/>
                  <a:pt x="4683445" y="6423868"/>
                </a:cubicBezTo>
                <a:cubicBezTo>
                  <a:pt x="4678748" y="6419170"/>
                  <a:pt x="4678748" y="6421519"/>
                  <a:pt x="4678748" y="6428565"/>
                </a:cubicBezTo>
                <a:cubicBezTo>
                  <a:pt x="4671702" y="6412124"/>
                  <a:pt x="4671702" y="6386288"/>
                  <a:pt x="4662306" y="6367497"/>
                </a:cubicBezTo>
                <a:lnTo>
                  <a:pt x="4660902" y="6379855"/>
                </a:lnTo>
                <a:lnTo>
                  <a:pt x="4643810" y="6318467"/>
                </a:lnTo>
                <a:cubicBezTo>
                  <a:pt x="4638819" y="6292924"/>
                  <a:pt x="4635295" y="6266500"/>
                  <a:pt x="4631772" y="6238314"/>
                </a:cubicBezTo>
                <a:cubicBezTo>
                  <a:pt x="4631772" y="6238314"/>
                  <a:pt x="4629423" y="6238314"/>
                  <a:pt x="4627075" y="6238314"/>
                </a:cubicBezTo>
                <a:cubicBezTo>
                  <a:pt x="4629423" y="6289988"/>
                  <a:pt x="4638818" y="6339312"/>
                  <a:pt x="4650562" y="6388637"/>
                </a:cubicBezTo>
                <a:cubicBezTo>
                  <a:pt x="4629423" y="6344009"/>
                  <a:pt x="4624726" y="6297034"/>
                  <a:pt x="4620028" y="6240663"/>
                </a:cubicBezTo>
                <a:cubicBezTo>
                  <a:pt x="4617680" y="6275895"/>
                  <a:pt x="4615331" y="6315824"/>
                  <a:pt x="4610633" y="6344009"/>
                </a:cubicBezTo>
                <a:cubicBezTo>
                  <a:pt x="4610633" y="6344009"/>
                  <a:pt x="4610633" y="6381590"/>
                  <a:pt x="4608285" y="6355753"/>
                </a:cubicBezTo>
                <a:cubicBezTo>
                  <a:pt x="4601238" y="6318173"/>
                  <a:pt x="4603587" y="6278244"/>
                  <a:pt x="4603587" y="6235966"/>
                </a:cubicBezTo>
                <a:lnTo>
                  <a:pt x="4594220" y="6237839"/>
                </a:lnTo>
                <a:lnTo>
                  <a:pt x="4598889" y="6158456"/>
                </a:lnTo>
                <a:cubicBezTo>
                  <a:pt x="4594192" y="6158456"/>
                  <a:pt x="4591843" y="6158456"/>
                  <a:pt x="4589494" y="6156107"/>
                </a:cubicBezTo>
                <a:cubicBezTo>
                  <a:pt x="4589494" y="6170200"/>
                  <a:pt x="4589494" y="6184293"/>
                  <a:pt x="4589494" y="6198385"/>
                </a:cubicBezTo>
                <a:cubicBezTo>
                  <a:pt x="4589494" y="6200734"/>
                  <a:pt x="4591843" y="6200734"/>
                  <a:pt x="4591843" y="6203082"/>
                </a:cubicBezTo>
                <a:cubicBezTo>
                  <a:pt x="4591843" y="6205431"/>
                  <a:pt x="4591843" y="6205431"/>
                  <a:pt x="4589494" y="6207780"/>
                </a:cubicBezTo>
                <a:lnTo>
                  <a:pt x="4594122" y="6237859"/>
                </a:lnTo>
                <a:lnTo>
                  <a:pt x="4591892" y="6238305"/>
                </a:lnTo>
                <a:lnTo>
                  <a:pt x="4591843" y="6235966"/>
                </a:lnTo>
                <a:cubicBezTo>
                  <a:pt x="4591843" y="6235966"/>
                  <a:pt x="4591843" y="6235966"/>
                  <a:pt x="4591843" y="6238314"/>
                </a:cubicBezTo>
                <a:lnTo>
                  <a:pt x="4591892" y="6238305"/>
                </a:lnTo>
                <a:lnTo>
                  <a:pt x="4593018" y="6292924"/>
                </a:lnTo>
                <a:cubicBezTo>
                  <a:pt x="4592430" y="6312301"/>
                  <a:pt x="4590669" y="6332266"/>
                  <a:pt x="4587145" y="6353405"/>
                </a:cubicBezTo>
                <a:cubicBezTo>
                  <a:pt x="4580099" y="6332265"/>
                  <a:pt x="4582448" y="6301731"/>
                  <a:pt x="4575401" y="6289988"/>
                </a:cubicBezTo>
                <a:cubicBezTo>
                  <a:pt x="4573053" y="6297034"/>
                  <a:pt x="4570704" y="6304080"/>
                  <a:pt x="4570704" y="6313475"/>
                </a:cubicBezTo>
                <a:cubicBezTo>
                  <a:pt x="4563658" y="6313475"/>
                  <a:pt x="4566006" y="6304080"/>
                  <a:pt x="4566006" y="6297034"/>
                </a:cubicBezTo>
                <a:cubicBezTo>
                  <a:pt x="4556611" y="6306429"/>
                  <a:pt x="4561309" y="6294685"/>
                  <a:pt x="4556611" y="6297034"/>
                </a:cubicBezTo>
                <a:cubicBezTo>
                  <a:pt x="4547216" y="6266500"/>
                  <a:pt x="4549565" y="6245361"/>
                  <a:pt x="4542519" y="6217175"/>
                </a:cubicBezTo>
                <a:cubicBezTo>
                  <a:pt x="4540170" y="6214826"/>
                  <a:pt x="4537821" y="6214826"/>
                  <a:pt x="4535472" y="6212478"/>
                </a:cubicBezTo>
                <a:cubicBezTo>
                  <a:pt x="4535472" y="6221873"/>
                  <a:pt x="4540170" y="6235966"/>
                  <a:pt x="4535472" y="6243012"/>
                </a:cubicBezTo>
                <a:cubicBezTo>
                  <a:pt x="4530775" y="6233617"/>
                  <a:pt x="4533123" y="6217175"/>
                  <a:pt x="4530775" y="6203082"/>
                </a:cubicBezTo>
                <a:cubicBezTo>
                  <a:pt x="4530775" y="6203082"/>
                  <a:pt x="4530775" y="6200734"/>
                  <a:pt x="4530775" y="6200734"/>
                </a:cubicBezTo>
                <a:cubicBezTo>
                  <a:pt x="4530775" y="6193688"/>
                  <a:pt x="4528426" y="6186641"/>
                  <a:pt x="4526077" y="6181944"/>
                </a:cubicBezTo>
                <a:cubicBezTo>
                  <a:pt x="4519031" y="6191339"/>
                  <a:pt x="4521379" y="6217175"/>
                  <a:pt x="4523728" y="6231268"/>
                </a:cubicBezTo>
                <a:cubicBezTo>
                  <a:pt x="4509635" y="6212478"/>
                  <a:pt x="4519031" y="6172549"/>
                  <a:pt x="4514333" y="6142015"/>
                </a:cubicBezTo>
                <a:cubicBezTo>
                  <a:pt x="4511984" y="6139666"/>
                  <a:pt x="4509635" y="6139666"/>
                  <a:pt x="4507287" y="6137317"/>
                </a:cubicBezTo>
                <a:cubicBezTo>
                  <a:pt x="4504938" y="6134968"/>
                  <a:pt x="4504938" y="6130271"/>
                  <a:pt x="4504938" y="6127922"/>
                </a:cubicBezTo>
                <a:cubicBezTo>
                  <a:pt x="4502589" y="6137317"/>
                  <a:pt x="4507287" y="6153759"/>
                  <a:pt x="4509635" y="6163154"/>
                </a:cubicBezTo>
                <a:cubicBezTo>
                  <a:pt x="4490846" y="6125573"/>
                  <a:pt x="4493194" y="6078598"/>
                  <a:pt x="4488497" y="6033971"/>
                </a:cubicBezTo>
                <a:cubicBezTo>
                  <a:pt x="4479102" y="6033971"/>
                  <a:pt x="4467358" y="6038668"/>
                  <a:pt x="4460311" y="6033971"/>
                </a:cubicBezTo>
                <a:cubicBezTo>
                  <a:pt x="4453265" y="6010483"/>
                  <a:pt x="4462660" y="6003436"/>
                  <a:pt x="4460311" y="5982297"/>
                </a:cubicBezTo>
                <a:cubicBezTo>
                  <a:pt x="4465009" y="5979949"/>
                  <a:pt x="4469706" y="5977600"/>
                  <a:pt x="4474404" y="5977600"/>
                </a:cubicBezTo>
                <a:cubicBezTo>
                  <a:pt x="4469706" y="5963507"/>
                  <a:pt x="4465009" y="5947066"/>
                  <a:pt x="4457962" y="5930624"/>
                </a:cubicBezTo>
                <a:cubicBezTo>
                  <a:pt x="4436824" y="5928276"/>
                  <a:pt x="4413336" y="5930624"/>
                  <a:pt x="4387499" y="5935322"/>
                </a:cubicBezTo>
                <a:cubicBezTo>
                  <a:pt x="4371058" y="5916532"/>
                  <a:pt x="4354616" y="5902439"/>
                  <a:pt x="4335826" y="5890695"/>
                </a:cubicBezTo>
                <a:cubicBezTo>
                  <a:pt x="4335826" y="5831976"/>
                  <a:pt x="4298245" y="5806139"/>
                  <a:pt x="4309989" y="5752117"/>
                </a:cubicBezTo>
                <a:cubicBezTo>
                  <a:pt x="4345221" y="5749768"/>
                  <a:pt x="4317036" y="5789698"/>
                  <a:pt x="4328780" y="5820232"/>
                </a:cubicBezTo>
                <a:cubicBezTo>
                  <a:pt x="4349919" y="5874254"/>
                  <a:pt x="4403940" y="5883649"/>
                  <a:pt x="4448567" y="5907137"/>
                </a:cubicBezTo>
                <a:cubicBezTo>
                  <a:pt x="4448567" y="5904788"/>
                  <a:pt x="4448567" y="5904788"/>
                  <a:pt x="4448567" y="5904788"/>
                </a:cubicBezTo>
                <a:cubicBezTo>
                  <a:pt x="4443870" y="5893044"/>
                  <a:pt x="4439172" y="5881300"/>
                  <a:pt x="4434475" y="5869556"/>
                </a:cubicBezTo>
                <a:cubicBezTo>
                  <a:pt x="4415684" y="5864859"/>
                  <a:pt x="4392197" y="5864859"/>
                  <a:pt x="4387499" y="5839022"/>
                </a:cubicBezTo>
                <a:cubicBezTo>
                  <a:pt x="4380453" y="5822581"/>
                  <a:pt x="4394545" y="5820232"/>
                  <a:pt x="4389848" y="5806139"/>
                </a:cubicBezTo>
                <a:cubicBezTo>
                  <a:pt x="4392197" y="5785000"/>
                  <a:pt x="4373407" y="5796744"/>
                  <a:pt x="4375755" y="5775605"/>
                </a:cubicBezTo>
                <a:cubicBezTo>
                  <a:pt x="4371058" y="5756815"/>
                  <a:pt x="4389848" y="5756815"/>
                  <a:pt x="4389848" y="5742722"/>
                </a:cubicBezTo>
                <a:cubicBezTo>
                  <a:pt x="4389848" y="5735676"/>
                  <a:pt x="4382802" y="5738025"/>
                  <a:pt x="4378104" y="5738025"/>
                </a:cubicBezTo>
                <a:cubicBezTo>
                  <a:pt x="4380453" y="5733327"/>
                  <a:pt x="4380453" y="5728630"/>
                  <a:pt x="4380453" y="5723932"/>
                </a:cubicBezTo>
                <a:cubicBezTo>
                  <a:pt x="4378104" y="5719234"/>
                  <a:pt x="4375755" y="5714537"/>
                  <a:pt x="4373407" y="5709839"/>
                </a:cubicBezTo>
                <a:cubicBezTo>
                  <a:pt x="4371058" y="5709839"/>
                  <a:pt x="4366360" y="5709839"/>
                  <a:pt x="4364011" y="5707490"/>
                </a:cubicBezTo>
                <a:cubicBezTo>
                  <a:pt x="4364011" y="5712188"/>
                  <a:pt x="4364011" y="5714537"/>
                  <a:pt x="4366360" y="5719234"/>
                </a:cubicBezTo>
                <a:cubicBezTo>
                  <a:pt x="4352267" y="5721583"/>
                  <a:pt x="4347570" y="5712188"/>
                  <a:pt x="4335826" y="5709839"/>
                </a:cubicBezTo>
                <a:cubicBezTo>
                  <a:pt x="4333477" y="5684003"/>
                  <a:pt x="4321733" y="5669910"/>
                  <a:pt x="4312338" y="5655817"/>
                </a:cubicBezTo>
                <a:cubicBezTo>
                  <a:pt x="4312338" y="5653468"/>
                  <a:pt x="4314687" y="5648771"/>
                  <a:pt x="4314687" y="5644073"/>
                </a:cubicBezTo>
                <a:cubicBezTo>
                  <a:pt x="4307641" y="5634678"/>
                  <a:pt x="4298245" y="5629981"/>
                  <a:pt x="4286502" y="5625283"/>
                </a:cubicBezTo>
                <a:cubicBezTo>
                  <a:pt x="4281804" y="5707490"/>
                  <a:pt x="4291199" y="5770907"/>
                  <a:pt x="4293548" y="5860161"/>
                </a:cubicBezTo>
                <a:cubicBezTo>
                  <a:pt x="4288850" y="5862510"/>
                  <a:pt x="4286502" y="5857812"/>
                  <a:pt x="4284153" y="5857812"/>
                </a:cubicBezTo>
                <a:cubicBezTo>
                  <a:pt x="4300594" y="6005785"/>
                  <a:pt x="4312338" y="6153759"/>
                  <a:pt x="4326431" y="6301731"/>
                </a:cubicBezTo>
                <a:cubicBezTo>
                  <a:pt x="4331129" y="6285290"/>
                  <a:pt x="4338175" y="6268849"/>
                  <a:pt x="4338175" y="6254756"/>
                </a:cubicBezTo>
                <a:cubicBezTo>
                  <a:pt x="4342872" y="6266500"/>
                  <a:pt x="4361663" y="6266500"/>
                  <a:pt x="4364011" y="6282942"/>
                </a:cubicBezTo>
                <a:cubicBezTo>
                  <a:pt x="4356965" y="6304080"/>
                  <a:pt x="4347570" y="6325219"/>
                  <a:pt x="4333477" y="6339312"/>
                </a:cubicBezTo>
                <a:cubicBezTo>
                  <a:pt x="4331129" y="6334614"/>
                  <a:pt x="4331129" y="6332265"/>
                  <a:pt x="4328780" y="6329917"/>
                </a:cubicBezTo>
                <a:cubicBezTo>
                  <a:pt x="4331129" y="6344009"/>
                  <a:pt x="4331129" y="6355753"/>
                  <a:pt x="4333477" y="6367497"/>
                </a:cubicBezTo>
                <a:cubicBezTo>
                  <a:pt x="4338175" y="6365149"/>
                  <a:pt x="4345221" y="6362800"/>
                  <a:pt x="4354616" y="6362800"/>
                </a:cubicBezTo>
                <a:cubicBezTo>
                  <a:pt x="4352267" y="6358102"/>
                  <a:pt x="4340523" y="6341661"/>
                  <a:pt x="4359314" y="6344009"/>
                </a:cubicBezTo>
                <a:cubicBezTo>
                  <a:pt x="4359314" y="6372195"/>
                  <a:pt x="4366360" y="6386288"/>
                  <a:pt x="4371058" y="6407427"/>
                </a:cubicBezTo>
                <a:cubicBezTo>
                  <a:pt x="4354616" y="6412124"/>
                  <a:pt x="4342872" y="6407427"/>
                  <a:pt x="4335826" y="6400380"/>
                </a:cubicBezTo>
                <a:cubicBezTo>
                  <a:pt x="4347570" y="6501378"/>
                  <a:pt x="4359314" y="6600027"/>
                  <a:pt x="4375755" y="6698675"/>
                </a:cubicBezTo>
                <a:lnTo>
                  <a:pt x="4168027" y="6376580"/>
                </a:lnTo>
                <a:lnTo>
                  <a:pt x="4169063" y="6381589"/>
                </a:lnTo>
                <a:lnTo>
                  <a:pt x="4166014" y="6378744"/>
                </a:lnTo>
                <a:lnTo>
                  <a:pt x="4164365" y="6388637"/>
                </a:lnTo>
                <a:cubicBezTo>
                  <a:pt x="4150273" y="6386288"/>
                  <a:pt x="4147924" y="6372195"/>
                  <a:pt x="4154970" y="6362800"/>
                </a:cubicBezTo>
                <a:cubicBezTo>
                  <a:pt x="4157319" y="6362800"/>
                  <a:pt x="4159668" y="6362800"/>
                  <a:pt x="4162017" y="6365149"/>
                </a:cubicBezTo>
                <a:lnTo>
                  <a:pt x="4138529" y="6329917"/>
                </a:lnTo>
                <a:cubicBezTo>
                  <a:pt x="4131482" y="6325219"/>
                  <a:pt x="4122087" y="6320521"/>
                  <a:pt x="4115041" y="6315824"/>
                </a:cubicBezTo>
                <a:cubicBezTo>
                  <a:pt x="4112693" y="6308778"/>
                  <a:pt x="4119738" y="6308778"/>
                  <a:pt x="4124437" y="6308778"/>
                </a:cubicBezTo>
                <a:lnTo>
                  <a:pt x="4112693" y="6292337"/>
                </a:lnTo>
                <a:cubicBezTo>
                  <a:pt x="4093902" y="6294685"/>
                  <a:pt x="4075111" y="6322870"/>
                  <a:pt x="4061019" y="6311126"/>
                </a:cubicBezTo>
                <a:cubicBezTo>
                  <a:pt x="4056322" y="6287639"/>
                  <a:pt x="4075111" y="6285290"/>
                  <a:pt x="4068066" y="6259454"/>
                </a:cubicBezTo>
                <a:cubicBezTo>
                  <a:pt x="4068066" y="6247710"/>
                  <a:pt x="4061019" y="6247710"/>
                  <a:pt x="4053974" y="6247710"/>
                </a:cubicBezTo>
                <a:cubicBezTo>
                  <a:pt x="4055148" y="6245361"/>
                  <a:pt x="4058084" y="6238902"/>
                  <a:pt x="4058964" y="6233030"/>
                </a:cubicBezTo>
                <a:lnTo>
                  <a:pt x="4058537" y="6228266"/>
                </a:lnTo>
                <a:lnTo>
                  <a:pt x="4053972" y="6228918"/>
                </a:lnTo>
                <a:lnTo>
                  <a:pt x="4054752" y="6223463"/>
                </a:lnTo>
                <a:lnTo>
                  <a:pt x="4051624" y="6221873"/>
                </a:lnTo>
                <a:lnTo>
                  <a:pt x="4057636" y="6212856"/>
                </a:lnTo>
                <a:lnTo>
                  <a:pt x="4058670" y="6210128"/>
                </a:lnTo>
                <a:lnTo>
                  <a:pt x="4059258" y="6210422"/>
                </a:lnTo>
                <a:lnTo>
                  <a:pt x="4061019" y="6207780"/>
                </a:lnTo>
                <a:lnTo>
                  <a:pt x="4025787" y="6151410"/>
                </a:lnTo>
                <a:cubicBezTo>
                  <a:pt x="4021090" y="6153759"/>
                  <a:pt x="4014043" y="6158456"/>
                  <a:pt x="4006997" y="6163154"/>
                </a:cubicBezTo>
                <a:cubicBezTo>
                  <a:pt x="4009347" y="6170200"/>
                  <a:pt x="4021090" y="6165503"/>
                  <a:pt x="4030485" y="6165503"/>
                </a:cubicBezTo>
                <a:cubicBezTo>
                  <a:pt x="4032834" y="6198385"/>
                  <a:pt x="4009347" y="6203082"/>
                  <a:pt x="3999951" y="6221873"/>
                </a:cubicBezTo>
                <a:cubicBezTo>
                  <a:pt x="3988207" y="6226570"/>
                  <a:pt x="3988207" y="6214826"/>
                  <a:pt x="3985858" y="6205431"/>
                </a:cubicBezTo>
                <a:cubicBezTo>
                  <a:pt x="3976463" y="6207780"/>
                  <a:pt x="3962370" y="6205431"/>
                  <a:pt x="3962370" y="6214826"/>
                </a:cubicBezTo>
                <a:cubicBezTo>
                  <a:pt x="3945929" y="6200734"/>
                  <a:pt x="3988207" y="6172549"/>
                  <a:pt x="4006997" y="6188990"/>
                </a:cubicBezTo>
                <a:cubicBezTo>
                  <a:pt x="4014043" y="6165503"/>
                  <a:pt x="3988207" y="6188990"/>
                  <a:pt x="3988207" y="6172549"/>
                </a:cubicBezTo>
                <a:cubicBezTo>
                  <a:pt x="3992904" y="6156107"/>
                  <a:pt x="3999951" y="6142015"/>
                  <a:pt x="4006997" y="6125573"/>
                </a:cubicBezTo>
                <a:lnTo>
                  <a:pt x="3999951" y="6116178"/>
                </a:lnTo>
                <a:cubicBezTo>
                  <a:pt x="3990556" y="6127922"/>
                  <a:pt x="3981160" y="6153759"/>
                  <a:pt x="3974114" y="6163154"/>
                </a:cubicBezTo>
                <a:lnTo>
                  <a:pt x="3956288" y="6156469"/>
                </a:lnTo>
                <a:lnTo>
                  <a:pt x="3957379" y="6155814"/>
                </a:lnTo>
                <a:cubicBezTo>
                  <a:pt x="3957673" y="6154346"/>
                  <a:pt x="3956498" y="6152585"/>
                  <a:pt x="3952976" y="6151410"/>
                </a:cubicBezTo>
                <a:lnTo>
                  <a:pt x="3949728" y="6154009"/>
                </a:lnTo>
                <a:lnTo>
                  <a:pt x="3936534" y="6149061"/>
                </a:lnTo>
                <a:cubicBezTo>
                  <a:pt x="3934185" y="6167851"/>
                  <a:pt x="3945929" y="6163154"/>
                  <a:pt x="3945929" y="6179595"/>
                </a:cubicBezTo>
                <a:cubicBezTo>
                  <a:pt x="3931836" y="6165503"/>
                  <a:pt x="3924790" y="6191339"/>
                  <a:pt x="3910697" y="6177247"/>
                </a:cubicBezTo>
                <a:cubicBezTo>
                  <a:pt x="3905999" y="6134968"/>
                  <a:pt x="3924790" y="6116178"/>
                  <a:pt x="3943580" y="6095039"/>
                </a:cubicBezTo>
                <a:cubicBezTo>
                  <a:pt x="3929487" y="6078598"/>
                  <a:pt x="3945929" y="6066854"/>
                  <a:pt x="3934185" y="6050412"/>
                </a:cubicBezTo>
                <a:cubicBezTo>
                  <a:pt x="3927140" y="6057459"/>
                  <a:pt x="3924790" y="6066854"/>
                  <a:pt x="3927140" y="6083295"/>
                </a:cubicBezTo>
                <a:cubicBezTo>
                  <a:pt x="3910697" y="6083295"/>
                  <a:pt x="3905999" y="6066854"/>
                  <a:pt x="3889558" y="6069203"/>
                </a:cubicBezTo>
                <a:cubicBezTo>
                  <a:pt x="3880163" y="6083295"/>
                  <a:pt x="3891907" y="6113829"/>
                  <a:pt x="3877814" y="6123224"/>
                </a:cubicBezTo>
                <a:cubicBezTo>
                  <a:pt x="3856675" y="6127922"/>
                  <a:pt x="3849629" y="6113829"/>
                  <a:pt x="3826141" y="6123224"/>
                </a:cubicBezTo>
                <a:cubicBezTo>
                  <a:pt x="3819095" y="6111480"/>
                  <a:pt x="3814397" y="6099736"/>
                  <a:pt x="3809700" y="6085644"/>
                </a:cubicBezTo>
                <a:cubicBezTo>
                  <a:pt x="3828490" y="6092690"/>
                  <a:pt x="3863722" y="6078598"/>
                  <a:pt x="3875466" y="6095039"/>
                </a:cubicBezTo>
                <a:cubicBezTo>
                  <a:pt x="3873117" y="6064505"/>
                  <a:pt x="3835536" y="6069203"/>
                  <a:pt x="3821444" y="6076249"/>
                </a:cubicBezTo>
                <a:cubicBezTo>
                  <a:pt x="3814397" y="6064505"/>
                  <a:pt x="3793259" y="6069203"/>
                  <a:pt x="3783863" y="6062156"/>
                </a:cubicBezTo>
                <a:cubicBezTo>
                  <a:pt x="3781514" y="6036320"/>
                  <a:pt x="3802653" y="6029273"/>
                  <a:pt x="3814397" y="6012832"/>
                </a:cubicBezTo>
                <a:cubicBezTo>
                  <a:pt x="3786212" y="5998739"/>
                  <a:pt x="3769770" y="6019878"/>
                  <a:pt x="3753329" y="6036320"/>
                </a:cubicBezTo>
                <a:cubicBezTo>
                  <a:pt x="3736888" y="6031622"/>
                  <a:pt x="3750980" y="6010483"/>
                  <a:pt x="3736888" y="6003436"/>
                </a:cubicBezTo>
                <a:cubicBezTo>
                  <a:pt x="3720446" y="6022227"/>
                  <a:pt x="3746282" y="6031622"/>
                  <a:pt x="3729841" y="6038668"/>
                </a:cubicBezTo>
                <a:cubicBezTo>
                  <a:pt x="3727493" y="6038668"/>
                  <a:pt x="3725144" y="6038668"/>
                  <a:pt x="3722796" y="6038668"/>
                </a:cubicBezTo>
                <a:cubicBezTo>
                  <a:pt x="3720446" y="6019878"/>
                  <a:pt x="3720446" y="6003436"/>
                  <a:pt x="3718097" y="5986995"/>
                </a:cubicBezTo>
                <a:cubicBezTo>
                  <a:pt x="3713400" y="5961159"/>
                  <a:pt x="3699307" y="5996390"/>
                  <a:pt x="3699307" y="5970554"/>
                </a:cubicBezTo>
                <a:cubicBezTo>
                  <a:pt x="3678169" y="5975251"/>
                  <a:pt x="3682866" y="5979949"/>
                  <a:pt x="3664075" y="5975251"/>
                </a:cubicBezTo>
                <a:cubicBezTo>
                  <a:pt x="3654680" y="5982297"/>
                  <a:pt x="3654680" y="5996390"/>
                  <a:pt x="3657029" y="6015180"/>
                </a:cubicBezTo>
                <a:cubicBezTo>
                  <a:pt x="3640587" y="6019878"/>
                  <a:pt x="3633542" y="5994041"/>
                  <a:pt x="3628844" y="6019878"/>
                </a:cubicBezTo>
                <a:cubicBezTo>
                  <a:pt x="3607706" y="6010483"/>
                  <a:pt x="3645285" y="6005785"/>
                  <a:pt x="3631192" y="5986995"/>
                </a:cubicBezTo>
                <a:cubicBezTo>
                  <a:pt x="3642936" y="5986995"/>
                  <a:pt x="3642936" y="5977600"/>
                  <a:pt x="3654680" y="5977600"/>
                </a:cubicBezTo>
                <a:cubicBezTo>
                  <a:pt x="3648808" y="5965856"/>
                  <a:pt x="3645873" y="5961159"/>
                  <a:pt x="3645285" y="5956168"/>
                </a:cubicBezTo>
                <a:lnTo>
                  <a:pt x="3645774" y="5950950"/>
                </a:lnTo>
                <a:lnTo>
                  <a:pt x="3645286" y="5951762"/>
                </a:lnTo>
                <a:cubicBezTo>
                  <a:pt x="3638239" y="5951762"/>
                  <a:pt x="3642937" y="5944716"/>
                  <a:pt x="3645286" y="5944716"/>
                </a:cubicBezTo>
                <a:lnTo>
                  <a:pt x="3646519" y="5945949"/>
                </a:lnTo>
                <a:lnTo>
                  <a:pt x="3649983" y="5932973"/>
                </a:lnTo>
                <a:cubicBezTo>
                  <a:pt x="3638239" y="5923578"/>
                  <a:pt x="3617100" y="5928276"/>
                  <a:pt x="3607706" y="5918880"/>
                </a:cubicBezTo>
                <a:cubicBezTo>
                  <a:pt x="3598310" y="5928276"/>
                  <a:pt x="3607706" y="5954112"/>
                  <a:pt x="3581868" y="5949415"/>
                </a:cubicBezTo>
                <a:cubicBezTo>
                  <a:pt x="3586566" y="5965856"/>
                  <a:pt x="3598310" y="5970554"/>
                  <a:pt x="3619449" y="5963507"/>
                </a:cubicBezTo>
                <a:lnTo>
                  <a:pt x="3614849" y="5975088"/>
                </a:lnTo>
                <a:lnTo>
                  <a:pt x="3612402" y="5975251"/>
                </a:lnTo>
                <a:lnTo>
                  <a:pt x="3613763" y="5977821"/>
                </a:lnTo>
                <a:lnTo>
                  <a:pt x="3610936" y="5984940"/>
                </a:lnTo>
                <a:cubicBezTo>
                  <a:pt x="3604769" y="5989344"/>
                  <a:pt x="3595962" y="5991693"/>
                  <a:pt x="3586566" y="5994041"/>
                </a:cubicBezTo>
                <a:cubicBezTo>
                  <a:pt x="3588915" y="6003436"/>
                  <a:pt x="3593612" y="6017529"/>
                  <a:pt x="3584217" y="6019878"/>
                </a:cubicBezTo>
                <a:cubicBezTo>
                  <a:pt x="3574822" y="6019878"/>
                  <a:pt x="3570124" y="6026924"/>
                  <a:pt x="3567776" y="6033971"/>
                </a:cubicBezTo>
                <a:cubicBezTo>
                  <a:pt x="3558380" y="6031622"/>
                  <a:pt x="3563079" y="6019878"/>
                  <a:pt x="3572473" y="6019878"/>
                </a:cubicBezTo>
                <a:cubicBezTo>
                  <a:pt x="3556032" y="6015180"/>
                  <a:pt x="3546636" y="5998739"/>
                  <a:pt x="3539590" y="5979949"/>
                </a:cubicBezTo>
                <a:lnTo>
                  <a:pt x="3540269" y="5974047"/>
                </a:lnTo>
                <a:lnTo>
                  <a:pt x="3530783" y="5973195"/>
                </a:lnTo>
                <a:cubicBezTo>
                  <a:pt x="3524912" y="5973489"/>
                  <a:pt x="3520801" y="5975251"/>
                  <a:pt x="3518452" y="5979949"/>
                </a:cubicBezTo>
                <a:cubicBezTo>
                  <a:pt x="3511406" y="5979949"/>
                  <a:pt x="3513755" y="5968205"/>
                  <a:pt x="3509057" y="5961158"/>
                </a:cubicBezTo>
                <a:cubicBezTo>
                  <a:pt x="3523149" y="5962332"/>
                  <a:pt x="3530196" y="5957635"/>
                  <a:pt x="3536655" y="5952644"/>
                </a:cubicBezTo>
                <a:lnTo>
                  <a:pt x="3545038" y="5946800"/>
                </a:lnTo>
                <a:lnTo>
                  <a:pt x="3551335" y="5928863"/>
                </a:lnTo>
                <a:cubicBezTo>
                  <a:pt x="3558968" y="5914183"/>
                  <a:pt x="3570126" y="5904788"/>
                  <a:pt x="3584217" y="5909486"/>
                </a:cubicBezTo>
                <a:cubicBezTo>
                  <a:pt x="3581868" y="5885998"/>
                  <a:pt x="3567776" y="5878951"/>
                  <a:pt x="3551335" y="5874254"/>
                </a:cubicBezTo>
                <a:cubicBezTo>
                  <a:pt x="3546636" y="5914183"/>
                  <a:pt x="3502010" y="5911834"/>
                  <a:pt x="3478522" y="5909486"/>
                </a:cubicBezTo>
                <a:cubicBezTo>
                  <a:pt x="3473825" y="5895393"/>
                  <a:pt x="3487917" y="5897742"/>
                  <a:pt x="3487917" y="5888346"/>
                </a:cubicBezTo>
                <a:cubicBezTo>
                  <a:pt x="3466778" y="5888346"/>
                  <a:pt x="3476173" y="5911834"/>
                  <a:pt x="3455034" y="5911834"/>
                </a:cubicBezTo>
                <a:cubicBezTo>
                  <a:pt x="3438593" y="5902439"/>
                  <a:pt x="3436245" y="5874254"/>
                  <a:pt x="3405710" y="5885998"/>
                </a:cubicBezTo>
                <a:cubicBezTo>
                  <a:pt x="3410407" y="5876602"/>
                  <a:pt x="3410407" y="5871905"/>
                  <a:pt x="3398664" y="5874254"/>
                </a:cubicBezTo>
                <a:cubicBezTo>
                  <a:pt x="3405710" y="5867207"/>
                  <a:pt x="3396315" y="5848417"/>
                  <a:pt x="3408059" y="5846069"/>
                </a:cubicBezTo>
                <a:cubicBezTo>
                  <a:pt x="3403361" y="5841371"/>
                  <a:pt x="3393966" y="5841371"/>
                  <a:pt x="3393966" y="5829627"/>
                </a:cubicBezTo>
                <a:cubicBezTo>
                  <a:pt x="3382222" y="5829627"/>
                  <a:pt x="3372827" y="5834325"/>
                  <a:pt x="3372827" y="5846069"/>
                </a:cubicBezTo>
                <a:cubicBezTo>
                  <a:pt x="3363432" y="5846069"/>
                  <a:pt x="3368129" y="5824929"/>
                  <a:pt x="3354037" y="5829627"/>
                </a:cubicBezTo>
                <a:cubicBezTo>
                  <a:pt x="3356385" y="5815534"/>
                  <a:pt x="3328200" y="5836673"/>
                  <a:pt x="3335246" y="5813185"/>
                </a:cubicBezTo>
                <a:cubicBezTo>
                  <a:pt x="3361083" y="5803790"/>
                  <a:pt x="3375176" y="5785000"/>
                  <a:pt x="3396315" y="5773256"/>
                </a:cubicBezTo>
                <a:cubicBezTo>
                  <a:pt x="3384571" y="5759163"/>
                  <a:pt x="3358734" y="5777954"/>
                  <a:pt x="3356385" y="5792047"/>
                </a:cubicBezTo>
                <a:cubicBezTo>
                  <a:pt x="3335246" y="5796744"/>
                  <a:pt x="3323502" y="5808488"/>
                  <a:pt x="3307061" y="5817883"/>
                </a:cubicBezTo>
                <a:cubicBezTo>
                  <a:pt x="3292969" y="5817883"/>
                  <a:pt x="3302364" y="5796744"/>
                  <a:pt x="3304712" y="5792047"/>
                </a:cubicBezTo>
                <a:cubicBezTo>
                  <a:pt x="3297666" y="5782651"/>
                  <a:pt x="3283573" y="5785000"/>
                  <a:pt x="3274178" y="5782651"/>
                </a:cubicBezTo>
                <a:cubicBezTo>
                  <a:pt x="3271829" y="5761512"/>
                  <a:pt x="3245993" y="5770907"/>
                  <a:pt x="3245993" y="5747420"/>
                </a:cubicBezTo>
                <a:cubicBezTo>
                  <a:pt x="3238948" y="5740374"/>
                  <a:pt x="3231901" y="5733327"/>
                  <a:pt x="3222505" y="5728630"/>
                </a:cubicBezTo>
                <a:cubicBezTo>
                  <a:pt x="3222505" y="5740374"/>
                  <a:pt x="3222505" y="5752117"/>
                  <a:pt x="3220156" y="5763861"/>
                </a:cubicBezTo>
                <a:cubicBezTo>
                  <a:pt x="3220156" y="5749768"/>
                  <a:pt x="3220156" y="5738025"/>
                  <a:pt x="3220156" y="5726281"/>
                </a:cubicBezTo>
                <a:lnTo>
                  <a:pt x="3216392" y="5724775"/>
                </a:lnTo>
                <a:lnTo>
                  <a:pt x="3215459" y="5712188"/>
                </a:lnTo>
                <a:cubicBezTo>
                  <a:pt x="3213110" y="5712188"/>
                  <a:pt x="3210761" y="5709839"/>
                  <a:pt x="3208412" y="5709839"/>
                </a:cubicBezTo>
                <a:lnTo>
                  <a:pt x="3209171" y="5721887"/>
                </a:lnTo>
                <a:lnTo>
                  <a:pt x="3208412" y="5721583"/>
                </a:lnTo>
                <a:lnTo>
                  <a:pt x="3209850" y="5732662"/>
                </a:lnTo>
                <a:lnTo>
                  <a:pt x="3210761" y="5747126"/>
                </a:lnTo>
                <a:lnTo>
                  <a:pt x="3212353" y="5751953"/>
                </a:lnTo>
                <a:lnTo>
                  <a:pt x="3218395" y="5798506"/>
                </a:lnTo>
                <a:cubicBezTo>
                  <a:pt x="3223092" y="5825517"/>
                  <a:pt x="3227203" y="5853115"/>
                  <a:pt x="3224854" y="5878951"/>
                </a:cubicBezTo>
                <a:cubicBezTo>
                  <a:pt x="3213110" y="5855464"/>
                  <a:pt x="3217807" y="5815534"/>
                  <a:pt x="3206063" y="5794395"/>
                </a:cubicBezTo>
                <a:cubicBezTo>
                  <a:pt x="3194321" y="5824929"/>
                  <a:pt x="3208412" y="5864859"/>
                  <a:pt x="3208412" y="5897742"/>
                </a:cubicBezTo>
                <a:cubicBezTo>
                  <a:pt x="3196668" y="5878951"/>
                  <a:pt x="3206063" y="5850766"/>
                  <a:pt x="3196668" y="5834325"/>
                </a:cubicBezTo>
                <a:lnTo>
                  <a:pt x="3196668" y="5845342"/>
                </a:lnTo>
                <a:lnTo>
                  <a:pt x="3192265" y="5802323"/>
                </a:lnTo>
                <a:cubicBezTo>
                  <a:pt x="3186687" y="5763274"/>
                  <a:pt x="3179053" y="5723932"/>
                  <a:pt x="3168483" y="5688700"/>
                </a:cubicBezTo>
                <a:cubicBezTo>
                  <a:pt x="3166134" y="5686352"/>
                  <a:pt x="3166134" y="5686352"/>
                  <a:pt x="3163786" y="5686352"/>
                </a:cubicBezTo>
                <a:cubicBezTo>
                  <a:pt x="3169658" y="5726281"/>
                  <a:pt x="3174943" y="5764449"/>
                  <a:pt x="3181109" y="5802029"/>
                </a:cubicBezTo>
                <a:lnTo>
                  <a:pt x="3196669" y="5879223"/>
                </a:lnTo>
                <a:lnTo>
                  <a:pt x="3196669" y="5913596"/>
                </a:lnTo>
                <a:cubicBezTo>
                  <a:pt x="3197843" y="5938846"/>
                  <a:pt x="3200192" y="5963508"/>
                  <a:pt x="3203715" y="5989344"/>
                </a:cubicBezTo>
                <a:cubicBezTo>
                  <a:pt x="3199017" y="5991693"/>
                  <a:pt x="3194321" y="5986995"/>
                  <a:pt x="3196668" y="5998739"/>
                </a:cubicBezTo>
                <a:cubicBezTo>
                  <a:pt x="3194321" y="5996390"/>
                  <a:pt x="3194321" y="5994041"/>
                  <a:pt x="3191971" y="5991693"/>
                </a:cubicBezTo>
                <a:cubicBezTo>
                  <a:pt x="3182576" y="6001088"/>
                  <a:pt x="3199017" y="6017529"/>
                  <a:pt x="3187274" y="6024576"/>
                </a:cubicBezTo>
                <a:cubicBezTo>
                  <a:pt x="3182576" y="6015180"/>
                  <a:pt x="3180227" y="6003436"/>
                  <a:pt x="3177878" y="5989344"/>
                </a:cubicBezTo>
                <a:cubicBezTo>
                  <a:pt x="3168483" y="6015180"/>
                  <a:pt x="3177878" y="6050412"/>
                  <a:pt x="3177878" y="6097387"/>
                </a:cubicBezTo>
                <a:lnTo>
                  <a:pt x="3169092" y="6061851"/>
                </a:lnTo>
                <a:lnTo>
                  <a:pt x="3175531" y="6127921"/>
                </a:lnTo>
                <a:cubicBezTo>
                  <a:pt x="3170833" y="6116177"/>
                  <a:pt x="3163787" y="6095038"/>
                  <a:pt x="3168485" y="6083294"/>
                </a:cubicBezTo>
                <a:cubicBezTo>
                  <a:pt x="3168485" y="6078596"/>
                  <a:pt x="3161438" y="6078596"/>
                  <a:pt x="3159089" y="6073898"/>
                </a:cubicBezTo>
                <a:cubicBezTo>
                  <a:pt x="3149694" y="6022226"/>
                  <a:pt x="3140299" y="5968204"/>
                  <a:pt x="3130904" y="5914182"/>
                </a:cubicBezTo>
                <a:cubicBezTo>
                  <a:pt x="3133253" y="6008133"/>
                  <a:pt x="3142649" y="6087991"/>
                  <a:pt x="3130904" y="6172547"/>
                </a:cubicBezTo>
                <a:cubicBezTo>
                  <a:pt x="3121509" y="6132618"/>
                  <a:pt x="3133253" y="6083294"/>
                  <a:pt x="3130904" y="6041016"/>
                </a:cubicBezTo>
                <a:cubicBezTo>
                  <a:pt x="3128555" y="5961157"/>
                  <a:pt x="3112114" y="5876601"/>
                  <a:pt x="3107416" y="5806138"/>
                </a:cubicBezTo>
                <a:cubicBezTo>
                  <a:pt x="3114463" y="5947065"/>
                  <a:pt x="3123858" y="6069201"/>
                  <a:pt x="3114463" y="6172547"/>
                </a:cubicBezTo>
                <a:cubicBezTo>
                  <a:pt x="3112114" y="6203081"/>
                  <a:pt x="3112114" y="6153758"/>
                  <a:pt x="3112114" y="6142014"/>
                </a:cubicBezTo>
                <a:cubicBezTo>
                  <a:pt x="3100370" y="6156106"/>
                  <a:pt x="3105069" y="6191337"/>
                  <a:pt x="3105069" y="6217174"/>
                </a:cubicBezTo>
                <a:cubicBezTo>
                  <a:pt x="3105069" y="6226569"/>
                  <a:pt x="3112114" y="6240662"/>
                  <a:pt x="3100370" y="6243011"/>
                </a:cubicBezTo>
                <a:cubicBezTo>
                  <a:pt x="3095672" y="6226569"/>
                  <a:pt x="3107416" y="6203081"/>
                  <a:pt x="3100370" y="6188989"/>
                </a:cubicBezTo>
                <a:cubicBezTo>
                  <a:pt x="3086277" y="6210128"/>
                  <a:pt x="3090975" y="6261801"/>
                  <a:pt x="3098022" y="6292335"/>
                </a:cubicBezTo>
                <a:cubicBezTo>
                  <a:pt x="3090975" y="6289986"/>
                  <a:pt x="3098022" y="6273545"/>
                  <a:pt x="3090975" y="6271196"/>
                </a:cubicBezTo>
                <a:cubicBezTo>
                  <a:pt x="3086277" y="6282940"/>
                  <a:pt x="3088626" y="6297032"/>
                  <a:pt x="3086277" y="6304079"/>
                </a:cubicBezTo>
                <a:cubicBezTo>
                  <a:pt x="3088626" y="6311125"/>
                  <a:pt x="3083928" y="6322869"/>
                  <a:pt x="3083928" y="6308776"/>
                </a:cubicBezTo>
                <a:cubicBezTo>
                  <a:pt x="3086277" y="6261801"/>
                  <a:pt x="3086277" y="6224221"/>
                  <a:pt x="3088626" y="6181942"/>
                </a:cubicBezTo>
                <a:cubicBezTo>
                  <a:pt x="3082754" y="6185466"/>
                  <a:pt x="3082754" y="6191925"/>
                  <a:pt x="3083341" y="6198384"/>
                </a:cubicBezTo>
                <a:lnTo>
                  <a:pt x="3082403" y="6207139"/>
                </a:lnTo>
                <a:lnTo>
                  <a:pt x="3079231" y="6205430"/>
                </a:lnTo>
                <a:cubicBezTo>
                  <a:pt x="3067487" y="6226569"/>
                  <a:pt x="3083928" y="6228918"/>
                  <a:pt x="3079231" y="6252406"/>
                </a:cubicBezTo>
                <a:cubicBezTo>
                  <a:pt x="3072186" y="6257104"/>
                  <a:pt x="3081580" y="6231267"/>
                  <a:pt x="3076882" y="6231267"/>
                </a:cubicBezTo>
                <a:cubicBezTo>
                  <a:pt x="3062790" y="6254755"/>
                  <a:pt x="3067487" y="6280591"/>
                  <a:pt x="3060442" y="6308776"/>
                </a:cubicBezTo>
                <a:cubicBezTo>
                  <a:pt x="3060442" y="6226569"/>
                  <a:pt x="3086277" y="6163153"/>
                  <a:pt x="3088626" y="6071550"/>
                </a:cubicBezTo>
                <a:cubicBezTo>
                  <a:pt x="3072186" y="6118526"/>
                  <a:pt x="3069836" y="6181942"/>
                  <a:pt x="3051046" y="6233616"/>
                </a:cubicBezTo>
                <a:cubicBezTo>
                  <a:pt x="3065138" y="6153758"/>
                  <a:pt x="3079231" y="6069201"/>
                  <a:pt x="3090975" y="5979948"/>
                </a:cubicBezTo>
                <a:cubicBezTo>
                  <a:pt x="3074533" y="6048062"/>
                  <a:pt x="3067487" y="6104433"/>
                  <a:pt x="3048697" y="6170199"/>
                </a:cubicBezTo>
                <a:cubicBezTo>
                  <a:pt x="3041649" y="6163153"/>
                  <a:pt x="3053395" y="6151409"/>
                  <a:pt x="3048697" y="6139665"/>
                </a:cubicBezTo>
                <a:cubicBezTo>
                  <a:pt x="3034604" y="6163153"/>
                  <a:pt x="3034604" y="6203081"/>
                  <a:pt x="3029905" y="6228918"/>
                </a:cubicBezTo>
                <a:cubicBezTo>
                  <a:pt x="3020510" y="6200733"/>
                  <a:pt x="3032254" y="6170199"/>
                  <a:pt x="3039301" y="6139665"/>
                </a:cubicBezTo>
                <a:cubicBezTo>
                  <a:pt x="3051046" y="6080945"/>
                  <a:pt x="3060442" y="6017528"/>
                  <a:pt x="3074533" y="5956460"/>
                </a:cubicBezTo>
                <a:cubicBezTo>
                  <a:pt x="3083928" y="5911833"/>
                  <a:pt x="3102719" y="5874253"/>
                  <a:pt x="3102719" y="5829626"/>
                </a:cubicBezTo>
                <a:cubicBezTo>
                  <a:pt x="3105069" y="5824928"/>
                  <a:pt x="3098022" y="5827277"/>
                  <a:pt x="3098022" y="5822580"/>
                </a:cubicBezTo>
                <a:cubicBezTo>
                  <a:pt x="3100370" y="5808487"/>
                  <a:pt x="3107416" y="5796743"/>
                  <a:pt x="3105069" y="5775604"/>
                </a:cubicBezTo>
                <a:cubicBezTo>
                  <a:pt x="3109765" y="5782650"/>
                  <a:pt x="3109765" y="5794394"/>
                  <a:pt x="3112114" y="5806138"/>
                </a:cubicBezTo>
                <a:cubicBezTo>
                  <a:pt x="3121509" y="5796743"/>
                  <a:pt x="3112114" y="5773255"/>
                  <a:pt x="3112114" y="5754465"/>
                </a:cubicBezTo>
                <a:cubicBezTo>
                  <a:pt x="3100370" y="5749767"/>
                  <a:pt x="3114463" y="5773255"/>
                  <a:pt x="3102719" y="5768558"/>
                </a:cubicBezTo>
                <a:cubicBezTo>
                  <a:pt x="3105069" y="5754465"/>
                  <a:pt x="3116813" y="5721582"/>
                  <a:pt x="3102719" y="5721582"/>
                </a:cubicBezTo>
                <a:cubicBezTo>
                  <a:pt x="3109765" y="5705141"/>
                  <a:pt x="3114463" y="5700443"/>
                  <a:pt x="3112114" y="5676955"/>
                </a:cubicBezTo>
                <a:cubicBezTo>
                  <a:pt x="3102719" y="5676955"/>
                  <a:pt x="3105069" y="5693397"/>
                  <a:pt x="3100370" y="5698094"/>
                </a:cubicBezTo>
                <a:cubicBezTo>
                  <a:pt x="3099195" y="5698094"/>
                  <a:pt x="3100957" y="5689874"/>
                  <a:pt x="3104187" y="5680772"/>
                </a:cubicBezTo>
                <a:lnTo>
                  <a:pt x="3108636" y="5670428"/>
                </a:lnTo>
                <a:lnTo>
                  <a:pt x="3107415" y="5672259"/>
                </a:lnTo>
                <a:cubicBezTo>
                  <a:pt x="3102717" y="5660515"/>
                  <a:pt x="3100368" y="5648771"/>
                  <a:pt x="3098020" y="5637027"/>
                </a:cubicBezTo>
                <a:cubicBezTo>
                  <a:pt x="3098020" y="5637027"/>
                  <a:pt x="3098020" y="5637027"/>
                  <a:pt x="3098020" y="5634678"/>
                </a:cubicBezTo>
                <a:cubicBezTo>
                  <a:pt x="3095671" y="5625283"/>
                  <a:pt x="3093322" y="5618237"/>
                  <a:pt x="3090973" y="5608842"/>
                </a:cubicBezTo>
                <a:cubicBezTo>
                  <a:pt x="3093322" y="5632330"/>
                  <a:pt x="3098020" y="5655817"/>
                  <a:pt x="3102717" y="5679305"/>
                </a:cubicBezTo>
                <a:cubicBezTo>
                  <a:pt x="3100368" y="5681654"/>
                  <a:pt x="3100368" y="5684003"/>
                  <a:pt x="3098020" y="5686352"/>
                </a:cubicBezTo>
                <a:cubicBezTo>
                  <a:pt x="3093322" y="5674608"/>
                  <a:pt x="3090973" y="5660515"/>
                  <a:pt x="3086276" y="5648771"/>
                </a:cubicBezTo>
                <a:cubicBezTo>
                  <a:pt x="3086276" y="5639376"/>
                  <a:pt x="3086276" y="5632330"/>
                  <a:pt x="3086276" y="5625283"/>
                </a:cubicBezTo>
                <a:cubicBezTo>
                  <a:pt x="3069835" y="5653468"/>
                  <a:pt x="3062788" y="5691049"/>
                  <a:pt x="3048695" y="5723932"/>
                </a:cubicBezTo>
                <a:cubicBezTo>
                  <a:pt x="3051044" y="5721583"/>
                  <a:pt x="3036951" y="5754466"/>
                  <a:pt x="3041649" y="5733327"/>
                </a:cubicBezTo>
                <a:cubicBezTo>
                  <a:pt x="3051044" y="5693398"/>
                  <a:pt x="3069835" y="5651120"/>
                  <a:pt x="3088625" y="5608842"/>
                </a:cubicBezTo>
                <a:cubicBezTo>
                  <a:pt x="3081578" y="5611191"/>
                  <a:pt x="3076881" y="5615888"/>
                  <a:pt x="3069835" y="5615888"/>
                </a:cubicBezTo>
                <a:cubicBezTo>
                  <a:pt x="3067486" y="5620586"/>
                  <a:pt x="3065137" y="5625283"/>
                  <a:pt x="3065137" y="5629981"/>
                </a:cubicBezTo>
                <a:cubicBezTo>
                  <a:pt x="3065137" y="5625283"/>
                  <a:pt x="3067486" y="5620586"/>
                  <a:pt x="3067486" y="5615888"/>
                </a:cubicBezTo>
                <a:cubicBezTo>
                  <a:pt x="3062788" y="5615888"/>
                  <a:pt x="3058091" y="5615888"/>
                  <a:pt x="3051044" y="5613539"/>
                </a:cubicBezTo>
                <a:cubicBezTo>
                  <a:pt x="3051044" y="5597098"/>
                  <a:pt x="3062788" y="5592400"/>
                  <a:pt x="3074532" y="5587703"/>
                </a:cubicBezTo>
                <a:cubicBezTo>
                  <a:pt x="3076881" y="5580657"/>
                  <a:pt x="3079231" y="5571261"/>
                  <a:pt x="3083927" y="5564215"/>
                </a:cubicBezTo>
                <a:cubicBezTo>
                  <a:pt x="3072184" y="5571261"/>
                  <a:pt x="3060440" y="5575959"/>
                  <a:pt x="3046347" y="5580657"/>
                </a:cubicBezTo>
                <a:lnTo>
                  <a:pt x="3038333" y="5566633"/>
                </a:lnTo>
                <a:lnTo>
                  <a:pt x="3048695" y="5540727"/>
                </a:lnTo>
                <a:cubicBezTo>
                  <a:pt x="3046347" y="5540727"/>
                  <a:pt x="3043998" y="5540727"/>
                  <a:pt x="3041649" y="5540727"/>
                </a:cubicBezTo>
                <a:lnTo>
                  <a:pt x="3032254" y="5566566"/>
                </a:lnTo>
                <a:lnTo>
                  <a:pt x="3034604" y="5559517"/>
                </a:lnTo>
                <a:cubicBezTo>
                  <a:pt x="3032254" y="5559517"/>
                  <a:pt x="3027557" y="5557169"/>
                  <a:pt x="3025208" y="5554820"/>
                </a:cubicBezTo>
                <a:cubicBezTo>
                  <a:pt x="2989977" y="5639376"/>
                  <a:pt x="2950047" y="5721583"/>
                  <a:pt x="2917164" y="5808488"/>
                </a:cubicBezTo>
                <a:cubicBezTo>
                  <a:pt x="2917164" y="5839022"/>
                  <a:pt x="2898374" y="5850766"/>
                  <a:pt x="2891327" y="5874254"/>
                </a:cubicBezTo>
                <a:cubicBezTo>
                  <a:pt x="2884281" y="5874254"/>
                  <a:pt x="2896025" y="5864859"/>
                  <a:pt x="2888979" y="5860161"/>
                </a:cubicBezTo>
                <a:cubicBezTo>
                  <a:pt x="2867840" y="5881300"/>
                  <a:pt x="2856096" y="5911834"/>
                  <a:pt x="2839654" y="5937671"/>
                </a:cubicBezTo>
                <a:cubicBezTo>
                  <a:pt x="2842003" y="5923578"/>
                  <a:pt x="2846700" y="5909486"/>
                  <a:pt x="2849049" y="5890695"/>
                </a:cubicBezTo>
                <a:cubicBezTo>
                  <a:pt x="2853747" y="5914183"/>
                  <a:pt x="2874887" y="5869556"/>
                  <a:pt x="2881932" y="5850766"/>
                </a:cubicBezTo>
                <a:cubicBezTo>
                  <a:pt x="2893676" y="5824929"/>
                  <a:pt x="2900723" y="5801442"/>
                  <a:pt x="2903071" y="5787349"/>
                </a:cubicBezTo>
                <a:cubicBezTo>
                  <a:pt x="2884281" y="5808488"/>
                  <a:pt x="2884281" y="5846069"/>
                  <a:pt x="2863142" y="5867207"/>
                </a:cubicBezTo>
                <a:cubicBezTo>
                  <a:pt x="2872537" y="5810837"/>
                  <a:pt x="2917164" y="5752117"/>
                  <a:pt x="2926559" y="5691049"/>
                </a:cubicBezTo>
                <a:cubicBezTo>
                  <a:pt x="2931256" y="5653468"/>
                  <a:pt x="2926559" y="5615888"/>
                  <a:pt x="2931256" y="5578308"/>
                </a:cubicBezTo>
                <a:cubicBezTo>
                  <a:pt x="2926559" y="5585354"/>
                  <a:pt x="2924210" y="5599447"/>
                  <a:pt x="2921861" y="5611191"/>
                </a:cubicBezTo>
                <a:cubicBezTo>
                  <a:pt x="2917164" y="5585354"/>
                  <a:pt x="2921861" y="5559517"/>
                  <a:pt x="2928908" y="5531332"/>
                </a:cubicBezTo>
                <a:cubicBezTo>
                  <a:pt x="2933605" y="5528983"/>
                  <a:pt x="2931256" y="5517240"/>
                  <a:pt x="2940652" y="5512542"/>
                </a:cubicBezTo>
                <a:cubicBezTo>
                  <a:pt x="2938303" y="5512542"/>
                  <a:pt x="2935954" y="5510193"/>
                  <a:pt x="2933605" y="5510193"/>
                </a:cubicBezTo>
                <a:cubicBezTo>
                  <a:pt x="2935954" y="5498449"/>
                  <a:pt x="2940652" y="5489054"/>
                  <a:pt x="2943000" y="5477310"/>
                </a:cubicBezTo>
                <a:cubicBezTo>
                  <a:pt x="2931256" y="5477310"/>
                  <a:pt x="2921861" y="5479659"/>
                  <a:pt x="2912466" y="5479659"/>
                </a:cubicBezTo>
                <a:cubicBezTo>
                  <a:pt x="2912466" y="5465566"/>
                  <a:pt x="2905420" y="5463218"/>
                  <a:pt x="2903071" y="5453822"/>
                </a:cubicBezTo>
                <a:cubicBezTo>
                  <a:pt x="2903071" y="5430334"/>
                  <a:pt x="2917164" y="5444427"/>
                  <a:pt x="2905420" y="5420939"/>
                </a:cubicBezTo>
                <a:cubicBezTo>
                  <a:pt x="2917164" y="5416242"/>
                  <a:pt x="2914815" y="5402149"/>
                  <a:pt x="2933605" y="5404498"/>
                </a:cubicBezTo>
                <a:cubicBezTo>
                  <a:pt x="2926559" y="5383359"/>
                  <a:pt x="2900723" y="5383359"/>
                  <a:pt x="2872537" y="5388057"/>
                </a:cubicBezTo>
                <a:cubicBezTo>
                  <a:pt x="2867840" y="5378661"/>
                  <a:pt x="2874887" y="5376313"/>
                  <a:pt x="2881932" y="5373964"/>
                </a:cubicBezTo>
                <a:cubicBezTo>
                  <a:pt x="2881932" y="5371615"/>
                  <a:pt x="2884281" y="5371615"/>
                  <a:pt x="2884281" y="5369266"/>
                </a:cubicBezTo>
                <a:lnTo>
                  <a:pt x="2896025" y="5334034"/>
                </a:lnTo>
                <a:lnTo>
                  <a:pt x="2896025" y="5326989"/>
                </a:lnTo>
                <a:lnTo>
                  <a:pt x="2896025" y="5326987"/>
                </a:lnTo>
                <a:lnTo>
                  <a:pt x="2897798" y="5303944"/>
                </a:lnTo>
                <a:lnTo>
                  <a:pt x="2896025" y="5303501"/>
                </a:lnTo>
                <a:lnTo>
                  <a:pt x="2898711" y="5294773"/>
                </a:lnTo>
                <a:lnTo>
                  <a:pt x="2900493" y="5285862"/>
                </a:lnTo>
                <a:lnTo>
                  <a:pt x="2900232" y="5289828"/>
                </a:lnTo>
                <a:lnTo>
                  <a:pt x="2905420" y="5272966"/>
                </a:lnTo>
                <a:cubicBezTo>
                  <a:pt x="2919514" y="5296454"/>
                  <a:pt x="2910118" y="5282362"/>
                  <a:pt x="2924210" y="5277664"/>
                </a:cubicBezTo>
                <a:cubicBezTo>
                  <a:pt x="2921861" y="5282362"/>
                  <a:pt x="2919514" y="5287059"/>
                  <a:pt x="2917164" y="5291757"/>
                </a:cubicBezTo>
                <a:lnTo>
                  <a:pt x="2917482" y="5292075"/>
                </a:lnTo>
                <a:lnTo>
                  <a:pt x="2926559" y="5287060"/>
                </a:lnTo>
                <a:lnTo>
                  <a:pt x="2920296" y="5294889"/>
                </a:lnTo>
                <a:lnTo>
                  <a:pt x="2921861" y="5296454"/>
                </a:lnTo>
                <a:cubicBezTo>
                  <a:pt x="2919514" y="5301152"/>
                  <a:pt x="2917164" y="5301152"/>
                  <a:pt x="2914815" y="5303501"/>
                </a:cubicBezTo>
                <a:cubicBezTo>
                  <a:pt x="2905420" y="5322291"/>
                  <a:pt x="2898374" y="5343430"/>
                  <a:pt x="2891327" y="5362220"/>
                </a:cubicBezTo>
                <a:cubicBezTo>
                  <a:pt x="2896025" y="5355174"/>
                  <a:pt x="2900723" y="5352825"/>
                  <a:pt x="2905420" y="5348127"/>
                </a:cubicBezTo>
                <a:cubicBezTo>
                  <a:pt x="2910118" y="5334035"/>
                  <a:pt x="2914815" y="5322291"/>
                  <a:pt x="2921861" y="5308198"/>
                </a:cubicBezTo>
                <a:cubicBezTo>
                  <a:pt x="2921861" y="5312896"/>
                  <a:pt x="2921861" y="5315244"/>
                  <a:pt x="2924210" y="5319942"/>
                </a:cubicBezTo>
                <a:cubicBezTo>
                  <a:pt x="2921861" y="5326988"/>
                  <a:pt x="2917164" y="5334035"/>
                  <a:pt x="2914815" y="5341081"/>
                </a:cubicBezTo>
                <a:cubicBezTo>
                  <a:pt x="2919514" y="5336383"/>
                  <a:pt x="2924210" y="5334035"/>
                  <a:pt x="2928908" y="5329337"/>
                </a:cubicBezTo>
                <a:cubicBezTo>
                  <a:pt x="2931256" y="5341081"/>
                  <a:pt x="2931256" y="5355174"/>
                  <a:pt x="2919514" y="5373964"/>
                </a:cubicBezTo>
                <a:cubicBezTo>
                  <a:pt x="2966488" y="5385708"/>
                  <a:pt x="2914815" y="5406847"/>
                  <a:pt x="2938303" y="5427986"/>
                </a:cubicBezTo>
                <a:cubicBezTo>
                  <a:pt x="2950047" y="5413893"/>
                  <a:pt x="2950047" y="5378661"/>
                  <a:pt x="2966488" y="5378661"/>
                </a:cubicBezTo>
                <a:cubicBezTo>
                  <a:pt x="2966488" y="5392754"/>
                  <a:pt x="2966488" y="5406847"/>
                  <a:pt x="2968837" y="5420939"/>
                </a:cubicBezTo>
                <a:cubicBezTo>
                  <a:pt x="2982930" y="5406847"/>
                  <a:pt x="2989977" y="5381010"/>
                  <a:pt x="3006417" y="5378661"/>
                </a:cubicBezTo>
                <a:cubicBezTo>
                  <a:pt x="3006417" y="5381010"/>
                  <a:pt x="3006417" y="5385708"/>
                  <a:pt x="3006417" y="5388057"/>
                </a:cubicBezTo>
                <a:cubicBezTo>
                  <a:pt x="3008766" y="5385708"/>
                  <a:pt x="3008766" y="5381010"/>
                  <a:pt x="3011115" y="5378661"/>
                </a:cubicBezTo>
                <a:cubicBezTo>
                  <a:pt x="3015813" y="5378661"/>
                  <a:pt x="3020510" y="5378661"/>
                  <a:pt x="3025208" y="5383359"/>
                </a:cubicBezTo>
                <a:cubicBezTo>
                  <a:pt x="3029905" y="5411545"/>
                  <a:pt x="3001720" y="5425637"/>
                  <a:pt x="3034604" y="5442078"/>
                </a:cubicBezTo>
                <a:cubicBezTo>
                  <a:pt x="3039300" y="5423288"/>
                  <a:pt x="3022859" y="5411545"/>
                  <a:pt x="3048695" y="5406847"/>
                </a:cubicBezTo>
                <a:cubicBezTo>
                  <a:pt x="3058091" y="5442078"/>
                  <a:pt x="3046347" y="5470264"/>
                  <a:pt x="3048695" y="5498449"/>
                </a:cubicBezTo>
                <a:cubicBezTo>
                  <a:pt x="3046347" y="5503147"/>
                  <a:pt x="3043998" y="5510193"/>
                  <a:pt x="3041649" y="5514891"/>
                </a:cubicBezTo>
                <a:cubicBezTo>
                  <a:pt x="3043998" y="5514891"/>
                  <a:pt x="3046347" y="5517240"/>
                  <a:pt x="3048695" y="5517240"/>
                </a:cubicBezTo>
                <a:cubicBezTo>
                  <a:pt x="3051044" y="5514891"/>
                  <a:pt x="3051044" y="5514891"/>
                  <a:pt x="3051044" y="5512542"/>
                </a:cubicBezTo>
                <a:cubicBezTo>
                  <a:pt x="3053393" y="5521937"/>
                  <a:pt x="3055742" y="5531332"/>
                  <a:pt x="3062788" y="5540727"/>
                </a:cubicBezTo>
                <a:cubicBezTo>
                  <a:pt x="3072184" y="5540727"/>
                  <a:pt x="3074532" y="5524286"/>
                  <a:pt x="3090973" y="5538378"/>
                </a:cubicBezTo>
                <a:cubicBezTo>
                  <a:pt x="3102717" y="5510193"/>
                  <a:pt x="3102717" y="5524286"/>
                  <a:pt x="3119159" y="5528983"/>
                </a:cubicBezTo>
                <a:cubicBezTo>
                  <a:pt x="3119159" y="5528983"/>
                  <a:pt x="3121508" y="5528983"/>
                  <a:pt x="3121508" y="5528983"/>
                </a:cubicBezTo>
                <a:cubicBezTo>
                  <a:pt x="3121508" y="5528983"/>
                  <a:pt x="3119159" y="5526635"/>
                  <a:pt x="3119159" y="5524286"/>
                </a:cubicBezTo>
                <a:cubicBezTo>
                  <a:pt x="3119159" y="5524286"/>
                  <a:pt x="3119159" y="5521937"/>
                  <a:pt x="3119159" y="5521937"/>
                </a:cubicBezTo>
                <a:cubicBezTo>
                  <a:pt x="3119159" y="5519588"/>
                  <a:pt x="3116811" y="5514891"/>
                  <a:pt x="3116811" y="5512542"/>
                </a:cubicBezTo>
                <a:cubicBezTo>
                  <a:pt x="3116811" y="5512542"/>
                  <a:pt x="3119159" y="5514891"/>
                  <a:pt x="3119159" y="5514891"/>
                </a:cubicBezTo>
                <a:cubicBezTo>
                  <a:pt x="3119159" y="5512542"/>
                  <a:pt x="3119159" y="5510193"/>
                  <a:pt x="3119159" y="5507844"/>
                </a:cubicBezTo>
                <a:cubicBezTo>
                  <a:pt x="3119159" y="5507844"/>
                  <a:pt x="3116811" y="5507844"/>
                  <a:pt x="3116811" y="5507844"/>
                </a:cubicBezTo>
                <a:cubicBezTo>
                  <a:pt x="3114461" y="5489054"/>
                  <a:pt x="3119159" y="5467915"/>
                  <a:pt x="3107415" y="5453822"/>
                </a:cubicBezTo>
                <a:cubicBezTo>
                  <a:pt x="3107415" y="5453822"/>
                  <a:pt x="3105067" y="5453822"/>
                  <a:pt x="3105067" y="5453822"/>
                </a:cubicBezTo>
                <a:cubicBezTo>
                  <a:pt x="3105067" y="5453822"/>
                  <a:pt x="3107415" y="5453822"/>
                  <a:pt x="3107415" y="5451474"/>
                </a:cubicBezTo>
                <a:cubicBezTo>
                  <a:pt x="3105067" y="5449125"/>
                  <a:pt x="3105067" y="5446776"/>
                  <a:pt x="3102717" y="5444427"/>
                </a:cubicBezTo>
                <a:cubicBezTo>
                  <a:pt x="3102717" y="5449125"/>
                  <a:pt x="3102717" y="5451474"/>
                  <a:pt x="3102717" y="5456171"/>
                </a:cubicBezTo>
                <a:cubicBezTo>
                  <a:pt x="3086276" y="5463218"/>
                  <a:pt x="3083927" y="5411545"/>
                  <a:pt x="3058091" y="5437381"/>
                </a:cubicBezTo>
                <a:cubicBezTo>
                  <a:pt x="3055742" y="5423288"/>
                  <a:pt x="3065137" y="5423288"/>
                  <a:pt x="3058091" y="5404498"/>
                </a:cubicBezTo>
                <a:cubicBezTo>
                  <a:pt x="3083927" y="5420939"/>
                  <a:pt x="3090973" y="5397452"/>
                  <a:pt x="3105067" y="5390405"/>
                </a:cubicBezTo>
                <a:cubicBezTo>
                  <a:pt x="3100368" y="5397452"/>
                  <a:pt x="3105067" y="5404498"/>
                  <a:pt x="3114461" y="5406847"/>
                </a:cubicBezTo>
                <a:cubicBezTo>
                  <a:pt x="3114461" y="5409196"/>
                  <a:pt x="3114461" y="5409196"/>
                  <a:pt x="3114461" y="5411545"/>
                </a:cubicBezTo>
                <a:cubicBezTo>
                  <a:pt x="3119159" y="5411545"/>
                  <a:pt x="3119159" y="5409196"/>
                  <a:pt x="3121508" y="5399801"/>
                </a:cubicBezTo>
                <a:cubicBezTo>
                  <a:pt x="3133252" y="5373964"/>
                  <a:pt x="3184925" y="5383359"/>
                  <a:pt x="3175530" y="5355174"/>
                </a:cubicBezTo>
                <a:cubicBezTo>
                  <a:pt x="3196668" y="5359871"/>
                  <a:pt x="3191971" y="5378661"/>
                  <a:pt x="3191971" y="5395103"/>
                </a:cubicBezTo>
                <a:cubicBezTo>
                  <a:pt x="3224854" y="5423288"/>
                  <a:pt x="3236598" y="5411545"/>
                  <a:pt x="3267132" y="5392754"/>
                </a:cubicBezTo>
                <a:cubicBezTo>
                  <a:pt x="3311758" y="5409196"/>
                  <a:pt x="3241295" y="5474961"/>
                  <a:pt x="3262434" y="5486705"/>
                </a:cubicBezTo>
                <a:cubicBezTo>
                  <a:pt x="3276528" y="5451474"/>
                  <a:pt x="3295317" y="5498449"/>
                  <a:pt x="3302364" y="5503147"/>
                </a:cubicBezTo>
                <a:cubicBezTo>
                  <a:pt x="3305300" y="5500211"/>
                  <a:pt x="3308383" y="5498890"/>
                  <a:pt x="3311539" y="5498670"/>
                </a:cubicBezTo>
                <a:lnTo>
                  <a:pt x="3315910" y="5499637"/>
                </a:lnTo>
                <a:lnTo>
                  <a:pt x="3309703" y="5513129"/>
                </a:lnTo>
                <a:cubicBezTo>
                  <a:pt x="3308235" y="5517827"/>
                  <a:pt x="3308235" y="5521937"/>
                  <a:pt x="3311758" y="5524286"/>
                </a:cubicBezTo>
                <a:cubicBezTo>
                  <a:pt x="3316456" y="5521937"/>
                  <a:pt x="3320568" y="5517240"/>
                  <a:pt x="3322035" y="5512249"/>
                </a:cubicBezTo>
                <a:lnTo>
                  <a:pt x="3317038" y="5499887"/>
                </a:lnTo>
                <a:lnTo>
                  <a:pt x="3321155" y="5500798"/>
                </a:lnTo>
                <a:cubicBezTo>
                  <a:pt x="3327613" y="5503734"/>
                  <a:pt x="3334073" y="5509019"/>
                  <a:pt x="3339944" y="5512542"/>
                </a:cubicBezTo>
                <a:cubicBezTo>
                  <a:pt x="3379873" y="5484356"/>
                  <a:pt x="3391618" y="5449125"/>
                  <a:pt x="3389268" y="5409196"/>
                </a:cubicBezTo>
                <a:cubicBezTo>
                  <a:pt x="3370478" y="5402149"/>
                  <a:pt x="3349339" y="5392754"/>
                  <a:pt x="3330549" y="5385708"/>
                </a:cubicBezTo>
                <a:cubicBezTo>
                  <a:pt x="3321155" y="5402149"/>
                  <a:pt x="3302364" y="5399801"/>
                  <a:pt x="3288271" y="5409196"/>
                </a:cubicBezTo>
                <a:cubicBezTo>
                  <a:pt x="3292969" y="5362220"/>
                  <a:pt x="3328200" y="5326988"/>
                  <a:pt x="3349339" y="5291757"/>
                </a:cubicBezTo>
                <a:cubicBezTo>
                  <a:pt x="3344642" y="5301152"/>
                  <a:pt x="3346991" y="5308198"/>
                  <a:pt x="3354037" y="5312896"/>
                </a:cubicBezTo>
                <a:cubicBezTo>
                  <a:pt x="3363432" y="5298803"/>
                  <a:pt x="3382222" y="5303501"/>
                  <a:pt x="3391618" y="5287059"/>
                </a:cubicBezTo>
                <a:cubicBezTo>
                  <a:pt x="3384571" y="5280013"/>
                  <a:pt x="3375176" y="5289408"/>
                  <a:pt x="3375176" y="5280013"/>
                </a:cubicBezTo>
                <a:cubicBezTo>
                  <a:pt x="3396315" y="5282362"/>
                  <a:pt x="3379873" y="5251827"/>
                  <a:pt x="3401012" y="5263571"/>
                </a:cubicBezTo>
                <a:cubicBezTo>
                  <a:pt x="3412756" y="5233037"/>
                  <a:pt x="3401012" y="5228340"/>
                  <a:pt x="3417454" y="5188411"/>
                </a:cubicBezTo>
                <a:cubicBezTo>
                  <a:pt x="3396315" y="5176667"/>
                  <a:pt x="3384571" y="5162574"/>
                  <a:pt x="3375176" y="5157876"/>
                </a:cubicBezTo>
                <a:cubicBezTo>
                  <a:pt x="3393966" y="5143784"/>
                  <a:pt x="3391618" y="5110901"/>
                  <a:pt x="3422151" y="5108552"/>
                </a:cubicBezTo>
                <a:cubicBezTo>
                  <a:pt x="3412756" y="5117947"/>
                  <a:pt x="3412756" y="5146132"/>
                  <a:pt x="3426849" y="5129691"/>
                </a:cubicBezTo>
                <a:cubicBezTo>
                  <a:pt x="3424500" y="5103854"/>
                  <a:pt x="3424500" y="5075669"/>
                  <a:pt x="3410407" y="5054530"/>
                </a:cubicBezTo>
                <a:cubicBezTo>
                  <a:pt x="3431546" y="5061576"/>
                  <a:pt x="3422151" y="5082715"/>
                  <a:pt x="3436245" y="5092110"/>
                </a:cubicBezTo>
                <a:cubicBezTo>
                  <a:pt x="3436245" y="5049832"/>
                  <a:pt x="3408059" y="5023996"/>
                  <a:pt x="3440941" y="4979369"/>
                </a:cubicBezTo>
                <a:cubicBezTo>
                  <a:pt x="3408059" y="4948835"/>
                  <a:pt x="3464429" y="4918301"/>
                  <a:pt x="3471475" y="4890115"/>
                </a:cubicBezTo>
                <a:cubicBezTo>
                  <a:pt x="3462081" y="4817303"/>
                  <a:pt x="3433895" y="4772676"/>
                  <a:pt x="3361083" y="4744491"/>
                </a:cubicBezTo>
                <a:cubicBezTo>
                  <a:pt x="3346991" y="4775025"/>
                  <a:pt x="3314107" y="4760933"/>
                  <a:pt x="3290620" y="4770328"/>
                </a:cubicBezTo>
                <a:cubicBezTo>
                  <a:pt x="3297666" y="4775025"/>
                  <a:pt x="3309410" y="4777374"/>
                  <a:pt x="3302364" y="4789118"/>
                </a:cubicBezTo>
                <a:cubicBezTo>
                  <a:pt x="3278876" y="4791467"/>
                  <a:pt x="3248342" y="4775025"/>
                  <a:pt x="3224854" y="4777374"/>
                </a:cubicBezTo>
                <a:cubicBezTo>
                  <a:pt x="3250690" y="4800862"/>
                  <a:pt x="3269481" y="4791467"/>
                  <a:pt x="3283573" y="4800862"/>
                </a:cubicBezTo>
                <a:cubicBezTo>
                  <a:pt x="3234249" y="4800862"/>
                  <a:pt x="3184925" y="4800862"/>
                  <a:pt x="3142647" y="4812606"/>
                </a:cubicBezTo>
                <a:cubicBezTo>
                  <a:pt x="3154390" y="4817303"/>
                  <a:pt x="3161438" y="4824350"/>
                  <a:pt x="3161438" y="4833745"/>
                </a:cubicBezTo>
                <a:cubicBezTo>
                  <a:pt x="3137949" y="4852535"/>
                  <a:pt x="3119159" y="4843140"/>
                  <a:pt x="3109764" y="4859582"/>
                </a:cubicBezTo>
                <a:cubicBezTo>
                  <a:pt x="3105067" y="4851361"/>
                  <a:pt x="3099929" y="4846223"/>
                  <a:pt x="3094497" y="4843397"/>
                </a:cubicBezTo>
                <a:lnTo>
                  <a:pt x="3086325" y="4842287"/>
                </a:lnTo>
                <a:lnTo>
                  <a:pt x="3110351" y="4833744"/>
                </a:lnTo>
                <a:cubicBezTo>
                  <a:pt x="3118572" y="4830808"/>
                  <a:pt x="3126206" y="4829047"/>
                  <a:pt x="3133252" y="4831396"/>
                </a:cubicBezTo>
                <a:cubicBezTo>
                  <a:pt x="3133252" y="4826698"/>
                  <a:pt x="3135600" y="4824350"/>
                  <a:pt x="3140298" y="4822001"/>
                </a:cubicBezTo>
                <a:cubicBezTo>
                  <a:pt x="3133252" y="4812606"/>
                  <a:pt x="3112112" y="4822001"/>
                  <a:pt x="3098020" y="4822001"/>
                </a:cubicBezTo>
                <a:cubicBezTo>
                  <a:pt x="3095671" y="4822001"/>
                  <a:pt x="3093322" y="4822001"/>
                  <a:pt x="3090973" y="4824350"/>
                </a:cubicBezTo>
                <a:lnTo>
                  <a:pt x="3084348" y="4842019"/>
                </a:lnTo>
                <a:lnTo>
                  <a:pt x="3080239" y="4841461"/>
                </a:lnTo>
                <a:lnTo>
                  <a:pt x="3081578" y="4840791"/>
                </a:lnTo>
                <a:cubicBezTo>
                  <a:pt x="3083927" y="4836094"/>
                  <a:pt x="3086276" y="4829047"/>
                  <a:pt x="3088625" y="4824350"/>
                </a:cubicBezTo>
                <a:cubicBezTo>
                  <a:pt x="3086276" y="4826698"/>
                  <a:pt x="3086276" y="4829047"/>
                  <a:pt x="3081578" y="4829047"/>
                </a:cubicBezTo>
                <a:cubicBezTo>
                  <a:pt x="3072184" y="4829047"/>
                  <a:pt x="3067486" y="4826698"/>
                  <a:pt x="3060440" y="4824350"/>
                </a:cubicBezTo>
                <a:cubicBezTo>
                  <a:pt x="3055742" y="4829047"/>
                  <a:pt x="3053393" y="4831396"/>
                  <a:pt x="3051044" y="4836094"/>
                </a:cubicBezTo>
                <a:lnTo>
                  <a:pt x="3074112" y="4842384"/>
                </a:lnTo>
                <a:lnTo>
                  <a:pt x="3059559" y="4848021"/>
                </a:lnTo>
                <a:cubicBezTo>
                  <a:pt x="3053540" y="4851361"/>
                  <a:pt x="3047522" y="4855471"/>
                  <a:pt x="3041649" y="4859582"/>
                </a:cubicBezTo>
                <a:cubicBezTo>
                  <a:pt x="3048695" y="4866628"/>
                  <a:pt x="3041649" y="4880720"/>
                  <a:pt x="3041649" y="4892464"/>
                </a:cubicBezTo>
                <a:lnTo>
                  <a:pt x="3030193" y="4893782"/>
                </a:lnTo>
                <a:lnTo>
                  <a:pt x="3023373" y="4890372"/>
                </a:lnTo>
                <a:cubicBezTo>
                  <a:pt x="3020070" y="4890189"/>
                  <a:pt x="3016694" y="4891143"/>
                  <a:pt x="3014051" y="4892758"/>
                </a:cubicBezTo>
                <a:lnTo>
                  <a:pt x="3011601" y="4895921"/>
                </a:lnTo>
                <a:lnTo>
                  <a:pt x="3008473" y="4896281"/>
                </a:lnTo>
                <a:cubicBezTo>
                  <a:pt x="2998784" y="4900098"/>
                  <a:pt x="2989977" y="4905382"/>
                  <a:pt x="2980581" y="4908906"/>
                </a:cubicBezTo>
                <a:lnTo>
                  <a:pt x="2982353" y="4912449"/>
                </a:lnTo>
                <a:lnTo>
                  <a:pt x="2940652" y="4932393"/>
                </a:lnTo>
                <a:lnTo>
                  <a:pt x="2943000" y="4939440"/>
                </a:lnTo>
                <a:cubicBezTo>
                  <a:pt x="2952396" y="4935916"/>
                  <a:pt x="2965901" y="4934742"/>
                  <a:pt x="2976764" y="4930925"/>
                </a:cubicBezTo>
                <a:lnTo>
                  <a:pt x="2988718" y="4923532"/>
                </a:lnTo>
                <a:lnTo>
                  <a:pt x="3004033" y="4924539"/>
                </a:lnTo>
                <a:cubicBezTo>
                  <a:pt x="3020657" y="4926961"/>
                  <a:pt x="3021099" y="4930044"/>
                  <a:pt x="3043998" y="4915952"/>
                </a:cubicBezTo>
                <a:cubicBezTo>
                  <a:pt x="3041649" y="4922998"/>
                  <a:pt x="3048695" y="4922998"/>
                  <a:pt x="3055742" y="4920650"/>
                </a:cubicBezTo>
                <a:cubicBezTo>
                  <a:pt x="3048695" y="4932393"/>
                  <a:pt x="3055742" y="4937091"/>
                  <a:pt x="3051044" y="4946486"/>
                </a:cubicBezTo>
                <a:cubicBezTo>
                  <a:pt x="3025208" y="4941789"/>
                  <a:pt x="3022859" y="4932393"/>
                  <a:pt x="2997022" y="4930045"/>
                </a:cubicBezTo>
                <a:cubicBezTo>
                  <a:pt x="2973535" y="4946486"/>
                  <a:pt x="2950047" y="4955881"/>
                  <a:pt x="2928908" y="4962928"/>
                </a:cubicBezTo>
                <a:cubicBezTo>
                  <a:pt x="2924210" y="4960579"/>
                  <a:pt x="2919514" y="4960579"/>
                  <a:pt x="2914815" y="4958230"/>
                </a:cubicBezTo>
                <a:cubicBezTo>
                  <a:pt x="2919514" y="4953533"/>
                  <a:pt x="2921861" y="4951184"/>
                  <a:pt x="2924210" y="4941789"/>
                </a:cubicBezTo>
                <a:cubicBezTo>
                  <a:pt x="2919514" y="4937091"/>
                  <a:pt x="2915403" y="4937678"/>
                  <a:pt x="2912173" y="4940614"/>
                </a:cubicBezTo>
                <a:lnTo>
                  <a:pt x="2907083" y="4950353"/>
                </a:lnTo>
                <a:lnTo>
                  <a:pt x="2904078" y="4951855"/>
                </a:lnTo>
                <a:lnTo>
                  <a:pt x="2896025" y="4941789"/>
                </a:lnTo>
                <a:lnTo>
                  <a:pt x="2891327" y="4941789"/>
                </a:lnTo>
                <a:lnTo>
                  <a:pt x="2888979" y="4934742"/>
                </a:lnTo>
                <a:lnTo>
                  <a:pt x="2891327" y="4932393"/>
                </a:lnTo>
                <a:cubicBezTo>
                  <a:pt x="2888979" y="4934742"/>
                  <a:pt x="2886630" y="4934742"/>
                  <a:pt x="2884281" y="4937091"/>
                </a:cubicBezTo>
                <a:cubicBezTo>
                  <a:pt x="2881932" y="4944137"/>
                  <a:pt x="2881932" y="4951184"/>
                  <a:pt x="2879583" y="4958230"/>
                </a:cubicBezTo>
                <a:lnTo>
                  <a:pt x="2878279" y="4964754"/>
                </a:lnTo>
                <a:lnTo>
                  <a:pt x="2867840" y="4969974"/>
                </a:lnTo>
                <a:cubicBezTo>
                  <a:pt x="2863142" y="4972323"/>
                  <a:pt x="2860793" y="4972323"/>
                  <a:pt x="2858444" y="4974672"/>
                </a:cubicBezTo>
                <a:cubicBezTo>
                  <a:pt x="2846700" y="4972323"/>
                  <a:pt x="2830260" y="4955881"/>
                  <a:pt x="2830260" y="4977020"/>
                </a:cubicBezTo>
                <a:cubicBezTo>
                  <a:pt x="2834957" y="4979369"/>
                  <a:pt x="2839654" y="4979369"/>
                  <a:pt x="2844352" y="4981718"/>
                </a:cubicBezTo>
                <a:cubicBezTo>
                  <a:pt x="2837305" y="4984067"/>
                  <a:pt x="2830260" y="4986415"/>
                  <a:pt x="2823213" y="4988764"/>
                </a:cubicBezTo>
                <a:cubicBezTo>
                  <a:pt x="2823213" y="4995810"/>
                  <a:pt x="2816166" y="4998159"/>
                  <a:pt x="2818515" y="5007554"/>
                </a:cubicBezTo>
                <a:cubicBezTo>
                  <a:pt x="2813818" y="5002857"/>
                  <a:pt x="2809120" y="5000508"/>
                  <a:pt x="2802074" y="4998159"/>
                </a:cubicBezTo>
                <a:cubicBezTo>
                  <a:pt x="2790330" y="5014601"/>
                  <a:pt x="2806771" y="5021647"/>
                  <a:pt x="2823213" y="5026345"/>
                </a:cubicBezTo>
                <a:cubicBezTo>
                  <a:pt x="2827910" y="5019298"/>
                  <a:pt x="2823213" y="5012252"/>
                  <a:pt x="2818515" y="5007554"/>
                </a:cubicBezTo>
                <a:cubicBezTo>
                  <a:pt x="2834957" y="5002856"/>
                  <a:pt x="2847875" y="4995810"/>
                  <a:pt x="2861381" y="4989351"/>
                </a:cubicBezTo>
                <a:lnTo>
                  <a:pt x="2900531" y="4976962"/>
                </a:lnTo>
                <a:lnTo>
                  <a:pt x="2900723" y="4977020"/>
                </a:lnTo>
                <a:cubicBezTo>
                  <a:pt x="2888979" y="4981718"/>
                  <a:pt x="2877235" y="4988764"/>
                  <a:pt x="2867840" y="5000508"/>
                </a:cubicBezTo>
                <a:cubicBezTo>
                  <a:pt x="2877235" y="5021647"/>
                  <a:pt x="2818515" y="5040437"/>
                  <a:pt x="2792680" y="5061576"/>
                </a:cubicBezTo>
                <a:cubicBezTo>
                  <a:pt x="2792680" y="5059228"/>
                  <a:pt x="2790330" y="5054530"/>
                  <a:pt x="2795027" y="5045135"/>
                </a:cubicBezTo>
                <a:lnTo>
                  <a:pt x="2785633" y="5045135"/>
                </a:lnTo>
                <a:lnTo>
                  <a:pt x="2783015" y="5044612"/>
                </a:lnTo>
                <a:lnTo>
                  <a:pt x="2773008" y="5025170"/>
                </a:lnTo>
                <a:cubicBezTo>
                  <a:pt x="2768017" y="5020473"/>
                  <a:pt x="2762145" y="5016949"/>
                  <a:pt x="2757447" y="5012252"/>
                </a:cubicBezTo>
                <a:cubicBezTo>
                  <a:pt x="2752749" y="5016950"/>
                  <a:pt x="2748053" y="5021647"/>
                  <a:pt x="2741006" y="5026345"/>
                </a:cubicBezTo>
                <a:cubicBezTo>
                  <a:pt x="2741006" y="5028694"/>
                  <a:pt x="2738657" y="5033391"/>
                  <a:pt x="2738657" y="5035740"/>
                </a:cubicBezTo>
                <a:lnTo>
                  <a:pt x="2783015" y="5044612"/>
                </a:lnTo>
                <a:lnTo>
                  <a:pt x="2783284" y="5045135"/>
                </a:lnTo>
                <a:lnTo>
                  <a:pt x="2785633" y="5045135"/>
                </a:lnTo>
                <a:cubicBezTo>
                  <a:pt x="2764493" y="5047484"/>
                  <a:pt x="2748053" y="5061576"/>
                  <a:pt x="2731610" y="5075669"/>
                </a:cubicBezTo>
                <a:cubicBezTo>
                  <a:pt x="2729262" y="5073320"/>
                  <a:pt x="2729262" y="5073320"/>
                  <a:pt x="2726913" y="5073320"/>
                </a:cubicBezTo>
                <a:cubicBezTo>
                  <a:pt x="2726913" y="5075669"/>
                  <a:pt x="2724564" y="5078018"/>
                  <a:pt x="2724564" y="5080367"/>
                </a:cubicBezTo>
                <a:cubicBezTo>
                  <a:pt x="2715170" y="5087413"/>
                  <a:pt x="2705774" y="5094459"/>
                  <a:pt x="2694030" y="5099157"/>
                </a:cubicBezTo>
                <a:cubicBezTo>
                  <a:pt x="2696379" y="5089762"/>
                  <a:pt x="2703426" y="5080367"/>
                  <a:pt x="2689332" y="5078018"/>
                </a:cubicBezTo>
                <a:cubicBezTo>
                  <a:pt x="2686984" y="5108552"/>
                  <a:pt x="2682286" y="5096808"/>
                  <a:pt x="2663496" y="5108552"/>
                </a:cubicBezTo>
                <a:cubicBezTo>
                  <a:pt x="2677588" y="5120296"/>
                  <a:pt x="2675240" y="5122645"/>
                  <a:pt x="2682286" y="5129691"/>
                </a:cubicBezTo>
                <a:cubicBezTo>
                  <a:pt x="2663496" y="5136737"/>
                  <a:pt x="2618869" y="5139086"/>
                  <a:pt x="2625916" y="5167271"/>
                </a:cubicBezTo>
                <a:cubicBezTo>
                  <a:pt x="2654101" y="5157876"/>
                  <a:pt x="2679937" y="5146132"/>
                  <a:pt x="2703426" y="5132040"/>
                </a:cubicBezTo>
                <a:cubicBezTo>
                  <a:pt x="2682286" y="5169620"/>
                  <a:pt x="2661147" y="5207200"/>
                  <a:pt x="2635310" y="5240084"/>
                </a:cubicBezTo>
                <a:cubicBezTo>
                  <a:pt x="2604776" y="5254176"/>
                  <a:pt x="2597730" y="5291757"/>
                  <a:pt x="2578940" y="5317593"/>
                </a:cubicBezTo>
                <a:cubicBezTo>
                  <a:pt x="2569545" y="5322291"/>
                  <a:pt x="2578940" y="5310547"/>
                  <a:pt x="2571893" y="5310547"/>
                </a:cubicBezTo>
                <a:cubicBezTo>
                  <a:pt x="2567196" y="5362220"/>
                  <a:pt x="2489686" y="5364569"/>
                  <a:pt x="2475594" y="5416242"/>
                </a:cubicBezTo>
                <a:cubicBezTo>
                  <a:pt x="2461501" y="5404498"/>
                  <a:pt x="2484989" y="5399801"/>
                  <a:pt x="2482640" y="5383359"/>
                </a:cubicBezTo>
                <a:cubicBezTo>
                  <a:pt x="2468547" y="5381010"/>
                  <a:pt x="2468547" y="5395103"/>
                  <a:pt x="2456803" y="5397452"/>
                </a:cubicBezTo>
                <a:cubicBezTo>
                  <a:pt x="2435664" y="5470264"/>
                  <a:pt x="2402781" y="5531332"/>
                  <a:pt x="2376945" y="5590051"/>
                </a:cubicBezTo>
                <a:cubicBezTo>
                  <a:pt x="2381642" y="5550122"/>
                  <a:pt x="2402781" y="5507844"/>
                  <a:pt x="2421572" y="5467915"/>
                </a:cubicBezTo>
                <a:cubicBezTo>
                  <a:pt x="2421572" y="5467915"/>
                  <a:pt x="2423920" y="5465566"/>
                  <a:pt x="2426269" y="5465566"/>
                </a:cubicBezTo>
                <a:cubicBezTo>
                  <a:pt x="2426269" y="5465566"/>
                  <a:pt x="2423920" y="5463218"/>
                  <a:pt x="2423920" y="5463218"/>
                </a:cubicBezTo>
                <a:cubicBezTo>
                  <a:pt x="2433315" y="5442078"/>
                  <a:pt x="2440362" y="5420939"/>
                  <a:pt x="2445059" y="5399801"/>
                </a:cubicBezTo>
                <a:cubicBezTo>
                  <a:pt x="2428619" y="5416242"/>
                  <a:pt x="2426269" y="5439730"/>
                  <a:pt x="2419223" y="5460869"/>
                </a:cubicBezTo>
                <a:cubicBezTo>
                  <a:pt x="2415113" y="5459107"/>
                  <a:pt x="2411149" y="5459401"/>
                  <a:pt x="2407222" y="5460832"/>
                </a:cubicBezTo>
                <a:lnTo>
                  <a:pt x="2398415" y="5465909"/>
                </a:lnTo>
                <a:lnTo>
                  <a:pt x="2398084" y="5460869"/>
                </a:lnTo>
                <a:lnTo>
                  <a:pt x="2396645" y="5466928"/>
                </a:lnTo>
                <a:lnTo>
                  <a:pt x="2395442" y="5467622"/>
                </a:lnTo>
                <a:cubicBezTo>
                  <a:pt x="2387515" y="5473200"/>
                  <a:pt x="2379294" y="5479659"/>
                  <a:pt x="2369898" y="5479659"/>
                </a:cubicBezTo>
                <a:cubicBezTo>
                  <a:pt x="2375770" y="5487880"/>
                  <a:pt x="2382817" y="5489641"/>
                  <a:pt x="2390450" y="5488173"/>
                </a:cubicBezTo>
                <a:lnTo>
                  <a:pt x="2391735" y="5487593"/>
                </a:lnTo>
                <a:lnTo>
                  <a:pt x="2385459" y="5514010"/>
                </a:lnTo>
                <a:lnTo>
                  <a:pt x="2379118" y="5541946"/>
                </a:lnTo>
                <a:lnTo>
                  <a:pt x="2374596" y="5543076"/>
                </a:lnTo>
                <a:cubicBezTo>
                  <a:pt x="2369898" y="5557169"/>
                  <a:pt x="2360503" y="5566564"/>
                  <a:pt x="2358156" y="5580657"/>
                </a:cubicBezTo>
                <a:cubicBezTo>
                  <a:pt x="2353457" y="5580657"/>
                  <a:pt x="2358156" y="5573610"/>
                  <a:pt x="2353457" y="5571261"/>
                </a:cubicBezTo>
                <a:cubicBezTo>
                  <a:pt x="2348759" y="5575959"/>
                  <a:pt x="2346412" y="5583005"/>
                  <a:pt x="2346412" y="5592400"/>
                </a:cubicBezTo>
                <a:cubicBezTo>
                  <a:pt x="2337016" y="5587703"/>
                  <a:pt x="2348759" y="5573610"/>
                  <a:pt x="2341713" y="5564215"/>
                </a:cubicBezTo>
                <a:cubicBezTo>
                  <a:pt x="2322923" y="5597098"/>
                  <a:pt x="2313529" y="5637027"/>
                  <a:pt x="2294738" y="5667561"/>
                </a:cubicBezTo>
                <a:cubicBezTo>
                  <a:pt x="2308830" y="5613539"/>
                  <a:pt x="2346412" y="5550122"/>
                  <a:pt x="2348759" y="5484356"/>
                </a:cubicBezTo>
                <a:cubicBezTo>
                  <a:pt x="2325272" y="5528983"/>
                  <a:pt x="2315877" y="5585354"/>
                  <a:pt x="2285342" y="5620586"/>
                </a:cubicBezTo>
                <a:cubicBezTo>
                  <a:pt x="2287691" y="5599447"/>
                  <a:pt x="2304133" y="5578308"/>
                  <a:pt x="2313529" y="5554820"/>
                </a:cubicBezTo>
                <a:cubicBezTo>
                  <a:pt x="2313529" y="5554820"/>
                  <a:pt x="2315877" y="5554820"/>
                  <a:pt x="2315877" y="5554820"/>
                </a:cubicBezTo>
                <a:cubicBezTo>
                  <a:pt x="2318225" y="5550122"/>
                  <a:pt x="2318225" y="5547773"/>
                  <a:pt x="2320574" y="5543076"/>
                </a:cubicBezTo>
                <a:cubicBezTo>
                  <a:pt x="2320574" y="5540727"/>
                  <a:pt x="2318225" y="5540727"/>
                  <a:pt x="2318225" y="5540727"/>
                </a:cubicBezTo>
                <a:cubicBezTo>
                  <a:pt x="2320574" y="5538378"/>
                  <a:pt x="2320574" y="5536029"/>
                  <a:pt x="2320574" y="5533681"/>
                </a:cubicBezTo>
                <a:cubicBezTo>
                  <a:pt x="2318225" y="5533681"/>
                  <a:pt x="2318225" y="5536029"/>
                  <a:pt x="2315877" y="5538378"/>
                </a:cubicBezTo>
                <a:cubicBezTo>
                  <a:pt x="2311179" y="5536029"/>
                  <a:pt x="2308830" y="5536029"/>
                  <a:pt x="2304133" y="5533681"/>
                </a:cubicBezTo>
                <a:cubicBezTo>
                  <a:pt x="2301785" y="5538378"/>
                  <a:pt x="2301785" y="5540727"/>
                  <a:pt x="2299435" y="5545425"/>
                </a:cubicBezTo>
                <a:cubicBezTo>
                  <a:pt x="2301785" y="5547773"/>
                  <a:pt x="2306481" y="5547773"/>
                  <a:pt x="2308830" y="5550122"/>
                </a:cubicBezTo>
                <a:cubicBezTo>
                  <a:pt x="2287691" y="5585354"/>
                  <a:pt x="2273598" y="5627632"/>
                  <a:pt x="2238373" y="5651120"/>
                </a:cubicBezTo>
                <a:cubicBezTo>
                  <a:pt x="2232502" y="5658166"/>
                  <a:pt x="2229562" y="5667561"/>
                  <a:pt x="2225451" y="5675782"/>
                </a:cubicBezTo>
                <a:lnTo>
                  <a:pt x="2221931" y="5678889"/>
                </a:lnTo>
                <a:lnTo>
                  <a:pt x="2221931" y="5679305"/>
                </a:lnTo>
                <a:lnTo>
                  <a:pt x="2220695" y="5679978"/>
                </a:lnTo>
                <a:lnTo>
                  <a:pt x="2205488" y="5693398"/>
                </a:lnTo>
                <a:lnTo>
                  <a:pt x="2208662" y="5687343"/>
                </a:lnTo>
                <a:lnTo>
                  <a:pt x="2200796" y="5693398"/>
                </a:lnTo>
                <a:cubicBezTo>
                  <a:pt x="2207838" y="5674607"/>
                  <a:pt x="2207838" y="5674607"/>
                  <a:pt x="2212538" y="5655817"/>
                </a:cubicBezTo>
                <a:cubicBezTo>
                  <a:pt x="2214888" y="5658166"/>
                  <a:pt x="2214888" y="5662863"/>
                  <a:pt x="2217234" y="5667561"/>
                </a:cubicBezTo>
                <a:cubicBezTo>
                  <a:pt x="2214888" y="5669910"/>
                  <a:pt x="2212538" y="5672258"/>
                  <a:pt x="2212538" y="5674607"/>
                </a:cubicBezTo>
                <a:lnTo>
                  <a:pt x="2214376" y="5676447"/>
                </a:lnTo>
                <a:lnTo>
                  <a:pt x="2218112" y="5669323"/>
                </a:lnTo>
                <a:cubicBezTo>
                  <a:pt x="2223103" y="5661689"/>
                  <a:pt x="2227802" y="5653469"/>
                  <a:pt x="2228975" y="5641725"/>
                </a:cubicBezTo>
                <a:cubicBezTo>
                  <a:pt x="2219580" y="5646422"/>
                  <a:pt x="2212533" y="5651120"/>
                  <a:pt x="2207838" y="5658166"/>
                </a:cubicBezTo>
                <a:cubicBezTo>
                  <a:pt x="2207838" y="5651120"/>
                  <a:pt x="2210188" y="5644073"/>
                  <a:pt x="2210188" y="5637027"/>
                </a:cubicBezTo>
                <a:cubicBezTo>
                  <a:pt x="2219580" y="5632330"/>
                  <a:pt x="2226626" y="5629981"/>
                  <a:pt x="2226626" y="5618237"/>
                </a:cubicBezTo>
                <a:cubicBezTo>
                  <a:pt x="2224281" y="5611191"/>
                  <a:pt x="2219580" y="5622935"/>
                  <a:pt x="2212533" y="5622935"/>
                </a:cubicBezTo>
                <a:cubicBezTo>
                  <a:pt x="2219580" y="5615888"/>
                  <a:pt x="2231324" y="5601795"/>
                  <a:pt x="2238373" y="5611191"/>
                </a:cubicBezTo>
                <a:cubicBezTo>
                  <a:pt x="2247762" y="5606493"/>
                  <a:pt x="2243064" y="5601795"/>
                  <a:pt x="2243064" y="5590051"/>
                </a:cubicBezTo>
                <a:cubicBezTo>
                  <a:pt x="2250111" y="5594749"/>
                  <a:pt x="2264203" y="5587703"/>
                  <a:pt x="2266552" y="5580657"/>
                </a:cubicBezTo>
                <a:cubicBezTo>
                  <a:pt x="2259506" y="5571261"/>
                  <a:pt x="2250111" y="5592400"/>
                  <a:pt x="2240723" y="5583005"/>
                </a:cubicBezTo>
                <a:cubicBezTo>
                  <a:pt x="2250111" y="5571261"/>
                  <a:pt x="2266552" y="5566564"/>
                  <a:pt x="2282994" y="5561866"/>
                </a:cubicBezTo>
                <a:cubicBezTo>
                  <a:pt x="2282994" y="5566564"/>
                  <a:pt x="2278296" y="5566564"/>
                  <a:pt x="2278296" y="5573610"/>
                </a:cubicBezTo>
                <a:cubicBezTo>
                  <a:pt x="2284168" y="5568913"/>
                  <a:pt x="2285930" y="5563628"/>
                  <a:pt x="2287398" y="5558343"/>
                </a:cubicBezTo>
                <a:lnTo>
                  <a:pt x="2289359" y="5554263"/>
                </a:lnTo>
                <a:lnTo>
                  <a:pt x="2280645" y="5557167"/>
                </a:lnTo>
                <a:lnTo>
                  <a:pt x="2288474" y="5545425"/>
                </a:lnTo>
                <a:lnTo>
                  <a:pt x="2275947" y="5550122"/>
                </a:lnTo>
                <a:cubicBezTo>
                  <a:pt x="2280645" y="5545425"/>
                  <a:pt x="2282994" y="5543076"/>
                  <a:pt x="2285342" y="5538378"/>
                </a:cubicBezTo>
                <a:cubicBezTo>
                  <a:pt x="2297086" y="5536029"/>
                  <a:pt x="2308830" y="5531332"/>
                  <a:pt x="2315877" y="5519588"/>
                </a:cubicBezTo>
                <a:cubicBezTo>
                  <a:pt x="2311179" y="5519588"/>
                  <a:pt x="2301785" y="5521937"/>
                  <a:pt x="2294738" y="5521937"/>
                </a:cubicBezTo>
                <a:cubicBezTo>
                  <a:pt x="2297086" y="5517240"/>
                  <a:pt x="2299435" y="5512542"/>
                  <a:pt x="2301785" y="5507844"/>
                </a:cubicBezTo>
                <a:cubicBezTo>
                  <a:pt x="2308830" y="5507844"/>
                  <a:pt x="2318225" y="5505496"/>
                  <a:pt x="2325272" y="5507844"/>
                </a:cubicBezTo>
                <a:cubicBezTo>
                  <a:pt x="2329969" y="5505496"/>
                  <a:pt x="2334667" y="5500798"/>
                  <a:pt x="2337016" y="5493752"/>
                </a:cubicBezTo>
                <a:cubicBezTo>
                  <a:pt x="2327620" y="5493752"/>
                  <a:pt x="2315877" y="5496100"/>
                  <a:pt x="2306481" y="5496100"/>
                </a:cubicBezTo>
                <a:cubicBezTo>
                  <a:pt x="2308830" y="5486705"/>
                  <a:pt x="2311179" y="5479659"/>
                  <a:pt x="2313529" y="5472613"/>
                </a:cubicBezTo>
                <a:cubicBezTo>
                  <a:pt x="2325272" y="5470264"/>
                  <a:pt x="2334667" y="5465566"/>
                  <a:pt x="2344062" y="5460869"/>
                </a:cubicBezTo>
                <a:cubicBezTo>
                  <a:pt x="2339365" y="5451474"/>
                  <a:pt x="2332318" y="5460869"/>
                  <a:pt x="2320574" y="5458520"/>
                </a:cubicBezTo>
                <a:cubicBezTo>
                  <a:pt x="2322923" y="5456171"/>
                  <a:pt x="2320574" y="5449125"/>
                  <a:pt x="2318225" y="5449125"/>
                </a:cubicBezTo>
                <a:cubicBezTo>
                  <a:pt x="2318225" y="5449125"/>
                  <a:pt x="2318225" y="5446776"/>
                  <a:pt x="2318225" y="5446776"/>
                </a:cubicBezTo>
                <a:cubicBezTo>
                  <a:pt x="2329969" y="5439730"/>
                  <a:pt x="2369898" y="5446776"/>
                  <a:pt x="2379293" y="5435032"/>
                </a:cubicBezTo>
                <a:cubicBezTo>
                  <a:pt x="2362852" y="5437381"/>
                  <a:pt x="2341713" y="5437381"/>
                  <a:pt x="2320574" y="5437381"/>
                </a:cubicBezTo>
                <a:cubicBezTo>
                  <a:pt x="2320574" y="5430334"/>
                  <a:pt x="2320574" y="5423288"/>
                  <a:pt x="2320574" y="5416242"/>
                </a:cubicBezTo>
                <a:cubicBezTo>
                  <a:pt x="2325272" y="5413893"/>
                  <a:pt x="2329969" y="5413893"/>
                  <a:pt x="2332318" y="5413893"/>
                </a:cubicBezTo>
                <a:cubicBezTo>
                  <a:pt x="2327620" y="5413893"/>
                  <a:pt x="2325272" y="5411545"/>
                  <a:pt x="2320574" y="5411545"/>
                </a:cubicBezTo>
                <a:cubicBezTo>
                  <a:pt x="2320574" y="5406847"/>
                  <a:pt x="2318225" y="5402149"/>
                  <a:pt x="2318225" y="5397452"/>
                </a:cubicBezTo>
                <a:cubicBezTo>
                  <a:pt x="2334667" y="5397452"/>
                  <a:pt x="2348759" y="5397452"/>
                  <a:pt x="2358156" y="5392754"/>
                </a:cubicBezTo>
                <a:cubicBezTo>
                  <a:pt x="2348759" y="5392754"/>
                  <a:pt x="2332318" y="5392754"/>
                  <a:pt x="2318225" y="5392754"/>
                </a:cubicBezTo>
                <a:cubicBezTo>
                  <a:pt x="2315877" y="5388057"/>
                  <a:pt x="2313529" y="5381010"/>
                  <a:pt x="2311179" y="5373964"/>
                </a:cubicBezTo>
                <a:cubicBezTo>
                  <a:pt x="2337016" y="5371615"/>
                  <a:pt x="2365201" y="5369266"/>
                  <a:pt x="2395735" y="5369266"/>
                </a:cubicBezTo>
                <a:cubicBezTo>
                  <a:pt x="2372247" y="5359871"/>
                  <a:pt x="2339365" y="5359871"/>
                  <a:pt x="2304133" y="5362220"/>
                </a:cubicBezTo>
                <a:cubicBezTo>
                  <a:pt x="2299435" y="5355174"/>
                  <a:pt x="2294738" y="5350476"/>
                  <a:pt x="2290040" y="5343430"/>
                </a:cubicBezTo>
                <a:cubicBezTo>
                  <a:pt x="2346412" y="5341081"/>
                  <a:pt x="2405130" y="5317593"/>
                  <a:pt x="2468547" y="5324639"/>
                </a:cubicBezTo>
                <a:cubicBezTo>
                  <a:pt x="2470896" y="5319942"/>
                  <a:pt x="2475594" y="5317593"/>
                  <a:pt x="2477942" y="5310547"/>
                </a:cubicBezTo>
                <a:cubicBezTo>
                  <a:pt x="2419223" y="5322291"/>
                  <a:pt x="2325272" y="5303501"/>
                  <a:pt x="2280645" y="5334035"/>
                </a:cubicBezTo>
                <a:cubicBezTo>
                  <a:pt x="2280645" y="5334035"/>
                  <a:pt x="2278296" y="5331686"/>
                  <a:pt x="2278296" y="5331686"/>
                </a:cubicBezTo>
                <a:cubicBezTo>
                  <a:pt x="2268902" y="5348127"/>
                  <a:pt x="2252460" y="5343430"/>
                  <a:pt x="2236023" y="5338732"/>
                </a:cubicBezTo>
                <a:cubicBezTo>
                  <a:pt x="2247762" y="5324639"/>
                  <a:pt x="2266552" y="5308198"/>
                  <a:pt x="2292389" y="5310547"/>
                </a:cubicBezTo>
                <a:cubicBezTo>
                  <a:pt x="2282994" y="5291757"/>
                  <a:pt x="2259506" y="5312896"/>
                  <a:pt x="2243064" y="5315244"/>
                </a:cubicBezTo>
                <a:cubicBezTo>
                  <a:pt x="2245413" y="5312896"/>
                  <a:pt x="2247762" y="5312896"/>
                  <a:pt x="2250111" y="5310547"/>
                </a:cubicBezTo>
                <a:cubicBezTo>
                  <a:pt x="2245413" y="5303501"/>
                  <a:pt x="2240723" y="5308198"/>
                  <a:pt x="2231324" y="5308198"/>
                </a:cubicBezTo>
                <a:cubicBezTo>
                  <a:pt x="2259506" y="5296454"/>
                  <a:pt x="2297086" y="5284710"/>
                  <a:pt x="2315877" y="5272966"/>
                </a:cubicBezTo>
                <a:cubicBezTo>
                  <a:pt x="2264203" y="5272966"/>
                  <a:pt x="2217231" y="5298803"/>
                  <a:pt x="2179653" y="5319942"/>
                </a:cubicBezTo>
                <a:cubicBezTo>
                  <a:pt x="2170255" y="5315244"/>
                  <a:pt x="2186697" y="5315244"/>
                  <a:pt x="2186697" y="5310547"/>
                </a:cubicBezTo>
                <a:cubicBezTo>
                  <a:pt x="2177302" y="5305849"/>
                  <a:pt x="2172604" y="5310547"/>
                  <a:pt x="2163210" y="5310547"/>
                </a:cubicBezTo>
                <a:cubicBezTo>
                  <a:pt x="2165560" y="5298803"/>
                  <a:pt x="2186697" y="5303501"/>
                  <a:pt x="2196095" y="5296454"/>
                </a:cubicBezTo>
                <a:cubicBezTo>
                  <a:pt x="2198441" y="5289408"/>
                  <a:pt x="2191395" y="5289408"/>
                  <a:pt x="2186697" y="5289408"/>
                </a:cubicBezTo>
                <a:cubicBezTo>
                  <a:pt x="2273598" y="5268269"/>
                  <a:pt x="2362852" y="5225991"/>
                  <a:pt x="2414525" y="5157876"/>
                </a:cubicBezTo>
                <a:cubicBezTo>
                  <a:pt x="2400433" y="5157876"/>
                  <a:pt x="2383992" y="5162574"/>
                  <a:pt x="2369898" y="5167271"/>
                </a:cubicBezTo>
                <a:cubicBezTo>
                  <a:pt x="2374596" y="5153179"/>
                  <a:pt x="2376945" y="5141435"/>
                  <a:pt x="2360503" y="5136737"/>
                </a:cubicBezTo>
                <a:cubicBezTo>
                  <a:pt x="2351108" y="5141435"/>
                  <a:pt x="2346412" y="5148481"/>
                  <a:pt x="2341713" y="5162574"/>
                </a:cubicBezTo>
                <a:cubicBezTo>
                  <a:pt x="2346412" y="5164923"/>
                  <a:pt x="2353457" y="5167271"/>
                  <a:pt x="2358156" y="5169620"/>
                </a:cubicBezTo>
                <a:cubicBezTo>
                  <a:pt x="2334667" y="5179015"/>
                  <a:pt x="2313529" y="5195457"/>
                  <a:pt x="2301785" y="5214247"/>
                </a:cubicBezTo>
                <a:cubicBezTo>
                  <a:pt x="2292389" y="5204852"/>
                  <a:pt x="2322923" y="5195457"/>
                  <a:pt x="2322923" y="5181364"/>
                </a:cubicBezTo>
                <a:cubicBezTo>
                  <a:pt x="2285342" y="5188411"/>
                  <a:pt x="2245413" y="5214247"/>
                  <a:pt x="2203138" y="5225991"/>
                </a:cubicBezTo>
                <a:cubicBezTo>
                  <a:pt x="2231324" y="5202503"/>
                  <a:pt x="2273598" y="5195457"/>
                  <a:pt x="2301785" y="5169620"/>
                </a:cubicBezTo>
                <a:lnTo>
                  <a:pt x="2307916" y="5171153"/>
                </a:lnTo>
                <a:lnTo>
                  <a:pt x="2314217" y="5167187"/>
                </a:lnTo>
                <a:lnTo>
                  <a:pt x="2322923" y="5153472"/>
                </a:lnTo>
                <a:cubicBezTo>
                  <a:pt x="2325859" y="5147894"/>
                  <a:pt x="2327620" y="5142609"/>
                  <a:pt x="2327620" y="5136737"/>
                </a:cubicBezTo>
                <a:cubicBezTo>
                  <a:pt x="2334667" y="5132040"/>
                  <a:pt x="2341713" y="5127342"/>
                  <a:pt x="2346412" y="5120296"/>
                </a:cubicBezTo>
                <a:cubicBezTo>
                  <a:pt x="2339365" y="5122645"/>
                  <a:pt x="2332318" y="5124993"/>
                  <a:pt x="2325272" y="5127342"/>
                </a:cubicBezTo>
                <a:lnTo>
                  <a:pt x="2322588" y="5120631"/>
                </a:lnTo>
                <a:lnTo>
                  <a:pt x="2320574" y="5122644"/>
                </a:lnTo>
                <a:cubicBezTo>
                  <a:pt x="2297087" y="5132039"/>
                  <a:pt x="2278297" y="5146132"/>
                  <a:pt x="2252460" y="5153179"/>
                </a:cubicBezTo>
                <a:lnTo>
                  <a:pt x="2317716" y="5116925"/>
                </a:lnTo>
                <a:lnTo>
                  <a:pt x="2312354" y="5119415"/>
                </a:lnTo>
                <a:cubicBezTo>
                  <a:pt x="2309418" y="5117947"/>
                  <a:pt x="2306482" y="5114424"/>
                  <a:pt x="2304133" y="5110901"/>
                </a:cubicBezTo>
                <a:cubicBezTo>
                  <a:pt x="2337016" y="5096808"/>
                  <a:pt x="2372247" y="5085064"/>
                  <a:pt x="2405130" y="5070972"/>
                </a:cubicBezTo>
                <a:cubicBezTo>
                  <a:pt x="2423920" y="5080367"/>
                  <a:pt x="2438013" y="5068623"/>
                  <a:pt x="2438013" y="5054530"/>
                </a:cubicBezTo>
                <a:cubicBezTo>
                  <a:pt x="2459152" y="5042786"/>
                  <a:pt x="2477942" y="5028694"/>
                  <a:pt x="2501430" y="5016950"/>
                </a:cubicBezTo>
                <a:cubicBezTo>
                  <a:pt x="2516697" y="5009903"/>
                  <a:pt x="2532552" y="5005205"/>
                  <a:pt x="2548112" y="5000214"/>
                </a:cubicBezTo>
                <a:lnTo>
                  <a:pt x="2591574" y="4982318"/>
                </a:lnTo>
                <a:lnTo>
                  <a:pt x="2592950" y="4982101"/>
                </a:lnTo>
                <a:lnTo>
                  <a:pt x="2590097" y="4995223"/>
                </a:lnTo>
                <a:lnTo>
                  <a:pt x="2595467" y="5002246"/>
                </a:lnTo>
                <a:lnTo>
                  <a:pt x="2592739" y="5002563"/>
                </a:lnTo>
                <a:cubicBezTo>
                  <a:pt x="2581289" y="5005205"/>
                  <a:pt x="2571894" y="5009903"/>
                  <a:pt x="2567196" y="5019298"/>
                </a:cubicBezTo>
                <a:cubicBezTo>
                  <a:pt x="2588336" y="5012252"/>
                  <a:pt x="2616520" y="5012252"/>
                  <a:pt x="2630613" y="4998159"/>
                </a:cubicBezTo>
                <a:lnTo>
                  <a:pt x="2602485" y="5001430"/>
                </a:lnTo>
                <a:lnTo>
                  <a:pt x="2607714" y="4997278"/>
                </a:lnTo>
                <a:cubicBezTo>
                  <a:pt x="2610649" y="4994636"/>
                  <a:pt x="2612998" y="4991113"/>
                  <a:pt x="2614172" y="4984067"/>
                </a:cubicBezTo>
                <a:cubicBezTo>
                  <a:pt x="2609474" y="4981718"/>
                  <a:pt x="2602427" y="4979369"/>
                  <a:pt x="2597730" y="4977020"/>
                </a:cubicBezTo>
                <a:cubicBezTo>
                  <a:pt x="2595381" y="4979369"/>
                  <a:pt x="2595381" y="4979369"/>
                  <a:pt x="2595381" y="4981718"/>
                </a:cubicBezTo>
                <a:lnTo>
                  <a:pt x="2592950" y="4982101"/>
                </a:lnTo>
                <a:lnTo>
                  <a:pt x="2593033" y="4981718"/>
                </a:lnTo>
                <a:lnTo>
                  <a:pt x="2591574" y="4982318"/>
                </a:lnTo>
                <a:lnTo>
                  <a:pt x="2554682" y="4988140"/>
                </a:lnTo>
                <a:cubicBezTo>
                  <a:pt x="2515377" y="4998600"/>
                  <a:pt x="2479704" y="5019298"/>
                  <a:pt x="2442711" y="5033391"/>
                </a:cubicBezTo>
                <a:cubicBezTo>
                  <a:pt x="2376945" y="5056879"/>
                  <a:pt x="2315877" y="5085064"/>
                  <a:pt x="2264203" y="5120296"/>
                </a:cubicBezTo>
                <a:cubicBezTo>
                  <a:pt x="2259506" y="5108552"/>
                  <a:pt x="2287691" y="5108552"/>
                  <a:pt x="2290040" y="5096808"/>
                </a:cubicBezTo>
                <a:cubicBezTo>
                  <a:pt x="2273598" y="5096808"/>
                  <a:pt x="2264203" y="5103854"/>
                  <a:pt x="2250111" y="5106203"/>
                </a:cubicBezTo>
                <a:cubicBezTo>
                  <a:pt x="2275947" y="5087413"/>
                  <a:pt x="2311179" y="5078018"/>
                  <a:pt x="2339365" y="5061576"/>
                </a:cubicBezTo>
                <a:cubicBezTo>
                  <a:pt x="2379293" y="5031042"/>
                  <a:pt x="2433315" y="5007554"/>
                  <a:pt x="2492035" y="4986415"/>
                </a:cubicBezTo>
                <a:lnTo>
                  <a:pt x="2494384" y="4977020"/>
                </a:lnTo>
                <a:lnTo>
                  <a:pt x="2503779" y="4977020"/>
                </a:lnTo>
                <a:cubicBezTo>
                  <a:pt x="2503779" y="4977020"/>
                  <a:pt x="2506128" y="4977020"/>
                  <a:pt x="2508476" y="4979369"/>
                </a:cubicBezTo>
                <a:cubicBezTo>
                  <a:pt x="2520220" y="4974672"/>
                  <a:pt x="2534313" y="4969974"/>
                  <a:pt x="2546057" y="4965277"/>
                </a:cubicBezTo>
                <a:lnTo>
                  <a:pt x="2543709" y="4962928"/>
                </a:lnTo>
                <a:lnTo>
                  <a:pt x="2539011" y="4953533"/>
                </a:lnTo>
                <a:lnTo>
                  <a:pt x="2546057" y="4948835"/>
                </a:lnTo>
                <a:lnTo>
                  <a:pt x="2550754" y="4953533"/>
                </a:lnTo>
                <a:lnTo>
                  <a:pt x="2550754" y="4962928"/>
                </a:lnTo>
                <a:lnTo>
                  <a:pt x="2548406" y="4965277"/>
                </a:lnTo>
                <a:cubicBezTo>
                  <a:pt x="2567196" y="4958230"/>
                  <a:pt x="2583637" y="4953533"/>
                  <a:pt x="2602427" y="4946486"/>
                </a:cubicBezTo>
                <a:cubicBezTo>
                  <a:pt x="2597730" y="4939440"/>
                  <a:pt x="2595381" y="4932393"/>
                  <a:pt x="2593033" y="4925347"/>
                </a:cubicBezTo>
                <a:cubicBezTo>
                  <a:pt x="2578940" y="4927696"/>
                  <a:pt x="2562498" y="4930045"/>
                  <a:pt x="2548406" y="4934742"/>
                </a:cubicBezTo>
                <a:cubicBezTo>
                  <a:pt x="2520220" y="4941789"/>
                  <a:pt x="2489686" y="4948835"/>
                  <a:pt x="2463850" y="4958230"/>
                </a:cubicBezTo>
                <a:cubicBezTo>
                  <a:pt x="2456803" y="4960579"/>
                  <a:pt x="2447408" y="4965277"/>
                  <a:pt x="2438013" y="4969974"/>
                </a:cubicBezTo>
                <a:cubicBezTo>
                  <a:pt x="2449757" y="4958230"/>
                  <a:pt x="2459152" y="4946486"/>
                  <a:pt x="2461501" y="4932393"/>
                </a:cubicBezTo>
                <a:cubicBezTo>
                  <a:pt x="2468547" y="4927696"/>
                  <a:pt x="2473246" y="4922998"/>
                  <a:pt x="2480291" y="4915952"/>
                </a:cubicBezTo>
                <a:lnTo>
                  <a:pt x="2477942" y="4911255"/>
                </a:lnTo>
                <a:cubicBezTo>
                  <a:pt x="2473246" y="4913603"/>
                  <a:pt x="2466198" y="4915952"/>
                  <a:pt x="2461501" y="4920650"/>
                </a:cubicBezTo>
                <a:cubicBezTo>
                  <a:pt x="2461501" y="4918301"/>
                  <a:pt x="2461501" y="4918301"/>
                  <a:pt x="2461501" y="4915952"/>
                </a:cubicBezTo>
                <a:cubicBezTo>
                  <a:pt x="2454455" y="4918301"/>
                  <a:pt x="2449757" y="4915952"/>
                  <a:pt x="2445059" y="4913603"/>
                </a:cubicBezTo>
                <a:cubicBezTo>
                  <a:pt x="2466198" y="4897162"/>
                  <a:pt x="2487337" y="4880720"/>
                  <a:pt x="2506128" y="4861930"/>
                </a:cubicBezTo>
                <a:lnTo>
                  <a:pt x="2496732" y="4854884"/>
                </a:lnTo>
                <a:cubicBezTo>
                  <a:pt x="2496732" y="4854884"/>
                  <a:pt x="2496732" y="4852535"/>
                  <a:pt x="2496732" y="4852535"/>
                </a:cubicBezTo>
                <a:cubicBezTo>
                  <a:pt x="2470896" y="4866628"/>
                  <a:pt x="2447408" y="4885418"/>
                  <a:pt x="2426269" y="4906557"/>
                </a:cubicBezTo>
                <a:cubicBezTo>
                  <a:pt x="2423920" y="4906557"/>
                  <a:pt x="2421572" y="4906557"/>
                  <a:pt x="2419223" y="4906557"/>
                </a:cubicBezTo>
                <a:cubicBezTo>
                  <a:pt x="2416874" y="4906557"/>
                  <a:pt x="2414525" y="4908906"/>
                  <a:pt x="2412176" y="4911255"/>
                </a:cubicBezTo>
                <a:cubicBezTo>
                  <a:pt x="2433315" y="4892464"/>
                  <a:pt x="2456803" y="4873674"/>
                  <a:pt x="2480291" y="4852535"/>
                </a:cubicBezTo>
                <a:cubicBezTo>
                  <a:pt x="2496732" y="4838442"/>
                  <a:pt x="2510825" y="4826698"/>
                  <a:pt x="2524918" y="4814955"/>
                </a:cubicBezTo>
                <a:lnTo>
                  <a:pt x="2520220" y="4814955"/>
                </a:lnTo>
                <a:lnTo>
                  <a:pt x="2517871" y="4812606"/>
                </a:lnTo>
                <a:lnTo>
                  <a:pt x="2520220" y="4807908"/>
                </a:lnTo>
                <a:lnTo>
                  <a:pt x="2529615" y="4807908"/>
                </a:lnTo>
                <a:lnTo>
                  <a:pt x="2531964" y="4810257"/>
                </a:lnTo>
                <a:cubicBezTo>
                  <a:pt x="2548406" y="4798513"/>
                  <a:pt x="2564847" y="4789118"/>
                  <a:pt x="2583637" y="4782072"/>
                </a:cubicBezTo>
                <a:cubicBezTo>
                  <a:pt x="2581289" y="4782072"/>
                  <a:pt x="2581289" y="4779723"/>
                  <a:pt x="2581289" y="4779723"/>
                </a:cubicBezTo>
                <a:cubicBezTo>
                  <a:pt x="2492035" y="4777374"/>
                  <a:pt x="2447408" y="4861930"/>
                  <a:pt x="2393386" y="4908906"/>
                </a:cubicBezTo>
                <a:cubicBezTo>
                  <a:pt x="2405130" y="4880720"/>
                  <a:pt x="2433315" y="4857233"/>
                  <a:pt x="2459152" y="4833745"/>
                </a:cubicBezTo>
                <a:lnTo>
                  <a:pt x="2499314" y="4796396"/>
                </a:lnTo>
                <a:lnTo>
                  <a:pt x="2494384" y="4791466"/>
                </a:lnTo>
                <a:lnTo>
                  <a:pt x="2501430" y="4786768"/>
                </a:lnTo>
                <a:lnTo>
                  <a:pt x="2505417" y="4790755"/>
                </a:lnTo>
                <a:lnTo>
                  <a:pt x="2531489" y="4771649"/>
                </a:lnTo>
                <a:cubicBezTo>
                  <a:pt x="2540626" y="4766071"/>
                  <a:pt x="2550169" y="4761520"/>
                  <a:pt x="2560150" y="4758584"/>
                </a:cubicBezTo>
                <a:cubicBezTo>
                  <a:pt x="2562498" y="4758584"/>
                  <a:pt x="2564847" y="4756235"/>
                  <a:pt x="2567196" y="4756235"/>
                </a:cubicBezTo>
                <a:cubicBezTo>
                  <a:pt x="2567196" y="4749189"/>
                  <a:pt x="2569545" y="4742143"/>
                  <a:pt x="2569545" y="4732747"/>
                </a:cubicBezTo>
                <a:cubicBezTo>
                  <a:pt x="2557801" y="4735096"/>
                  <a:pt x="2543709" y="4737445"/>
                  <a:pt x="2531964" y="4739794"/>
                </a:cubicBezTo>
                <a:cubicBezTo>
                  <a:pt x="2482640" y="4751538"/>
                  <a:pt x="2445059" y="4779723"/>
                  <a:pt x="2402781" y="4791467"/>
                </a:cubicBezTo>
                <a:cubicBezTo>
                  <a:pt x="2407479" y="4765630"/>
                  <a:pt x="2445059" y="4760933"/>
                  <a:pt x="2475594" y="4751538"/>
                </a:cubicBezTo>
                <a:cubicBezTo>
                  <a:pt x="2506128" y="4742143"/>
                  <a:pt x="2536662" y="4732747"/>
                  <a:pt x="2569545" y="4723352"/>
                </a:cubicBezTo>
                <a:cubicBezTo>
                  <a:pt x="2567196" y="4721003"/>
                  <a:pt x="2567196" y="4716306"/>
                  <a:pt x="2567196" y="4713957"/>
                </a:cubicBezTo>
                <a:cubicBezTo>
                  <a:pt x="2571893" y="4713957"/>
                  <a:pt x="2578940" y="4711608"/>
                  <a:pt x="2583637" y="4711608"/>
                </a:cubicBezTo>
                <a:cubicBezTo>
                  <a:pt x="2583637" y="4706911"/>
                  <a:pt x="2583637" y="4702213"/>
                  <a:pt x="2581289" y="4699865"/>
                </a:cubicBezTo>
                <a:lnTo>
                  <a:pt x="2512121" y="4721047"/>
                </a:lnTo>
                <a:lnTo>
                  <a:pt x="2597730" y="4688121"/>
                </a:lnTo>
                <a:cubicBezTo>
                  <a:pt x="2597730" y="4683423"/>
                  <a:pt x="2595381" y="4681074"/>
                  <a:pt x="2593033" y="4678725"/>
                </a:cubicBezTo>
                <a:cubicBezTo>
                  <a:pt x="2597730" y="4676377"/>
                  <a:pt x="2597730" y="4674028"/>
                  <a:pt x="2600079" y="4669330"/>
                </a:cubicBezTo>
                <a:cubicBezTo>
                  <a:pt x="2571894" y="4678138"/>
                  <a:pt x="2547672" y="4685624"/>
                  <a:pt x="2526423" y="4702690"/>
                </a:cubicBezTo>
                <a:lnTo>
                  <a:pt x="2506788" y="4722680"/>
                </a:lnTo>
                <a:lnTo>
                  <a:pt x="2487338" y="4728637"/>
                </a:lnTo>
                <a:cubicBezTo>
                  <a:pt x="2457391" y="4738619"/>
                  <a:pt x="2429793" y="4750363"/>
                  <a:pt x="2407479" y="4767979"/>
                </a:cubicBezTo>
                <a:cubicBezTo>
                  <a:pt x="2405130" y="4765630"/>
                  <a:pt x="2409828" y="4763281"/>
                  <a:pt x="2402781" y="4760933"/>
                </a:cubicBezTo>
                <a:cubicBezTo>
                  <a:pt x="2391037" y="4763281"/>
                  <a:pt x="2381642" y="4770328"/>
                  <a:pt x="2372247" y="4775025"/>
                </a:cubicBezTo>
                <a:lnTo>
                  <a:pt x="2369898" y="4779723"/>
                </a:lnTo>
                <a:lnTo>
                  <a:pt x="2365201" y="4784420"/>
                </a:lnTo>
                <a:lnTo>
                  <a:pt x="2360503" y="4782072"/>
                </a:lnTo>
                <a:cubicBezTo>
                  <a:pt x="2355806" y="4784420"/>
                  <a:pt x="2348759" y="4786769"/>
                  <a:pt x="2341713" y="4786769"/>
                </a:cubicBezTo>
                <a:cubicBezTo>
                  <a:pt x="2348759" y="4784420"/>
                  <a:pt x="2353457" y="4779723"/>
                  <a:pt x="2360503" y="4777374"/>
                </a:cubicBezTo>
                <a:lnTo>
                  <a:pt x="2362852" y="4772676"/>
                </a:lnTo>
                <a:lnTo>
                  <a:pt x="2367550" y="4767979"/>
                </a:lnTo>
                <a:lnTo>
                  <a:pt x="2372247" y="4770328"/>
                </a:lnTo>
                <a:cubicBezTo>
                  <a:pt x="2466198" y="4716306"/>
                  <a:pt x="2529615" y="4627052"/>
                  <a:pt x="2649403" y="4598867"/>
                </a:cubicBezTo>
                <a:cubicBezTo>
                  <a:pt x="2649403" y="4596518"/>
                  <a:pt x="2649403" y="4596518"/>
                  <a:pt x="2649403" y="4594169"/>
                </a:cubicBezTo>
                <a:cubicBezTo>
                  <a:pt x="2616520" y="4591820"/>
                  <a:pt x="2578940" y="4591820"/>
                  <a:pt x="2542240" y="4595931"/>
                </a:cubicBezTo>
                <a:lnTo>
                  <a:pt x="2489091" y="4605304"/>
                </a:lnTo>
                <a:lnTo>
                  <a:pt x="2483521" y="4604151"/>
                </a:lnTo>
                <a:cubicBezTo>
                  <a:pt x="2480291" y="4605326"/>
                  <a:pt x="2476768" y="4607087"/>
                  <a:pt x="2473246" y="4605913"/>
                </a:cubicBezTo>
                <a:cubicBezTo>
                  <a:pt x="2508476" y="4589472"/>
                  <a:pt x="2541359" y="4573030"/>
                  <a:pt x="2557801" y="4544845"/>
                </a:cubicBezTo>
                <a:cubicBezTo>
                  <a:pt x="2539011" y="4544845"/>
                  <a:pt x="2520220" y="4547194"/>
                  <a:pt x="2499082" y="4554240"/>
                </a:cubicBezTo>
                <a:cubicBezTo>
                  <a:pt x="2499082" y="4556589"/>
                  <a:pt x="2499082" y="4556589"/>
                  <a:pt x="2499082" y="4556589"/>
                </a:cubicBezTo>
                <a:cubicBezTo>
                  <a:pt x="2503779" y="4556589"/>
                  <a:pt x="2506128" y="4554240"/>
                  <a:pt x="2508476" y="4554240"/>
                </a:cubicBezTo>
                <a:cubicBezTo>
                  <a:pt x="2510825" y="4554240"/>
                  <a:pt x="2513174" y="4554240"/>
                  <a:pt x="2513174" y="4556589"/>
                </a:cubicBezTo>
                <a:cubicBezTo>
                  <a:pt x="2515523" y="4565984"/>
                  <a:pt x="2510825" y="4573030"/>
                  <a:pt x="2508476" y="4582426"/>
                </a:cubicBezTo>
                <a:cubicBezTo>
                  <a:pt x="2503779" y="4577728"/>
                  <a:pt x="2499082" y="4573030"/>
                  <a:pt x="2492035" y="4573030"/>
                </a:cubicBezTo>
                <a:cubicBezTo>
                  <a:pt x="2492035" y="4573030"/>
                  <a:pt x="2484989" y="4575379"/>
                  <a:pt x="2480291" y="4580077"/>
                </a:cubicBezTo>
                <a:lnTo>
                  <a:pt x="2473246" y="4596518"/>
                </a:lnTo>
                <a:lnTo>
                  <a:pt x="2473246" y="4605913"/>
                </a:lnTo>
                <a:lnTo>
                  <a:pt x="2473246" y="4610784"/>
                </a:lnTo>
                <a:lnTo>
                  <a:pt x="2440362" y="4622355"/>
                </a:lnTo>
                <a:lnTo>
                  <a:pt x="2435664" y="4688121"/>
                </a:lnTo>
                <a:cubicBezTo>
                  <a:pt x="2419223" y="4688121"/>
                  <a:pt x="2400433" y="4685772"/>
                  <a:pt x="2383992" y="4685772"/>
                </a:cubicBezTo>
                <a:cubicBezTo>
                  <a:pt x="2386340" y="4676377"/>
                  <a:pt x="2388689" y="4669330"/>
                  <a:pt x="2388689" y="4659935"/>
                </a:cubicBezTo>
                <a:cubicBezTo>
                  <a:pt x="2386340" y="4634099"/>
                  <a:pt x="2379293" y="4610611"/>
                  <a:pt x="2376945" y="4587123"/>
                </a:cubicBezTo>
                <a:cubicBezTo>
                  <a:pt x="2367550" y="4589472"/>
                  <a:pt x="2362852" y="4589472"/>
                  <a:pt x="2360503" y="4603564"/>
                </a:cubicBezTo>
                <a:cubicBezTo>
                  <a:pt x="2360503" y="4612960"/>
                  <a:pt x="2369898" y="4620006"/>
                  <a:pt x="2372247" y="4624704"/>
                </a:cubicBezTo>
                <a:cubicBezTo>
                  <a:pt x="2372247" y="4624704"/>
                  <a:pt x="2362852" y="4629401"/>
                  <a:pt x="2344062" y="4641145"/>
                </a:cubicBezTo>
                <a:lnTo>
                  <a:pt x="2327620" y="4603564"/>
                </a:lnTo>
                <a:cubicBezTo>
                  <a:pt x="2306481" y="4542496"/>
                  <a:pt x="2282994" y="4408616"/>
                  <a:pt x="2285342" y="4394523"/>
                </a:cubicBezTo>
                <a:cubicBezTo>
                  <a:pt x="2287691" y="4385128"/>
                  <a:pt x="2304133" y="4387477"/>
                  <a:pt x="2306481" y="4378082"/>
                </a:cubicBezTo>
                <a:cubicBezTo>
                  <a:pt x="2306481" y="4375733"/>
                  <a:pt x="2299435" y="4366338"/>
                  <a:pt x="2299435" y="4366338"/>
                </a:cubicBezTo>
                <a:cubicBezTo>
                  <a:pt x="2294738" y="4366338"/>
                  <a:pt x="2292389" y="4371035"/>
                  <a:pt x="2290040" y="4371035"/>
                </a:cubicBezTo>
                <a:cubicBezTo>
                  <a:pt x="2282994" y="4371035"/>
                  <a:pt x="2250111" y="4331106"/>
                  <a:pt x="2254808" y="4309967"/>
                </a:cubicBezTo>
                <a:cubicBezTo>
                  <a:pt x="2254808" y="4309967"/>
                  <a:pt x="2268902" y="4284131"/>
                  <a:pt x="2273598" y="4270038"/>
                </a:cubicBezTo>
                <a:lnTo>
                  <a:pt x="2287691" y="4309967"/>
                </a:lnTo>
                <a:cubicBezTo>
                  <a:pt x="2292389" y="4324060"/>
                  <a:pt x="2294738" y="4338152"/>
                  <a:pt x="2299435" y="4352245"/>
                </a:cubicBezTo>
                <a:cubicBezTo>
                  <a:pt x="2306481" y="4307619"/>
                  <a:pt x="2313529" y="4260643"/>
                  <a:pt x="2311179" y="4216016"/>
                </a:cubicBezTo>
                <a:cubicBezTo>
                  <a:pt x="2313529" y="4216016"/>
                  <a:pt x="2315877" y="4218365"/>
                  <a:pt x="2318225" y="4218365"/>
                </a:cubicBezTo>
                <a:cubicBezTo>
                  <a:pt x="2322923" y="4218365"/>
                  <a:pt x="2329969" y="4218365"/>
                  <a:pt x="2334667" y="4216016"/>
                </a:cubicBezTo>
                <a:cubicBezTo>
                  <a:pt x="2341713" y="4225411"/>
                  <a:pt x="2348759" y="4230109"/>
                  <a:pt x="2358156" y="4237155"/>
                </a:cubicBezTo>
                <a:cubicBezTo>
                  <a:pt x="2339365" y="4255945"/>
                  <a:pt x="2341713" y="4258294"/>
                  <a:pt x="2322923" y="4274735"/>
                </a:cubicBezTo>
                <a:cubicBezTo>
                  <a:pt x="2351108" y="4274735"/>
                  <a:pt x="2337016" y="4291177"/>
                  <a:pt x="2369898" y="4293526"/>
                </a:cubicBezTo>
                <a:cubicBezTo>
                  <a:pt x="2372247" y="4288828"/>
                  <a:pt x="2374596" y="4281782"/>
                  <a:pt x="2379293" y="4284131"/>
                </a:cubicBezTo>
                <a:cubicBezTo>
                  <a:pt x="2379293" y="4281782"/>
                  <a:pt x="2381642" y="4281782"/>
                  <a:pt x="2381642" y="4279433"/>
                </a:cubicBezTo>
                <a:cubicBezTo>
                  <a:pt x="2381642" y="4281782"/>
                  <a:pt x="2381642" y="4284131"/>
                  <a:pt x="2381642" y="4286479"/>
                </a:cubicBezTo>
                <a:cubicBezTo>
                  <a:pt x="2381642" y="4286479"/>
                  <a:pt x="2381642" y="4293526"/>
                  <a:pt x="2381642" y="4295875"/>
                </a:cubicBezTo>
                <a:lnTo>
                  <a:pt x="2383992" y="4298223"/>
                </a:lnTo>
                <a:lnTo>
                  <a:pt x="2393386" y="4298223"/>
                </a:lnTo>
                <a:lnTo>
                  <a:pt x="2393386" y="4260643"/>
                </a:lnTo>
                <a:cubicBezTo>
                  <a:pt x="2402781" y="4265340"/>
                  <a:pt x="2412176" y="4270038"/>
                  <a:pt x="2423920" y="4274735"/>
                </a:cubicBezTo>
                <a:cubicBezTo>
                  <a:pt x="2433315" y="4298223"/>
                  <a:pt x="2447408" y="4312316"/>
                  <a:pt x="2452106" y="4312316"/>
                </a:cubicBezTo>
                <a:cubicBezTo>
                  <a:pt x="2456803" y="4312316"/>
                  <a:pt x="2463850" y="4307619"/>
                  <a:pt x="2468547" y="4307619"/>
                </a:cubicBezTo>
                <a:cubicBezTo>
                  <a:pt x="2468547" y="4307619"/>
                  <a:pt x="2468547" y="4295875"/>
                  <a:pt x="2468547" y="4288828"/>
                </a:cubicBezTo>
                <a:lnTo>
                  <a:pt x="2473246" y="4288828"/>
                </a:lnTo>
                <a:cubicBezTo>
                  <a:pt x="2475594" y="4286479"/>
                  <a:pt x="2475594" y="4284131"/>
                  <a:pt x="2477942" y="4281782"/>
                </a:cubicBezTo>
                <a:cubicBezTo>
                  <a:pt x="2480291" y="4284131"/>
                  <a:pt x="2482640" y="4286479"/>
                  <a:pt x="2482640" y="4288828"/>
                </a:cubicBezTo>
                <a:cubicBezTo>
                  <a:pt x="2487337" y="4288828"/>
                  <a:pt x="2489686" y="4288828"/>
                  <a:pt x="2494384" y="4288828"/>
                </a:cubicBezTo>
                <a:cubicBezTo>
                  <a:pt x="2499082" y="4272387"/>
                  <a:pt x="2499082" y="4251248"/>
                  <a:pt x="2510825" y="4239504"/>
                </a:cubicBezTo>
                <a:cubicBezTo>
                  <a:pt x="2513174" y="4258294"/>
                  <a:pt x="2508476" y="4274735"/>
                  <a:pt x="2501430" y="4288828"/>
                </a:cubicBezTo>
                <a:cubicBezTo>
                  <a:pt x="2508476" y="4288828"/>
                  <a:pt x="2513174" y="4288828"/>
                  <a:pt x="2520220" y="4288828"/>
                </a:cubicBezTo>
                <a:lnTo>
                  <a:pt x="2529615" y="4305270"/>
                </a:lnTo>
                <a:lnTo>
                  <a:pt x="2531964" y="4302921"/>
                </a:lnTo>
                <a:lnTo>
                  <a:pt x="2534313" y="4300572"/>
                </a:lnTo>
                <a:cubicBezTo>
                  <a:pt x="2534313" y="4302921"/>
                  <a:pt x="2531964" y="4307619"/>
                  <a:pt x="2531964" y="4309967"/>
                </a:cubicBezTo>
                <a:lnTo>
                  <a:pt x="2534313" y="4312316"/>
                </a:lnTo>
                <a:cubicBezTo>
                  <a:pt x="2534313" y="4324060"/>
                  <a:pt x="2534313" y="4324060"/>
                  <a:pt x="2546057" y="4324060"/>
                </a:cubicBezTo>
                <a:cubicBezTo>
                  <a:pt x="2548406" y="4324060"/>
                  <a:pt x="2550754" y="4321711"/>
                  <a:pt x="2553103" y="4321711"/>
                </a:cubicBezTo>
                <a:cubicBezTo>
                  <a:pt x="2550754" y="4317014"/>
                  <a:pt x="2548406" y="4314665"/>
                  <a:pt x="2546057" y="4312316"/>
                </a:cubicBezTo>
                <a:cubicBezTo>
                  <a:pt x="2546057" y="4312316"/>
                  <a:pt x="2548406" y="4309967"/>
                  <a:pt x="2548406" y="4307619"/>
                </a:cubicBezTo>
                <a:cubicBezTo>
                  <a:pt x="2543709" y="4307619"/>
                  <a:pt x="2539011" y="4309967"/>
                  <a:pt x="2534313" y="4309967"/>
                </a:cubicBezTo>
                <a:cubicBezTo>
                  <a:pt x="2539011" y="4305270"/>
                  <a:pt x="2543709" y="4298223"/>
                  <a:pt x="2548406" y="4293526"/>
                </a:cubicBezTo>
                <a:lnTo>
                  <a:pt x="2546057" y="4286479"/>
                </a:lnTo>
                <a:cubicBezTo>
                  <a:pt x="2548406" y="4286479"/>
                  <a:pt x="2553103" y="4284131"/>
                  <a:pt x="2555452" y="4284131"/>
                </a:cubicBezTo>
                <a:cubicBezTo>
                  <a:pt x="2564847" y="4274735"/>
                  <a:pt x="2571893" y="4262992"/>
                  <a:pt x="2578940" y="4251248"/>
                </a:cubicBezTo>
                <a:cubicBezTo>
                  <a:pt x="2576591" y="4262992"/>
                  <a:pt x="2567196" y="4272387"/>
                  <a:pt x="2560150" y="4284131"/>
                </a:cubicBezTo>
                <a:cubicBezTo>
                  <a:pt x="2567196" y="4281782"/>
                  <a:pt x="2576591" y="4279433"/>
                  <a:pt x="2585986" y="4277084"/>
                </a:cubicBezTo>
                <a:cubicBezTo>
                  <a:pt x="2585986" y="4279433"/>
                  <a:pt x="2588336" y="4279433"/>
                  <a:pt x="2588336" y="4281782"/>
                </a:cubicBezTo>
                <a:cubicBezTo>
                  <a:pt x="2593033" y="4277084"/>
                  <a:pt x="2600079" y="4274735"/>
                  <a:pt x="2604776" y="4270038"/>
                </a:cubicBezTo>
                <a:cubicBezTo>
                  <a:pt x="2614172" y="4277084"/>
                  <a:pt x="2611823" y="4274735"/>
                  <a:pt x="2614172" y="4277084"/>
                </a:cubicBezTo>
                <a:cubicBezTo>
                  <a:pt x="2618869" y="4260643"/>
                  <a:pt x="2618869" y="4260643"/>
                  <a:pt x="2623567" y="4260643"/>
                </a:cubicBezTo>
                <a:cubicBezTo>
                  <a:pt x="2628264" y="4260643"/>
                  <a:pt x="2630613" y="4260643"/>
                  <a:pt x="2632963" y="4262992"/>
                </a:cubicBezTo>
                <a:cubicBezTo>
                  <a:pt x="2635310" y="4265340"/>
                  <a:pt x="2632963" y="4270038"/>
                  <a:pt x="2632963" y="4272387"/>
                </a:cubicBezTo>
                <a:cubicBezTo>
                  <a:pt x="2651752" y="4267689"/>
                  <a:pt x="2668193" y="4260643"/>
                  <a:pt x="2686984" y="4258294"/>
                </a:cubicBezTo>
                <a:cubicBezTo>
                  <a:pt x="2686984" y="4251248"/>
                  <a:pt x="2689332" y="4244201"/>
                  <a:pt x="2684635" y="4239504"/>
                </a:cubicBezTo>
                <a:cubicBezTo>
                  <a:pt x="2682286" y="4237155"/>
                  <a:pt x="2675240" y="4237155"/>
                  <a:pt x="2670543" y="4234806"/>
                </a:cubicBezTo>
                <a:cubicBezTo>
                  <a:pt x="2684635" y="4234806"/>
                  <a:pt x="2696379" y="4234806"/>
                  <a:pt x="2710471" y="4234806"/>
                </a:cubicBezTo>
                <a:cubicBezTo>
                  <a:pt x="2710471" y="4239504"/>
                  <a:pt x="2712820" y="4241853"/>
                  <a:pt x="2712820" y="4244201"/>
                </a:cubicBezTo>
                <a:cubicBezTo>
                  <a:pt x="2722215" y="4237155"/>
                  <a:pt x="2729262" y="4230109"/>
                  <a:pt x="2736308" y="4220713"/>
                </a:cubicBezTo>
                <a:cubicBezTo>
                  <a:pt x="2698728" y="4211318"/>
                  <a:pt x="2651752" y="4216016"/>
                  <a:pt x="2604776" y="4223062"/>
                </a:cubicBezTo>
                <a:cubicBezTo>
                  <a:pt x="2600079" y="4223062"/>
                  <a:pt x="2600079" y="4230109"/>
                  <a:pt x="2597730" y="4232457"/>
                </a:cubicBezTo>
                <a:cubicBezTo>
                  <a:pt x="2588336" y="4218365"/>
                  <a:pt x="2569545" y="4230109"/>
                  <a:pt x="2548406" y="4227760"/>
                </a:cubicBezTo>
                <a:cubicBezTo>
                  <a:pt x="2544883" y="4238329"/>
                  <a:pt x="2542534" y="4250660"/>
                  <a:pt x="2540185" y="4263579"/>
                </a:cubicBezTo>
                <a:lnTo>
                  <a:pt x="2531964" y="4302921"/>
                </a:lnTo>
                <a:lnTo>
                  <a:pt x="2533139" y="4248018"/>
                </a:lnTo>
                <a:cubicBezTo>
                  <a:pt x="2533726" y="4229521"/>
                  <a:pt x="2536662" y="4212492"/>
                  <a:pt x="2548406" y="4201923"/>
                </a:cubicBezTo>
                <a:cubicBezTo>
                  <a:pt x="2555452" y="4208970"/>
                  <a:pt x="2543709" y="4218365"/>
                  <a:pt x="2553103" y="4223062"/>
                </a:cubicBezTo>
                <a:cubicBezTo>
                  <a:pt x="2574242" y="4225411"/>
                  <a:pt x="2583637" y="4218365"/>
                  <a:pt x="2600079" y="4218365"/>
                </a:cubicBezTo>
                <a:cubicBezTo>
                  <a:pt x="2609474" y="4208970"/>
                  <a:pt x="2614172" y="4199575"/>
                  <a:pt x="2618869" y="4185482"/>
                </a:cubicBezTo>
                <a:cubicBezTo>
                  <a:pt x="2609474" y="4183133"/>
                  <a:pt x="2597730" y="4187831"/>
                  <a:pt x="2585986" y="4180784"/>
                </a:cubicBezTo>
                <a:cubicBezTo>
                  <a:pt x="2583637" y="4171389"/>
                  <a:pt x="2609474" y="4183133"/>
                  <a:pt x="2602427" y="4173738"/>
                </a:cubicBezTo>
                <a:cubicBezTo>
                  <a:pt x="2607125" y="4173738"/>
                  <a:pt x="2616520" y="4178436"/>
                  <a:pt x="2625916" y="4178436"/>
                </a:cubicBezTo>
                <a:cubicBezTo>
                  <a:pt x="2640008" y="4169040"/>
                  <a:pt x="2644706" y="4150250"/>
                  <a:pt x="2649403" y="4129111"/>
                </a:cubicBezTo>
                <a:cubicBezTo>
                  <a:pt x="2661147" y="4129111"/>
                  <a:pt x="2649403" y="4133809"/>
                  <a:pt x="2651752" y="4140855"/>
                </a:cubicBezTo>
                <a:cubicBezTo>
                  <a:pt x="2672891" y="4115018"/>
                  <a:pt x="2696379" y="4093879"/>
                  <a:pt x="2712820" y="4075089"/>
                </a:cubicBezTo>
                <a:cubicBezTo>
                  <a:pt x="2719866" y="4077438"/>
                  <a:pt x="2710471" y="4084484"/>
                  <a:pt x="2712820" y="4091530"/>
                </a:cubicBezTo>
                <a:cubicBezTo>
                  <a:pt x="2726913" y="4093879"/>
                  <a:pt x="2733959" y="4084484"/>
                  <a:pt x="2745703" y="4084484"/>
                </a:cubicBezTo>
                <a:cubicBezTo>
                  <a:pt x="2741006" y="4077438"/>
                  <a:pt x="2748053" y="4063345"/>
                  <a:pt x="2738657" y="4070392"/>
                </a:cubicBezTo>
                <a:cubicBezTo>
                  <a:pt x="2738657" y="4058648"/>
                  <a:pt x="2743354" y="4049253"/>
                  <a:pt x="2750401" y="4039857"/>
                </a:cubicBezTo>
                <a:cubicBezTo>
                  <a:pt x="2750401" y="4039857"/>
                  <a:pt x="2748053" y="4042206"/>
                  <a:pt x="2748053" y="4042206"/>
                </a:cubicBezTo>
                <a:lnTo>
                  <a:pt x="2736308" y="4042206"/>
                </a:lnTo>
                <a:cubicBezTo>
                  <a:pt x="2736308" y="4032811"/>
                  <a:pt x="2733959" y="4023416"/>
                  <a:pt x="2731610" y="4014021"/>
                </a:cubicBezTo>
                <a:cubicBezTo>
                  <a:pt x="2731610" y="4016370"/>
                  <a:pt x="2731610" y="4021067"/>
                  <a:pt x="2731610" y="4025765"/>
                </a:cubicBezTo>
                <a:cubicBezTo>
                  <a:pt x="2724564" y="4021067"/>
                  <a:pt x="2724564" y="4009323"/>
                  <a:pt x="2726913" y="3995231"/>
                </a:cubicBezTo>
                <a:cubicBezTo>
                  <a:pt x="2726913" y="3992882"/>
                  <a:pt x="2726913" y="3992882"/>
                  <a:pt x="2726913" y="3992882"/>
                </a:cubicBezTo>
                <a:cubicBezTo>
                  <a:pt x="2724564" y="3997579"/>
                  <a:pt x="2722215" y="4002277"/>
                  <a:pt x="2719866" y="4009323"/>
                </a:cubicBezTo>
                <a:cubicBezTo>
                  <a:pt x="2717518" y="4021067"/>
                  <a:pt x="2715170" y="4035160"/>
                  <a:pt x="2717518" y="4049253"/>
                </a:cubicBezTo>
                <a:cubicBezTo>
                  <a:pt x="2712820" y="4044555"/>
                  <a:pt x="2708123" y="4016370"/>
                  <a:pt x="2717518" y="3990533"/>
                </a:cubicBezTo>
                <a:cubicBezTo>
                  <a:pt x="2719866" y="3985835"/>
                  <a:pt x="2719866" y="3983487"/>
                  <a:pt x="2722215" y="3978789"/>
                </a:cubicBezTo>
                <a:cubicBezTo>
                  <a:pt x="2722215" y="3978789"/>
                  <a:pt x="2722215" y="3976440"/>
                  <a:pt x="2722215" y="3976440"/>
                </a:cubicBezTo>
                <a:lnTo>
                  <a:pt x="2724564" y="3976440"/>
                </a:lnTo>
                <a:cubicBezTo>
                  <a:pt x="2724564" y="3976440"/>
                  <a:pt x="2724564" y="3974092"/>
                  <a:pt x="2724564" y="3974092"/>
                </a:cubicBezTo>
                <a:lnTo>
                  <a:pt x="2722215" y="3967046"/>
                </a:lnTo>
                <a:lnTo>
                  <a:pt x="2715170" y="3967046"/>
                </a:lnTo>
                <a:cubicBezTo>
                  <a:pt x="2715170" y="3967046"/>
                  <a:pt x="2715170" y="3964697"/>
                  <a:pt x="2715170" y="3964697"/>
                </a:cubicBezTo>
                <a:cubicBezTo>
                  <a:pt x="2712820" y="3976440"/>
                  <a:pt x="2712820" y="3988184"/>
                  <a:pt x="2712820" y="4002277"/>
                </a:cubicBezTo>
                <a:cubicBezTo>
                  <a:pt x="2705774" y="3992882"/>
                  <a:pt x="2698728" y="3981138"/>
                  <a:pt x="2705774" y="3967046"/>
                </a:cubicBezTo>
                <a:cubicBezTo>
                  <a:pt x="2703426" y="3957650"/>
                  <a:pt x="2701076" y="3971743"/>
                  <a:pt x="2694030" y="3969394"/>
                </a:cubicBezTo>
                <a:cubicBezTo>
                  <a:pt x="2696379" y="3952953"/>
                  <a:pt x="2698728" y="3941209"/>
                  <a:pt x="2701076" y="3931814"/>
                </a:cubicBezTo>
                <a:cubicBezTo>
                  <a:pt x="2698728" y="3927116"/>
                  <a:pt x="2696379" y="3924767"/>
                  <a:pt x="2694030" y="3920070"/>
                </a:cubicBezTo>
                <a:cubicBezTo>
                  <a:pt x="2691681" y="3929465"/>
                  <a:pt x="2691681" y="3938860"/>
                  <a:pt x="2694030" y="3945906"/>
                </a:cubicBezTo>
                <a:cubicBezTo>
                  <a:pt x="2686984" y="3938860"/>
                  <a:pt x="2684635" y="3945906"/>
                  <a:pt x="2684635" y="3952953"/>
                </a:cubicBezTo>
                <a:cubicBezTo>
                  <a:pt x="2696379" y="3976440"/>
                  <a:pt x="2705774" y="3999928"/>
                  <a:pt x="2710471" y="4025765"/>
                </a:cubicBezTo>
                <a:lnTo>
                  <a:pt x="2696379" y="4016370"/>
                </a:lnTo>
                <a:cubicBezTo>
                  <a:pt x="2696379" y="4016370"/>
                  <a:pt x="2694030" y="4014021"/>
                  <a:pt x="2694030" y="4014021"/>
                </a:cubicBezTo>
                <a:cubicBezTo>
                  <a:pt x="2675240" y="4044555"/>
                  <a:pt x="2672891" y="4042206"/>
                  <a:pt x="2668193" y="4039857"/>
                </a:cubicBezTo>
                <a:cubicBezTo>
                  <a:pt x="2668193" y="4039857"/>
                  <a:pt x="2661147" y="4030462"/>
                  <a:pt x="2656449" y="4025765"/>
                </a:cubicBezTo>
                <a:lnTo>
                  <a:pt x="2649403" y="4023416"/>
                </a:lnTo>
                <a:cubicBezTo>
                  <a:pt x="2649403" y="4028114"/>
                  <a:pt x="2647054" y="4030462"/>
                  <a:pt x="2647054" y="4035160"/>
                </a:cubicBezTo>
                <a:cubicBezTo>
                  <a:pt x="2647054" y="4030462"/>
                  <a:pt x="2647054" y="4028114"/>
                  <a:pt x="2647054" y="4023416"/>
                </a:cubicBezTo>
                <a:lnTo>
                  <a:pt x="2644706" y="4023416"/>
                </a:lnTo>
                <a:lnTo>
                  <a:pt x="2637659" y="4025765"/>
                </a:lnTo>
                <a:cubicBezTo>
                  <a:pt x="2637659" y="4030462"/>
                  <a:pt x="2635310" y="4035160"/>
                  <a:pt x="2635310" y="4039857"/>
                </a:cubicBezTo>
                <a:cubicBezTo>
                  <a:pt x="2635310" y="4035160"/>
                  <a:pt x="2635310" y="4030462"/>
                  <a:pt x="2635310" y="4025765"/>
                </a:cubicBezTo>
                <a:lnTo>
                  <a:pt x="2614172" y="4030462"/>
                </a:lnTo>
                <a:lnTo>
                  <a:pt x="2614172" y="4032811"/>
                </a:lnTo>
                <a:lnTo>
                  <a:pt x="2583637" y="4039857"/>
                </a:lnTo>
                <a:cubicBezTo>
                  <a:pt x="2583637" y="4046904"/>
                  <a:pt x="2585986" y="4056299"/>
                  <a:pt x="2588336" y="4063345"/>
                </a:cubicBezTo>
                <a:cubicBezTo>
                  <a:pt x="2585986" y="4056299"/>
                  <a:pt x="2583637" y="4046904"/>
                  <a:pt x="2581289" y="4039857"/>
                </a:cubicBezTo>
                <a:lnTo>
                  <a:pt x="2578940" y="4039857"/>
                </a:lnTo>
                <a:cubicBezTo>
                  <a:pt x="2569545" y="4044555"/>
                  <a:pt x="2564847" y="4056299"/>
                  <a:pt x="2553103" y="4058648"/>
                </a:cubicBezTo>
                <a:cubicBezTo>
                  <a:pt x="2548406" y="4058648"/>
                  <a:pt x="2543709" y="4051601"/>
                  <a:pt x="2536662" y="4051601"/>
                </a:cubicBezTo>
                <a:cubicBezTo>
                  <a:pt x="2527267" y="4051601"/>
                  <a:pt x="2517871" y="4051601"/>
                  <a:pt x="2513174" y="4058648"/>
                </a:cubicBezTo>
                <a:cubicBezTo>
                  <a:pt x="2508476" y="4065694"/>
                  <a:pt x="2520220" y="4075089"/>
                  <a:pt x="2520220" y="4084484"/>
                </a:cubicBezTo>
                <a:cubicBezTo>
                  <a:pt x="2520220" y="4084484"/>
                  <a:pt x="2513174" y="4100926"/>
                  <a:pt x="2510825" y="4110321"/>
                </a:cubicBezTo>
                <a:lnTo>
                  <a:pt x="2506128" y="4117367"/>
                </a:lnTo>
                <a:lnTo>
                  <a:pt x="2442711" y="4145552"/>
                </a:lnTo>
                <a:cubicBezTo>
                  <a:pt x="2442711" y="4152599"/>
                  <a:pt x="2438013" y="4159645"/>
                  <a:pt x="2440362" y="4166692"/>
                </a:cubicBezTo>
                <a:cubicBezTo>
                  <a:pt x="2445059" y="4180784"/>
                  <a:pt x="2454455" y="4190180"/>
                  <a:pt x="2459152" y="4201923"/>
                </a:cubicBezTo>
                <a:cubicBezTo>
                  <a:pt x="2454455" y="4199575"/>
                  <a:pt x="2452106" y="4201923"/>
                  <a:pt x="2449757" y="4199575"/>
                </a:cubicBezTo>
                <a:cubicBezTo>
                  <a:pt x="2445059" y="4197226"/>
                  <a:pt x="2445059" y="4190180"/>
                  <a:pt x="2440362" y="4187831"/>
                </a:cubicBezTo>
                <a:cubicBezTo>
                  <a:pt x="2430967" y="4183133"/>
                  <a:pt x="2426269" y="4194877"/>
                  <a:pt x="2426269" y="4199575"/>
                </a:cubicBezTo>
                <a:cubicBezTo>
                  <a:pt x="2426269" y="4208970"/>
                  <a:pt x="2438013" y="4213667"/>
                  <a:pt x="2440362" y="4223062"/>
                </a:cubicBezTo>
                <a:cubicBezTo>
                  <a:pt x="2440362" y="4225411"/>
                  <a:pt x="2440362" y="4227760"/>
                  <a:pt x="2440362" y="4230109"/>
                </a:cubicBezTo>
                <a:cubicBezTo>
                  <a:pt x="2428619" y="4223062"/>
                  <a:pt x="2421572" y="4213667"/>
                  <a:pt x="2416874" y="4206621"/>
                </a:cubicBezTo>
                <a:cubicBezTo>
                  <a:pt x="2412176" y="4201923"/>
                  <a:pt x="2409828" y="4197226"/>
                  <a:pt x="2407479" y="4192528"/>
                </a:cubicBezTo>
                <a:lnTo>
                  <a:pt x="2412176" y="4150250"/>
                </a:lnTo>
                <a:lnTo>
                  <a:pt x="2407479" y="4145552"/>
                </a:lnTo>
                <a:cubicBezTo>
                  <a:pt x="2407479" y="4145552"/>
                  <a:pt x="2400433" y="4152599"/>
                  <a:pt x="2393386" y="4159645"/>
                </a:cubicBezTo>
                <a:cubicBezTo>
                  <a:pt x="2386340" y="4138506"/>
                  <a:pt x="2386340" y="4119716"/>
                  <a:pt x="2388689" y="4105623"/>
                </a:cubicBezTo>
                <a:cubicBezTo>
                  <a:pt x="2393386" y="4084484"/>
                  <a:pt x="2405130" y="4072741"/>
                  <a:pt x="2421572" y="4058648"/>
                </a:cubicBezTo>
                <a:cubicBezTo>
                  <a:pt x="2456803" y="4032811"/>
                  <a:pt x="2501430" y="4016370"/>
                  <a:pt x="2543709" y="3995231"/>
                </a:cubicBezTo>
                <a:cubicBezTo>
                  <a:pt x="2520220" y="3981138"/>
                  <a:pt x="2492035" y="3967046"/>
                  <a:pt x="2456803" y="3964697"/>
                </a:cubicBezTo>
                <a:cubicBezTo>
                  <a:pt x="2456803" y="3967046"/>
                  <a:pt x="2456803" y="3969394"/>
                  <a:pt x="2456803" y="3971743"/>
                </a:cubicBezTo>
                <a:cubicBezTo>
                  <a:pt x="2454455" y="3969394"/>
                  <a:pt x="2452106" y="3967046"/>
                  <a:pt x="2452106" y="3964697"/>
                </a:cubicBezTo>
                <a:cubicBezTo>
                  <a:pt x="2430967" y="3964697"/>
                  <a:pt x="2407479" y="3967046"/>
                  <a:pt x="2379293" y="3976440"/>
                </a:cubicBezTo>
                <a:cubicBezTo>
                  <a:pt x="2341713" y="3990533"/>
                  <a:pt x="2294738" y="4032811"/>
                  <a:pt x="2292389" y="4096228"/>
                </a:cubicBezTo>
                <a:cubicBezTo>
                  <a:pt x="2292389" y="4098577"/>
                  <a:pt x="2292389" y="4098577"/>
                  <a:pt x="2292389" y="4100926"/>
                </a:cubicBezTo>
                <a:cubicBezTo>
                  <a:pt x="2285342" y="4077438"/>
                  <a:pt x="2290040" y="4086833"/>
                  <a:pt x="2266552" y="4065694"/>
                </a:cubicBezTo>
                <a:cubicBezTo>
                  <a:pt x="2266552" y="4075089"/>
                  <a:pt x="2264203" y="4086833"/>
                  <a:pt x="2261855" y="4098577"/>
                </a:cubicBezTo>
                <a:cubicBezTo>
                  <a:pt x="2259506" y="4110321"/>
                  <a:pt x="2264203" y="4124414"/>
                  <a:pt x="2254808" y="4133809"/>
                </a:cubicBezTo>
                <a:cubicBezTo>
                  <a:pt x="2252460" y="4136157"/>
                  <a:pt x="2247762" y="4136157"/>
                  <a:pt x="2245413" y="4136157"/>
                </a:cubicBezTo>
                <a:cubicBezTo>
                  <a:pt x="2245413" y="4136157"/>
                  <a:pt x="2228975" y="4133809"/>
                  <a:pt x="2219580" y="4133809"/>
                </a:cubicBezTo>
                <a:lnTo>
                  <a:pt x="2212533" y="4140855"/>
                </a:lnTo>
                <a:lnTo>
                  <a:pt x="2151467" y="4145552"/>
                </a:lnTo>
                <a:cubicBezTo>
                  <a:pt x="2153818" y="4131460"/>
                  <a:pt x="2156163" y="4117367"/>
                  <a:pt x="2158511" y="4103274"/>
                </a:cubicBezTo>
                <a:lnTo>
                  <a:pt x="2160860" y="4105623"/>
                </a:lnTo>
                <a:lnTo>
                  <a:pt x="2170255" y="4103274"/>
                </a:lnTo>
                <a:lnTo>
                  <a:pt x="2179653" y="4100926"/>
                </a:lnTo>
                <a:cubicBezTo>
                  <a:pt x="2179653" y="4100926"/>
                  <a:pt x="2182003" y="4098577"/>
                  <a:pt x="2184348" y="4096228"/>
                </a:cubicBezTo>
                <a:lnTo>
                  <a:pt x="2179653" y="4089182"/>
                </a:lnTo>
                <a:lnTo>
                  <a:pt x="2160860" y="4093879"/>
                </a:lnTo>
                <a:cubicBezTo>
                  <a:pt x="2179653" y="4011672"/>
                  <a:pt x="2231324" y="3927116"/>
                  <a:pt x="2320574" y="3882489"/>
                </a:cubicBezTo>
                <a:cubicBezTo>
                  <a:pt x="2346412" y="3870745"/>
                  <a:pt x="2372247" y="3859002"/>
                  <a:pt x="2400433" y="3851955"/>
                </a:cubicBezTo>
                <a:cubicBezTo>
                  <a:pt x="2398084" y="3844909"/>
                  <a:pt x="2395735" y="3840211"/>
                  <a:pt x="2391037" y="3835514"/>
                </a:cubicBezTo>
                <a:cubicBezTo>
                  <a:pt x="2391037" y="3830816"/>
                  <a:pt x="2393386" y="3823770"/>
                  <a:pt x="2393386" y="3819072"/>
                </a:cubicBezTo>
                <a:cubicBezTo>
                  <a:pt x="2360503" y="3826119"/>
                  <a:pt x="2327620" y="3837863"/>
                  <a:pt x="2297086" y="3851955"/>
                </a:cubicBezTo>
                <a:cubicBezTo>
                  <a:pt x="2224281" y="3884838"/>
                  <a:pt x="2172604" y="3943558"/>
                  <a:pt x="2137375" y="4006975"/>
                </a:cubicBezTo>
                <a:cubicBezTo>
                  <a:pt x="2139725" y="4009323"/>
                  <a:pt x="2142069" y="4011672"/>
                  <a:pt x="2144419" y="4016370"/>
                </a:cubicBezTo>
                <a:cubicBezTo>
                  <a:pt x="2144419" y="4009323"/>
                  <a:pt x="2137375" y="3997579"/>
                  <a:pt x="2149117" y="4004626"/>
                </a:cubicBezTo>
                <a:cubicBezTo>
                  <a:pt x="2153818" y="4011672"/>
                  <a:pt x="2151467" y="4021067"/>
                  <a:pt x="2156163" y="4028114"/>
                </a:cubicBezTo>
                <a:cubicBezTo>
                  <a:pt x="2142069" y="4018719"/>
                  <a:pt x="2158511" y="4018719"/>
                  <a:pt x="2144419" y="4011672"/>
                </a:cubicBezTo>
                <a:cubicBezTo>
                  <a:pt x="2142069" y="4014021"/>
                  <a:pt x="2146768" y="4018719"/>
                  <a:pt x="2146768" y="4023416"/>
                </a:cubicBezTo>
                <a:cubicBezTo>
                  <a:pt x="2144419" y="4016370"/>
                  <a:pt x="2139725" y="4014021"/>
                  <a:pt x="2137375" y="4011672"/>
                </a:cubicBezTo>
                <a:cubicBezTo>
                  <a:pt x="2132675" y="4018719"/>
                  <a:pt x="2127977" y="4028114"/>
                  <a:pt x="2125633" y="4035160"/>
                </a:cubicBezTo>
                <a:cubicBezTo>
                  <a:pt x="2125633" y="4042206"/>
                  <a:pt x="2125633" y="4046904"/>
                  <a:pt x="2125633" y="4051601"/>
                </a:cubicBezTo>
                <a:cubicBezTo>
                  <a:pt x="2120932" y="4056299"/>
                  <a:pt x="2120932" y="4044555"/>
                  <a:pt x="2118582" y="4053950"/>
                </a:cubicBezTo>
                <a:cubicBezTo>
                  <a:pt x="2120932" y="4070392"/>
                  <a:pt x="2118582" y="4049253"/>
                  <a:pt x="2116233" y="4072741"/>
                </a:cubicBezTo>
                <a:cubicBezTo>
                  <a:pt x="2115061" y="4075089"/>
                  <a:pt x="2115061" y="4072740"/>
                  <a:pt x="2115352" y="4069217"/>
                </a:cubicBezTo>
                <a:lnTo>
                  <a:pt x="2115565" y="4066700"/>
                </a:lnTo>
                <a:lnTo>
                  <a:pt x="2116233" y="4063345"/>
                </a:lnTo>
                <a:lnTo>
                  <a:pt x="2115685" y="4065278"/>
                </a:lnTo>
                <a:lnTo>
                  <a:pt x="2116233" y="4058648"/>
                </a:lnTo>
                <a:lnTo>
                  <a:pt x="2114891" y="4068039"/>
                </a:lnTo>
                <a:lnTo>
                  <a:pt x="2106840" y="4096228"/>
                </a:lnTo>
                <a:cubicBezTo>
                  <a:pt x="2083350" y="4194877"/>
                  <a:pt x="2090397" y="4286479"/>
                  <a:pt x="2106840" y="4366338"/>
                </a:cubicBezTo>
                <a:cubicBezTo>
                  <a:pt x="2111536" y="4389826"/>
                  <a:pt x="2118582" y="4410965"/>
                  <a:pt x="2125633" y="4432104"/>
                </a:cubicBezTo>
                <a:lnTo>
                  <a:pt x="2123282" y="4434452"/>
                </a:lnTo>
                <a:cubicBezTo>
                  <a:pt x="2123282" y="4434452"/>
                  <a:pt x="2125633" y="4436801"/>
                  <a:pt x="2125633" y="4436801"/>
                </a:cubicBezTo>
                <a:cubicBezTo>
                  <a:pt x="2125633" y="4436801"/>
                  <a:pt x="2127977" y="4439150"/>
                  <a:pt x="2127977" y="4441499"/>
                </a:cubicBezTo>
                <a:cubicBezTo>
                  <a:pt x="2130325" y="4446196"/>
                  <a:pt x="2130325" y="4450894"/>
                  <a:pt x="2132675" y="4455591"/>
                </a:cubicBezTo>
                <a:lnTo>
                  <a:pt x="2127977" y="4511962"/>
                </a:lnTo>
                <a:cubicBezTo>
                  <a:pt x="2130325" y="4514311"/>
                  <a:pt x="2130325" y="4516660"/>
                  <a:pt x="2132675" y="4519009"/>
                </a:cubicBezTo>
                <a:cubicBezTo>
                  <a:pt x="2132675" y="4519009"/>
                  <a:pt x="2135025" y="4521357"/>
                  <a:pt x="2135025" y="4521357"/>
                </a:cubicBezTo>
                <a:lnTo>
                  <a:pt x="2137375" y="4622355"/>
                </a:lnTo>
                <a:cubicBezTo>
                  <a:pt x="2135025" y="4683423"/>
                  <a:pt x="2127977" y="4721003"/>
                  <a:pt x="2118582" y="4746840"/>
                </a:cubicBezTo>
                <a:cubicBezTo>
                  <a:pt x="2092747" y="4716306"/>
                  <a:pt x="2055165" y="4697516"/>
                  <a:pt x="2029329" y="4709259"/>
                </a:cubicBezTo>
                <a:cubicBezTo>
                  <a:pt x="2010542" y="4716306"/>
                  <a:pt x="2026980" y="4735096"/>
                  <a:pt x="2015236" y="4744491"/>
                </a:cubicBezTo>
                <a:cubicBezTo>
                  <a:pt x="2008192" y="4751538"/>
                  <a:pt x="1991749" y="4744491"/>
                  <a:pt x="1982356" y="4758584"/>
                </a:cubicBezTo>
                <a:cubicBezTo>
                  <a:pt x="1944772" y="4812606"/>
                  <a:pt x="1958865" y="4843140"/>
                  <a:pt x="1947121" y="4913603"/>
                </a:cubicBezTo>
                <a:cubicBezTo>
                  <a:pt x="1928331" y="4922998"/>
                  <a:pt x="1916587" y="4934742"/>
                  <a:pt x="1904843" y="4946486"/>
                </a:cubicBezTo>
                <a:cubicBezTo>
                  <a:pt x="1904843" y="4913603"/>
                  <a:pt x="1904843" y="4880720"/>
                  <a:pt x="1900146" y="4847838"/>
                </a:cubicBezTo>
                <a:cubicBezTo>
                  <a:pt x="1886053" y="4763281"/>
                  <a:pt x="1876658" y="4758584"/>
                  <a:pt x="1860216" y="4737445"/>
                </a:cubicBezTo>
                <a:cubicBezTo>
                  <a:pt x="1857868" y="4739794"/>
                  <a:pt x="1853173" y="4739794"/>
                  <a:pt x="1853173" y="4744491"/>
                </a:cubicBezTo>
                <a:cubicBezTo>
                  <a:pt x="1850823" y="4758584"/>
                  <a:pt x="1862565" y="4772676"/>
                  <a:pt x="1857868" y="4786769"/>
                </a:cubicBezTo>
                <a:cubicBezTo>
                  <a:pt x="1857868" y="4786769"/>
                  <a:pt x="1850823" y="4793816"/>
                  <a:pt x="1848473" y="4796164"/>
                </a:cubicBezTo>
                <a:lnTo>
                  <a:pt x="1846124" y="4864279"/>
                </a:lnTo>
                <a:cubicBezTo>
                  <a:pt x="1834380" y="4885418"/>
                  <a:pt x="1822638" y="4913603"/>
                  <a:pt x="1806195" y="4937091"/>
                </a:cubicBezTo>
                <a:cubicBezTo>
                  <a:pt x="1796803" y="4922998"/>
                  <a:pt x="1794453" y="4904208"/>
                  <a:pt x="1787404" y="4887767"/>
                </a:cubicBezTo>
                <a:cubicBezTo>
                  <a:pt x="1787404" y="4887767"/>
                  <a:pt x="1780360" y="4876023"/>
                  <a:pt x="1775660" y="4871325"/>
                </a:cubicBezTo>
                <a:lnTo>
                  <a:pt x="1773312" y="4861930"/>
                </a:lnTo>
                <a:cubicBezTo>
                  <a:pt x="1761568" y="4861930"/>
                  <a:pt x="1747475" y="4854884"/>
                  <a:pt x="1738082" y="4861930"/>
                </a:cubicBezTo>
                <a:cubicBezTo>
                  <a:pt x="1731034" y="4866628"/>
                  <a:pt x="1738082" y="4883069"/>
                  <a:pt x="1731034" y="4887767"/>
                </a:cubicBezTo>
                <a:cubicBezTo>
                  <a:pt x="1728684" y="4890115"/>
                  <a:pt x="1723990" y="4890115"/>
                  <a:pt x="1721640" y="4890115"/>
                </a:cubicBezTo>
                <a:cubicBezTo>
                  <a:pt x="1721640" y="4890115"/>
                  <a:pt x="1700499" y="4887767"/>
                  <a:pt x="1691104" y="4885418"/>
                </a:cubicBezTo>
                <a:lnTo>
                  <a:pt x="1674663" y="4850186"/>
                </a:lnTo>
                <a:cubicBezTo>
                  <a:pt x="1669965" y="4850186"/>
                  <a:pt x="1665269" y="4845489"/>
                  <a:pt x="1660569" y="4847838"/>
                </a:cubicBezTo>
                <a:cubicBezTo>
                  <a:pt x="1660569" y="4847838"/>
                  <a:pt x="1651177" y="4859582"/>
                  <a:pt x="1644128" y="4864279"/>
                </a:cubicBezTo>
                <a:lnTo>
                  <a:pt x="1642913" y="4863975"/>
                </a:lnTo>
                <a:lnTo>
                  <a:pt x="1637093" y="4873673"/>
                </a:lnTo>
                <a:lnTo>
                  <a:pt x="1630051" y="4871325"/>
                </a:lnTo>
                <a:lnTo>
                  <a:pt x="1630051" y="4861930"/>
                </a:lnTo>
                <a:lnTo>
                  <a:pt x="1635272" y="4858448"/>
                </a:lnTo>
                <a:lnTo>
                  <a:pt x="1644128" y="4800862"/>
                </a:lnTo>
                <a:cubicBezTo>
                  <a:pt x="1630035" y="4777374"/>
                  <a:pt x="1630035" y="4772676"/>
                  <a:pt x="1627686" y="4772676"/>
                </a:cubicBezTo>
                <a:cubicBezTo>
                  <a:pt x="1622992" y="4772676"/>
                  <a:pt x="1618291" y="4779723"/>
                  <a:pt x="1611249" y="4791467"/>
                </a:cubicBezTo>
                <a:cubicBezTo>
                  <a:pt x="1611249" y="4786769"/>
                  <a:pt x="1608899" y="4784420"/>
                  <a:pt x="1606549" y="4782072"/>
                </a:cubicBezTo>
                <a:cubicBezTo>
                  <a:pt x="1608899" y="4777374"/>
                  <a:pt x="1613595" y="4777374"/>
                  <a:pt x="1615942" y="4772676"/>
                </a:cubicBezTo>
                <a:cubicBezTo>
                  <a:pt x="1622992" y="4758584"/>
                  <a:pt x="1604199" y="4744491"/>
                  <a:pt x="1604199" y="4730399"/>
                </a:cubicBezTo>
                <a:cubicBezTo>
                  <a:pt x="1604199" y="4721003"/>
                  <a:pt x="1613595" y="4716306"/>
                  <a:pt x="1613595" y="4709259"/>
                </a:cubicBezTo>
                <a:cubicBezTo>
                  <a:pt x="1613595" y="4690469"/>
                  <a:pt x="1592456" y="4678725"/>
                  <a:pt x="1580714" y="4662284"/>
                </a:cubicBezTo>
                <a:cubicBezTo>
                  <a:pt x="1583064" y="4657586"/>
                  <a:pt x="1587757" y="4655237"/>
                  <a:pt x="1592456" y="4652889"/>
                </a:cubicBezTo>
                <a:cubicBezTo>
                  <a:pt x="1599502" y="4657586"/>
                  <a:pt x="1604199" y="4659935"/>
                  <a:pt x="1606549" y="4659935"/>
                </a:cubicBezTo>
                <a:cubicBezTo>
                  <a:pt x="1606549" y="4659935"/>
                  <a:pt x="1613595" y="4657586"/>
                  <a:pt x="1615942" y="4657586"/>
                </a:cubicBezTo>
                <a:lnTo>
                  <a:pt x="1620641" y="4652889"/>
                </a:lnTo>
                <a:cubicBezTo>
                  <a:pt x="1613595" y="4643494"/>
                  <a:pt x="1599502" y="4638796"/>
                  <a:pt x="1597157" y="4627052"/>
                </a:cubicBezTo>
                <a:cubicBezTo>
                  <a:pt x="1597157" y="4627052"/>
                  <a:pt x="1597006" y="4625731"/>
                  <a:pt x="1597302" y="4623712"/>
                </a:cubicBezTo>
                <a:lnTo>
                  <a:pt x="1597926" y="4622031"/>
                </a:lnTo>
                <a:lnTo>
                  <a:pt x="1597459" y="4622354"/>
                </a:lnTo>
                <a:cubicBezTo>
                  <a:pt x="1594816" y="4623529"/>
                  <a:pt x="1592467" y="4624703"/>
                  <a:pt x="1592467" y="4627052"/>
                </a:cubicBezTo>
                <a:cubicBezTo>
                  <a:pt x="1592467" y="4629401"/>
                  <a:pt x="1597165" y="4631749"/>
                  <a:pt x="1597165" y="4634098"/>
                </a:cubicBezTo>
                <a:cubicBezTo>
                  <a:pt x="1597165" y="4638796"/>
                  <a:pt x="1597165" y="4641145"/>
                  <a:pt x="1594816" y="4643493"/>
                </a:cubicBezTo>
                <a:cubicBezTo>
                  <a:pt x="1587773" y="4648191"/>
                  <a:pt x="1578373" y="4643493"/>
                  <a:pt x="1568980" y="4643493"/>
                </a:cubicBezTo>
                <a:cubicBezTo>
                  <a:pt x="1568980" y="4638796"/>
                  <a:pt x="1573676" y="4636447"/>
                  <a:pt x="1573676" y="4634098"/>
                </a:cubicBezTo>
                <a:lnTo>
                  <a:pt x="1570425" y="4631930"/>
                </a:lnTo>
                <a:lnTo>
                  <a:pt x="1573676" y="4627052"/>
                </a:lnTo>
                <a:lnTo>
                  <a:pt x="1571330" y="4620006"/>
                </a:lnTo>
                <a:lnTo>
                  <a:pt x="1564282" y="4627052"/>
                </a:lnTo>
                <a:lnTo>
                  <a:pt x="1565848" y="4629401"/>
                </a:lnTo>
                <a:lnTo>
                  <a:pt x="1557238" y="4629401"/>
                </a:lnTo>
                <a:cubicBezTo>
                  <a:pt x="1547841" y="4631749"/>
                  <a:pt x="1540795" y="4636447"/>
                  <a:pt x="1533749" y="4641145"/>
                </a:cubicBezTo>
                <a:cubicBezTo>
                  <a:pt x="1540795" y="4645842"/>
                  <a:pt x="1547841" y="4650540"/>
                  <a:pt x="1554887" y="4655237"/>
                </a:cubicBezTo>
                <a:cubicBezTo>
                  <a:pt x="1559588" y="4657586"/>
                  <a:pt x="1561932" y="4662284"/>
                  <a:pt x="1559588" y="4666981"/>
                </a:cubicBezTo>
                <a:cubicBezTo>
                  <a:pt x="1559588" y="4669330"/>
                  <a:pt x="1557238" y="4671679"/>
                  <a:pt x="1554887" y="4671679"/>
                </a:cubicBezTo>
                <a:cubicBezTo>
                  <a:pt x="1550190" y="4671679"/>
                  <a:pt x="1547841" y="4671679"/>
                  <a:pt x="1545495" y="4666981"/>
                </a:cubicBezTo>
                <a:cubicBezTo>
                  <a:pt x="1531403" y="4650540"/>
                  <a:pt x="1540795" y="4652889"/>
                  <a:pt x="1496167" y="4645842"/>
                </a:cubicBezTo>
                <a:cubicBezTo>
                  <a:pt x="1503213" y="4636447"/>
                  <a:pt x="1512610" y="4629401"/>
                  <a:pt x="1519655" y="4622354"/>
                </a:cubicBezTo>
                <a:cubicBezTo>
                  <a:pt x="1512610" y="4617657"/>
                  <a:pt x="1507910" y="4615308"/>
                  <a:pt x="1505561" y="4615308"/>
                </a:cubicBezTo>
                <a:cubicBezTo>
                  <a:pt x="1505561" y="4615308"/>
                  <a:pt x="1500867" y="4624703"/>
                  <a:pt x="1489120" y="4627052"/>
                </a:cubicBezTo>
                <a:cubicBezTo>
                  <a:pt x="1486775" y="4624703"/>
                  <a:pt x="1486775" y="4620006"/>
                  <a:pt x="1486775" y="4615308"/>
                </a:cubicBezTo>
                <a:cubicBezTo>
                  <a:pt x="1493818" y="4610611"/>
                  <a:pt x="1503213" y="4605913"/>
                  <a:pt x="1505561" y="4598867"/>
                </a:cubicBezTo>
                <a:cubicBezTo>
                  <a:pt x="1505561" y="4594169"/>
                  <a:pt x="1503213" y="4591820"/>
                  <a:pt x="1503213" y="4589472"/>
                </a:cubicBezTo>
                <a:cubicBezTo>
                  <a:pt x="1505561" y="4577728"/>
                  <a:pt x="1524352" y="4568332"/>
                  <a:pt x="1522004" y="4556589"/>
                </a:cubicBezTo>
                <a:cubicBezTo>
                  <a:pt x="1522004" y="4554240"/>
                  <a:pt x="1519655" y="4549542"/>
                  <a:pt x="1514960" y="4549542"/>
                </a:cubicBezTo>
                <a:cubicBezTo>
                  <a:pt x="1514960" y="4549542"/>
                  <a:pt x="1507910" y="4551891"/>
                  <a:pt x="1505561" y="4554240"/>
                </a:cubicBezTo>
                <a:lnTo>
                  <a:pt x="1496167" y="4554240"/>
                </a:lnTo>
                <a:lnTo>
                  <a:pt x="1479726" y="4504915"/>
                </a:lnTo>
                <a:cubicBezTo>
                  <a:pt x="1467982" y="4507264"/>
                  <a:pt x="1465632" y="4507264"/>
                  <a:pt x="1463283" y="4511962"/>
                </a:cubicBezTo>
                <a:cubicBezTo>
                  <a:pt x="1463283" y="4511962"/>
                  <a:pt x="1465632" y="4519008"/>
                  <a:pt x="1465632" y="4521357"/>
                </a:cubicBezTo>
                <a:lnTo>
                  <a:pt x="1463283" y="4526054"/>
                </a:lnTo>
                <a:lnTo>
                  <a:pt x="1421006" y="4511962"/>
                </a:lnTo>
                <a:cubicBezTo>
                  <a:pt x="1425704" y="4504915"/>
                  <a:pt x="1435098" y="4497869"/>
                  <a:pt x="1437447" y="4488474"/>
                </a:cubicBezTo>
                <a:cubicBezTo>
                  <a:pt x="1437447" y="4488474"/>
                  <a:pt x="1435098" y="4481428"/>
                  <a:pt x="1435098" y="4479079"/>
                </a:cubicBezTo>
                <a:lnTo>
                  <a:pt x="1430400" y="4469684"/>
                </a:lnTo>
                <a:lnTo>
                  <a:pt x="1456239" y="4446196"/>
                </a:lnTo>
                <a:lnTo>
                  <a:pt x="1463283" y="4453242"/>
                </a:lnTo>
                <a:lnTo>
                  <a:pt x="1453889" y="4467335"/>
                </a:lnTo>
                <a:lnTo>
                  <a:pt x="1496167" y="4476730"/>
                </a:lnTo>
                <a:cubicBezTo>
                  <a:pt x="1496167" y="4481428"/>
                  <a:pt x="1496167" y="4483777"/>
                  <a:pt x="1496167" y="4486125"/>
                </a:cubicBezTo>
                <a:cubicBezTo>
                  <a:pt x="1496167" y="4490823"/>
                  <a:pt x="1491470" y="4497869"/>
                  <a:pt x="1493818" y="4502567"/>
                </a:cubicBezTo>
                <a:cubicBezTo>
                  <a:pt x="1496167" y="4504915"/>
                  <a:pt x="1498517" y="4509613"/>
                  <a:pt x="1500867" y="4509613"/>
                </a:cubicBezTo>
                <a:cubicBezTo>
                  <a:pt x="1505561" y="4509613"/>
                  <a:pt x="1507910" y="4507264"/>
                  <a:pt x="1510260" y="4507264"/>
                </a:cubicBezTo>
                <a:cubicBezTo>
                  <a:pt x="1510260" y="4507264"/>
                  <a:pt x="1514960" y="4516659"/>
                  <a:pt x="1519655" y="4521357"/>
                </a:cubicBezTo>
                <a:lnTo>
                  <a:pt x="1526702" y="4521357"/>
                </a:lnTo>
                <a:lnTo>
                  <a:pt x="1547841" y="4464986"/>
                </a:lnTo>
                <a:cubicBezTo>
                  <a:pt x="1550190" y="4462637"/>
                  <a:pt x="1552538" y="4462637"/>
                  <a:pt x="1552538" y="4460289"/>
                </a:cubicBezTo>
                <a:cubicBezTo>
                  <a:pt x="1554887" y="4457940"/>
                  <a:pt x="1552538" y="4455591"/>
                  <a:pt x="1550190" y="4453242"/>
                </a:cubicBezTo>
                <a:cubicBezTo>
                  <a:pt x="1547841" y="4453242"/>
                  <a:pt x="1543145" y="4455591"/>
                  <a:pt x="1540795" y="4455591"/>
                </a:cubicBezTo>
                <a:cubicBezTo>
                  <a:pt x="1536096" y="4455591"/>
                  <a:pt x="1533749" y="4453242"/>
                  <a:pt x="1531403" y="4453242"/>
                </a:cubicBezTo>
                <a:cubicBezTo>
                  <a:pt x="1531403" y="4453242"/>
                  <a:pt x="1514960" y="4467335"/>
                  <a:pt x="1514960" y="4479079"/>
                </a:cubicBezTo>
                <a:lnTo>
                  <a:pt x="1505561" y="4446196"/>
                </a:lnTo>
                <a:lnTo>
                  <a:pt x="1536096" y="4415661"/>
                </a:lnTo>
                <a:cubicBezTo>
                  <a:pt x="1559588" y="4406266"/>
                  <a:pt x="1550190" y="4410963"/>
                  <a:pt x="1578373" y="4399219"/>
                </a:cubicBezTo>
                <a:cubicBezTo>
                  <a:pt x="1592467" y="4394522"/>
                  <a:pt x="1599515" y="4401568"/>
                  <a:pt x="1606560" y="4413312"/>
                </a:cubicBezTo>
                <a:cubicBezTo>
                  <a:pt x="1606560" y="4415661"/>
                  <a:pt x="1604210" y="4415661"/>
                  <a:pt x="1604210" y="4415661"/>
                </a:cubicBezTo>
                <a:cubicBezTo>
                  <a:pt x="1594816" y="4418010"/>
                  <a:pt x="1583073" y="4415661"/>
                  <a:pt x="1578373" y="4422707"/>
                </a:cubicBezTo>
                <a:cubicBezTo>
                  <a:pt x="1573676" y="4427405"/>
                  <a:pt x="1585423" y="4432102"/>
                  <a:pt x="1585423" y="4436800"/>
                </a:cubicBezTo>
                <a:cubicBezTo>
                  <a:pt x="1585423" y="4446196"/>
                  <a:pt x="1568980" y="4448545"/>
                  <a:pt x="1568980" y="4455591"/>
                </a:cubicBezTo>
                <a:cubicBezTo>
                  <a:pt x="1568980" y="4460289"/>
                  <a:pt x="1573676" y="4462637"/>
                  <a:pt x="1573676" y="4464986"/>
                </a:cubicBezTo>
                <a:cubicBezTo>
                  <a:pt x="1573676" y="4469684"/>
                  <a:pt x="1568980" y="4474381"/>
                  <a:pt x="1566630" y="4479079"/>
                </a:cubicBezTo>
                <a:cubicBezTo>
                  <a:pt x="1564282" y="4483777"/>
                  <a:pt x="1571330" y="4493172"/>
                  <a:pt x="1568980" y="4497869"/>
                </a:cubicBezTo>
                <a:cubicBezTo>
                  <a:pt x="1566630" y="4502567"/>
                  <a:pt x="1554887" y="4500218"/>
                  <a:pt x="1550190" y="4504915"/>
                </a:cubicBezTo>
                <a:cubicBezTo>
                  <a:pt x="1545495" y="4511962"/>
                  <a:pt x="1550190" y="4521357"/>
                  <a:pt x="1550190" y="4528403"/>
                </a:cubicBezTo>
                <a:cubicBezTo>
                  <a:pt x="1554887" y="4528403"/>
                  <a:pt x="1557238" y="4528403"/>
                  <a:pt x="1559588" y="4528403"/>
                </a:cubicBezTo>
                <a:cubicBezTo>
                  <a:pt x="1564282" y="4528403"/>
                  <a:pt x="1566630" y="4528403"/>
                  <a:pt x="1568980" y="4528403"/>
                </a:cubicBezTo>
                <a:lnTo>
                  <a:pt x="1580238" y="4538638"/>
                </a:lnTo>
                <a:lnTo>
                  <a:pt x="1592456" y="4523706"/>
                </a:lnTo>
                <a:cubicBezTo>
                  <a:pt x="1590107" y="4523706"/>
                  <a:pt x="1590107" y="4523706"/>
                  <a:pt x="1590107" y="4523706"/>
                </a:cubicBezTo>
                <a:cubicBezTo>
                  <a:pt x="1590107" y="4523706"/>
                  <a:pt x="1578364" y="4526055"/>
                  <a:pt x="1573665" y="4526055"/>
                </a:cubicBezTo>
                <a:lnTo>
                  <a:pt x="1566621" y="4516660"/>
                </a:lnTo>
                <a:lnTo>
                  <a:pt x="1622992" y="4483777"/>
                </a:lnTo>
                <a:cubicBezTo>
                  <a:pt x="1620641" y="4472033"/>
                  <a:pt x="1618291" y="4467335"/>
                  <a:pt x="1618291" y="4467335"/>
                </a:cubicBezTo>
                <a:cubicBezTo>
                  <a:pt x="1615942" y="4467335"/>
                  <a:pt x="1611249" y="4469684"/>
                  <a:pt x="1608899" y="4469684"/>
                </a:cubicBezTo>
                <a:cubicBezTo>
                  <a:pt x="1606549" y="4469684"/>
                  <a:pt x="1594806" y="4462638"/>
                  <a:pt x="1592456" y="4460289"/>
                </a:cubicBezTo>
                <a:cubicBezTo>
                  <a:pt x="1590107" y="4455591"/>
                  <a:pt x="1592456" y="4453243"/>
                  <a:pt x="1592456" y="4448545"/>
                </a:cubicBezTo>
                <a:cubicBezTo>
                  <a:pt x="1594806" y="4453243"/>
                  <a:pt x="1597157" y="4457940"/>
                  <a:pt x="1599502" y="4462638"/>
                </a:cubicBezTo>
                <a:cubicBezTo>
                  <a:pt x="1604199" y="4462638"/>
                  <a:pt x="1606549" y="4460289"/>
                  <a:pt x="1608899" y="4457940"/>
                </a:cubicBezTo>
                <a:cubicBezTo>
                  <a:pt x="1620641" y="4462638"/>
                  <a:pt x="1632384" y="4460289"/>
                  <a:pt x="1639434" y="4467335"/>
                </a:cubicBezTo>
                <a:cubicBezTo>
                  <a:pt x="1641779" y="4469684"/>
                  <a:pt x="1641779" y="4474382"/>
                  <a:pt x="1641779" y="4476731"/>
                </a:cubicBezTo>
                <a:cubicBezTo>
                  <a:pt x="1639434" y="4486125"/>
                  <a:pt x="1622992" y="4483777"/>
                  <a:pt x="1618291" y="4493172"/>
                </a:cubicBezTo>
                <a:cubicBezTo>
                  <a:pt x="1618291" y="4495521"/>
                  <a:pt x="1620641" y="4500218"/>
                  <a:pt x="1620641" y="4502567"/>
                </a:cubicBezTo>
                <a:cubicBezTo>
                  <a:pt x="1620641" y="4511962"/>
                  <a:pt x="1618291" y="4521357"/>
                  <a:pt x="1618291" y="4530753"/>
                </a:cubicBezTo>
                <a:cubicBezTo>
                  <a:pt x="1625342" y="4533101"/>
                  <a:pt x="1634734" y="4533101"/>
                  <a:pt x="1641779" y="4535450"/>
                </a:cubicBezTo>
                <a:cubicBezTo>
                  <a:pt x="1641779" y="4530753"/>
                  <a:pt x="1639434" y="4528404"/>
                  <a:pt x="1639434" y="4526055"/>
                </a:cubicBezTo>
                <a:cubicBezTo>
                  <a:pt x="1639434" y="4523706"/>
                  <a:pt x="1641779" y="4521357"/>
                  <a:pt x="1644128" y="4521357"/>
                </a:cubicBezTo>
                <a:cubicBezTo>
                  <a:pt x="1651177" y="4519009"/>
                  <a:pt x="1660569" y="4533101"/>
                  <a:pt x="1660569" y="4533101"/>
                </a:cubicBezTo>
                <a:cubicBezTo>
                  <a:pt x="1655873" y="4537799"/>
                  <a:pt x="1651177" y="4540147"/>
                  <a:pt x="1646477" y="4542496"/>
                </a:cubicBezTo>
                <a:cubicBezTo>
                  <a:pt x="1653527" y="4547194"/>
                  <a:pt x="1648827" y="4544845"/>
                  <a:pt x="1660569" y="4549542"/>
                </a:cubicBezTo>
                <a:cubicBezTo>
                  <a:pt x="1667619" y="4540147"/>
                  <a:pt x="1669965" y="4535450"/>
                  <a:pt x="1669965" y="4533101"/>
                </a:cubicBezTo>
                <a:cubicBezTo>
                  <a:pt x="1669965" y="4530753"/>
                  <a:pt x="1660569" y="4511962"/>
                  <a:pt x="1658221" y="4509613"/>
                </a:cubicBezTo>
                <a:cubicBezTo>
                  <a:pt x="1662919" y="4507265"/>
                  <a:pt x="1665269" y="4507265"/>
                  <a:pt x="1669965" y="4504916"/>
                </a:cubicBezTo>
                <a:cubicBezTo>
                  <a:pt x="1669965" y="4521357"/>
                  <a:pt x="1672313" y="4526055"/>
                  <a:pt x="1677012" y="4526055"/>
                </a:cubicBezTo>
                <a:cubicBezTo>
                  <a:pt x="1681712" y="4526055"/>
                  <a:pt x="1684058" y="4521357"/>
                  <a:pt x="1686406" y="4521357"/>
                </a:cubicBezTo>
                <a:cubicBezTo>
                  <a:pt x="1691104" y="4521357"/>
                  <a:pt x="1698150" y="4521357"/>
                  <a:pt x="1702848" y="4526055"/>
                </a:cubicBezTo>
                <a:cubicBezTo>
                  <a:pt x="1705197" y="4530753"/>
                  <a:pt x="1705197" y="4535450"/>
                  <a:pt x="1702848" y="4537799"/>
                </a:cubicBezTo>
                <a:cubicBezTo>
                  <a:pt x="1700499" y="4540147"/>
                  <a:pt x="1695805" y="4540147"/>
                  <a:pt x="1693454" y="4542496"/>
                </a:cubicBezTo>
                <a:cubicBezTo>
                  <a:pt x="1691104" y="4542496"/>
                  <a:pt x="1691104" y="4544845"/>
                  <a:pt x="1691104" y="4544845"/>
                </a:cubicBezTo>
                <a:cubicBezTo>
                  <a:pt x="1691104" y="4544845"/>
                  <a:pt x="1693454" y="4551891"/>
                  <a:pt x="1693454" y="4556589"/>
                </a:cubicBezTo>
                <a:lnTo>
                  <a:pt x="1702848" y="4558938"/>
                </a:lnTo>
                <a:cubicBezTo>
                  <a:pt x="1707547" y="4570682"/>
                  <a:pt x="1716941" y="4580077"/>
                  <a:pt x="1719290" y="4594169"/>
                </a:cubicBezTo>
                <a:cubicBezTo>
                  <a:pt x="1721640" y="4605913"/>
                  <a:pt x="1709897" y="4615308"/>
                  <a:pt x="1712247" y="4627052"/>
                </a:cubicBezTo>
                <a:cubicBezTo>
                  <a:pt x="1712247" y="4627052"/>
                  <a:pt x="1714591" y="4634099"/>
                  <a:pt x="1716941" y="4636448"/>
                </a:cubicBezTo>
                <a:lnTo>
                  <a:pt x="1735732" y="4638796"/>
                </a:lnTo>
                <a:lnTo>
                  <a:pt x="1735732" y="4596518"/>
                </a:lnTo>
                <a:cubicBezTo>
                  <a:pt x="1740433" y="4589472"/>
                  <a:pt x="1745126" y="4584774"/>
                  <a:pt x="1745126" y="4577728"/>
                </a:cubicBezTo>
                <a:cubicBezTo>
                  <a:pt x="1745126" y="4577728"/>
                  <a:pt x="1740433" y="4573030"/>
                  <a:pt x="1738082" y="4570682"/>
                </a:cubicBezTo>
                <a:lnTo>
                  <a:pt x="1749825" y="4554240"/>
                </a:lnTo>
                <a:lnTo>
                  <a:pt x="1738082" y="4476731"/>
                </a:lnTo>
                <a:cubicBezTo>
                  <a:pt x="1733382" y="4474382"/>
                  <a:pt x="1726335" y="4472033"/>
                  <a:pt x="1721640" y="4469684"/>
                </a:cubicBezTo>
                <a:cubicBezTo>
                  <a:pt x="1733382" y="4453243"/>
                  <a:pt x="1733382" y="4453243"/>
                  <a:pt x="1733382" y="4450894"/>
                </a:cubicBezTo>
                <a:cubicBezTo>
                  <a:pt x="1733382" y="4446196"/>
                  <a:pt x="1726335" y="4443847"/>
                  <a:pt x="1721640" y="4441499"/>
                </a:cubicBezTo>
                <a:cubicBezTo>
                  <a:pt x="1712247" y="4434452"/>
                  <a:pt x="1714591" y="4418011"/>
                  <a:pt x="1705197" y="4413314"/>
                </a:cubicBezTo>
                <a:cubicBezTo>
                  <a:pt x="1702848" y="4413314"/>
                  <a:pt x="1698150" y="4413314"/>
                  <a:pt x="1695805" y="4413314"/>
                </a:cubicBezTo>
                <a:cubicBezTo>
                  <a:pt x="1679362" y="4418011"/>
                  <a:pt x="1686406" y="4446196"/>
                  <a:pt x="1674663" y="4457940"/>
                </a:cubicBezTo>
                <a:cubicBezTo>
                  <a:pt x="1667619" y="4464987"/>
                  <a:pt x="1653527" y="4467335"/>
                  <a:pt x="1644128" y="4462638"/>
                </a:cubicBezTo>
                <a:cubicBezTo>
                  <a:pt x="1639434" y="4460289"/>
                  <a:pt x="1639434" y="4453243"/>
                  <a:pt x="1639434" y="4448545"/>
                </a:cubicBezTo>
                <a:cubicBezTo>
                  <a:pt x="1639434" y="4441499"/>
                  <a:pt x="1637084" y="4441499"/>
                  <a:pt x="1665269" y="4432104"/>
                </a:cubicBezTo>
                <a:cubicBezTo>
                  <a:pt x="1662919" y="4429755"/>
                  <a:pt x="1659983" y="4429167"/>
                  <a:pt x="1657340" y="4428580"/>
                </a:cubicBezTo>
                <a:lnTo>
                  <a:pt x="1651818" y="4425422"/>
                </a:lnTo>
                <a:lnTo>
                  <a:pt x="1641794" y="4432103"/>
                </a:lnTo>
                <a:lnTo>
                  <a:pt x="1639445" y="4432103"/>
                </a:lnTo>
                <a:lnTo>
                  <a:pt x="1637096" y="4422708"/>
                </a:lnTo>
                <a:lnTo>
                  <a:pt x="1651188" y="4413313"/>
                </a:lnTo>
                <a:lnTo>
                  <a:pt x="1655322" y="4421579"/>
                </a:lnTo>
                <a:lnTo>
                  <a:pt x="1661159" y="4423295"/>
                </a:lnTo>
                <a:cubicBezTo>
                  <a:pt x="1662332" y="4423883"/>
                  <a:pt x="1662919" y="4425057"/>
                  <a:pt x="1667619" y="4429755"/>
                </a:cubicBezTo>
                <a:cubicBezTo>
                  <a:pt x="1667619" y="4427406"/>
                  <a:pt x="1669965" y="4425057"/>
                  <a:pt x="1672313" y="4422709"/>
                </a:cubicBezTo>
                <a:cubicBezTo>
                  <a:pt x="1667619" y="4418011"/>
                  <a:pt x="1660569" y="4418011"/>
                  <a:pt x="1660569" y="4413314"/>
                </a:cubicBezTo>
                <a:cubicBezTo>
                  <a:pt x="1660569" y="4408616"/>
                  <a:pt x="1665269" y="4406267"/>
                  <a:pt x="1665269" y="4403918"/>
                </a:cubicBezTo>
                <a:cubicBezTo>
                  <a:pt x="1665269" y="4396872"/>
                  <a:pt x="1653527" y="4394523"/>
                  <a:pt x="1651177" y="4387477"/>
                </a:cubicBezTo>
                <a:cubicBezTo>
                  <a:pt x="1651177" y="4382779"/>
                  <a:pt x="1655873" y="4378082"/>
                  <a:pt x="1658221" y="4378082"/>
                </a:cubicBezTo>
                <a:cubicBezTo>
                  <a:pt x="1658221" y="4378082"/>
                  <a:pt x="1674663" y="4385128"/>
                  <a:pt x="1684058" y="4389826"/>
                </a:cubicBezTo>
                <a:lnTo>
                  <a:pt x="1688755" y="4356943"/>
                </a:lnTo>
                <a:cubicBezTo>
                  <a:pt x="1695805" y="4317014"/>
                  <a:pt x="1716941" y="4309967"/>
                  <a:pt x="1712247" y="4298223"/>
                </a:cubicBezTo>
                <a:cubicBezTo>
                  <a:pt x="1702848" y="4270038"/>
                  <a:pt x="1667619" y="4258294"/>
                  <a:pt x="1644128" y="4241853"/>
                </a:cubicBezTo>
                <a:cubicBezTo>
                  <a:pt x="1639434" y="4239504"/>
                  <a:pt x="1632384" y="4234806"/>
                  <a:pt x="1632384" y="4230109"/>
                </a:cubicBezTo>
                <a:cubicBezTo>
                  <a:pt x="1632384" y="4230109"/>
                  <a:pt x="1632384" y="4227760"/>
                  <a:pt x="1637084" y="4220713"/>
                </a:cubicBezTo>
                <a:cubicBezTo>
                  <a:pt x="1630035" y="4213667"/>
                  <a:pt x="1630035" y="4213667"/>
                  <a:pt x="1627686" y="4211318"/>
                </a:cubicBezTo>
                <a:cubicBezTo>
                  <a:pt x="1627686" y="4208970"/>
                  <a:pt x="1627686" y="4208970"/>
                  <a:pt x="1627686" y="4208970"/>
                </a:cubicBezTo>
                <a:cubicBezTo>
                  <a:pt x="1625342" y="4206621"/>
                  <a:pt x="1620641" y="4204272"/>
                  <a:pt x="1611249" y="4194877"/>
                </a:cubicBezTo>
                <a:cubicBezTo>
                  <a:pt x="1611249" y="4194877"/>
                  <a:pt x="1611249" y="4178436"/>
                  <a:pt x="1611249" y="4169040"/>
                </a:cubicBezTo>
                <a:lnTo>
                  <a:pt x="1597157" y="4107972"/>
                </a:lnTo>
                <a:cubicBezTo>
                  <a:pt x="1599502" y="4110321"/>
                  <a:pt x="1599502" y="4110321"/>
                  <a:pt x="1601851" y="4110321"/>
                </a:cubicBezTo>
                <a:cubicBezTo>
                  <a:pt x="1613595" y="4086833"/>
                  <a:pt x="1637084" y="4077438"/>
                  <a:pt x="1646477" y="4053950"/>
                </a:cubicBezTo>
                <a:cubicBezTo>
                  <a:pt x="1620641" y="4044555"/>
                  <a:pt x="1618291" y="4093879"/>
                  <a:pt x="1597157" y="4093879"/>
                </a:cubicBezTo>
                <a:lnTo>
                  <a:pt x="1601851" y="4021067"/>
                </a:lnTo>
                <a:cubicBezTo>
                  <a:pt x="1613595" y="4016370"/>
                  <a:pt x="1625342" y="4011672"/>
                  <a:pt x="1634734" y="4002277"/>
                </a:cubicBezTo>
                <a:cubicBezTo>
                  <a:pt x="1620641" y="3999928"/>
                  <a:pt x="1611249" y="3997579"/>
                  <a:pt x="1604199" y="3992882"/>
                </a:cubicBezTo>
                <a:lnTo>
                  <a:pt x="1608899" y="3929465"/>
                </a:lnTo>
                <a:cubicBezTo>
                  <a:pt x="1618291" y="3929465"/>
                  <a:pt x="1625342" y="3927116"/>
                  <a:pt x="1634734" y="3924767"/>
                </a:cubicBezTo>
                <a:cubicBezTo>
                  <a:pt x="1646477" y="3927116"/>
                  <a:pt x="1660569" y="3929465"/>
                  <a:pt x="1672313" y="3931814"/>
                </a:cubicBezTo>
                <a:cubicBezTo>
                  <a:pt x="1665269" y="3936511"/>
                  <a:pt x="1658221" y="3931814"/>
                  <a:pt x="1653527" y="3941209"/>
                </a:cubicBezTo>
                <a:cubicBezTo>
                  <a:pt x="1662919" y="3948255"/>
                  <a:pt x="1667619" y="3938860"/>
                  <a:pt x="1674663" y="3936511"/>
                </a:cubicBezTo>
                <a:cubicBezTo>
                  <a:pt x="1680534" y="3946493"/>
                  <a:pt x="1684058" y="3956769"/>
                  <a:pt x="1685489" y="3967008"/>
                </a:cubicBezTo>
                <a:lnTo>
                  <a:pt x="1685472" y="3967362"/>
                </a:lnTo>
                <a:lnTo>
                  <a:pt x="1681712" y="3959999"/>
                </a:lnTo>
                <a:cubicBezTo>
                  <a:pt x="1677012" y="3974092"/>
                  <a:pt x="1665269" y="3974092"/>
                  <a:pt x="1658221" y="3983487"/>
                </a:cubicBezTo>
                <a:cubicBezTo>
                  <a:pt x="1665269" y="3985835"/>
                  <a:pt x="1674663" y="3988184"/>
                  <a:pt x="1681712" y="3992882"/>
                </a:cubicBezTo>
                <a:lnTo>
                  <a:pt x="1684438" y="3985496"/>
                </a:lnTo>
                <a:lnTo>
                  <a:pt x="1683764" y="3997285"/>
                </a:lnTo>
                <a:cubicBezTo>
                  <a:pt x="1678773" y="4016956"/>
                  <a:pt x="1666441" y="4035160"/>
                  <a:pt x="1648827" y="4049253"/>
                </a:cubicBezTo>
                <a:cubicBezTo>
                  <a:pt x="1669965" y="4063345"/>
                  <a:pt x="1669965" y="4028114"/>
                  <a:pt x="1684058" y="4030462"/>
                </a:cubicBezTo>
                <a:cubicBezTo>
                  <a:pt x="1691104" y="4044555"/>
                  <a:pt x="1677012" y="4051601"/>
                  <a:pt x="1702848" y="4051601"/>
                </a:cubicBezTo>
                <a:cubicBezTo>
                  <a:pt x="1679362" y="4103274"/>
                  <a:pt x="1770962" y="4176087"/>
                  <a:pt x="1754520" y="4255945"/>
                </a:cubicBezTo>
                <a:cubicBezTo>
                  <a:pt x="1773312" y="4270038"/>
                  <a:pt x="1780360" y="4272387"/>
                  <a:pt x="1794453" y="4293526"/>
                </a:cubicBezTo>
                <a:cubicBezTo>
                  <a:pt x="1799148" y="4291177"/>
                  <a:pt x="1806195" y="4291177"/>
                  <a:pt x="1813241" y="4291177"/>
                </a:cubicBezTo>
                <a:cubicBezTo>
                  <a:pt x="1808545" y="4312316"/>
                  <a:pt x="1803846" y="4333455"/>
                  <a:pt x="1808545" y="4354594"/>
                </a:cubicBezTo>
                <a:cubicBezTo>
                  <a:pt x="1808545" y="4354594"/>
                  <a:pt x="1834380" y="4371035"/>
                  <a:pt x="1843775" y="4453243"/>
                </a:cubicBezTo>
                <a:lnTo>
                  <a:pt x="1824988" y="4507265"/>
                </a:lnTo>
                <a:cubicBezTo>
                  <a:pt x="1822638" y="4509613"/>
                  <a:pt x="1820288" y="4511962"/>
                  <a:pt x="1817939" y="4516660"/>
                </a:cubicBezTo>
                <a:cubicBezTo>
                  <a:pt x="1815590" y="4521357"/>
                  <a:pt x="1817939" y="4523706"/>
                  <a:pt x="1817939" y="4528404"/>
                </a:cubicBezTo>
                <a:cubicBezTo>
                  <a:pt x="1820288" y="4533101"/>
                  <a:pt x="1827334" y="4537799"/>
                  <a:pt x="1827334" y="4542496"/>
                </a:cubicBezTo>
                <a:cubicBezTo>
                  <a:pt x="1829682" y="4554240"/>
                  <a:pt x="1817939" y="4563635"/>
                  <a:pt x="1817939" y="4575379"/>
                </a:cubicBezTo>
                <a:cubicBezTo>
                  <a:pt x="1817939" y="4575379"/>
                  <a:pt x="1853173" y="4683423"/>
                  <a:pt x="1869616" y="4695167"/>
                </a:cubicBezTo>
                <a:lnTo>
                  <a:pt x="1876658" y="4699865"/>
                </a:lnTo>
                <a:cubicBezTo>
                  <a:pt x="1900146" y="4664633"/>
                  <a:pt x="1900146" y="4662284"/>
                  <a:pt x="1902495" y="4643494"/>
                </a:cubicBezTo>
                <a:cubicBezTo>
                  <a:pt x="1904843" y="4615308"/>
                  <a:pt x="1897797" y="4587123"/>
                  <a:pt x="1900146" y="4558938"/>
                </a:cubicBezTo>
                <a:cubicBezTo>
                  <a:pt x="1900146" y="4554240"/>
                  <a:pt x="1902495" y="4551891"/>
                  <a:pt x="1902495" y="4549542"/>
                </a:cubicBezTo>
                <a:cubicBezTo>
                  <a:pt x="1902495" y="4549542"/>
                  <a:pt x="1900146" y="4542496"/>
                  <a:pt x="1900146" y="4540147"/>
                </a:cubicBezTo>
                <a:lnTo>
                  <a:pt x="1893101" y="4530753"/>
                </a:lnTo>
                <a:cubicBezTo>
                  <a:pt x="1895451" y="4521357"/>
                  <a:pt x="1900146" y="4511962"/>
                  <a:pt x="1904843" y="4502567"/>
                </a:cubicBezTo>
                <a:cubicBezTo>
                  <a:pt x="1909543" y="4495521"/>
                  <a:pt x="1911894" y="4490823"/>
                  <a:pt x="1914238" y="4490823"/>
                </a:cubicBezTo>
                <a:cubicBezTo>
                  <a:pt x="1921286" y="4488474"/>
                  <a:pt x="1935378" y="4495521"/>
                  <a:pt x="1940079" y="4488474"/>
                </a:cubicBezTo>
                <a:cubicBezTo>
                  <a:pt x="1942424" y="4486125"/>
                  <a:pt x="1940079" y="4481428"/>
                  <a:pt x="1940079" y="4479079"/>
                </a:cubicBezTo>
                <a:cubicBezTo>
                  <a:pt x="1940079" y="4476731"/>
                  <a:pt x="1951821" y="4469684"/>
                  <a:pt x="1961214" y="4448545"/>
                </a:cubicBezTo>
                <a:cubicBezTo>
                  <a:pt x="1963563" y="4462638"/>
                  <a:pt x="1975307" y="4476731"/>
                  <a:pt x="1996449" y="4479079"/>
                </a:cubicBezTo>
                <a:cubicBezTo>
                  <a:pt x="2005841" y="4479079"/>
                  <a:pt x="2012887" y="4479079"/>
                  <a:pt x="2019934" y="4476731"/>
                </a:cubicBezTo>
                <a:cubicBezTo>
                  <a:pt x="2019934" y="4481428"/>
                  <a:pt x="2019934" y="4483777"/>
                  <a:pt x="2019934" y="4488474"/>
                </a:cubicBezTo>
                <a:cubicBezTo>
                  <a:pt x="2024634" y="4549542"/>
                  <a:pt x="2034027" y="4561286"/>
                  <a:pt x="2048119" y="4565984"/>
                </a:cubicBezTo>
                <a:cubicBezTo>
                  <a:pt x="2057514" y="4568333"/>
                  <a:pt x="2109190" y="4561286"/>
                  <a:pt x="2109190" y="4549542"/>
                </a:cubicBezTo>
                <a:cubicBezTo>
                  <a:pt x="2109190" y="4549542"/>
                  <a:pt x="2106840" y="4547194"/>
                  <a:pt x="2106840" y="4547194"/>
                </a:cubicBezTo>
                <a:lnTo>
                  <a:pt x="2095097" y="4540147"/>
                </a:lnTo>
                <a:cubicBezTo>
                  <a:pt x="2095097" y="4526055"/>
                  <a:pt x="2097443" y="4511962"/>
                  <a:pt x="2097443" y="4497869"/>
                </a:cubicBezTo>
                <a:cubicBezTo>
                  <a:pt x="2097443" y="4472033"/>
                  <a:pt x="2109190" y="4446196"/>
                  <a:pt x="2106840" y="4420360"/>
                </a:cubicBezTo>
                <a:cubicBezTo>
                  <a:pt x="2104489" y="4415662"/>
                  <a:pt x="2099792" y="4410965"/>
                  <a:pt x="2099792" y="4406267"/>
                </a:cubicBezTo>
                <a:cubicBezTo>
                  <a:pt x="2099792" y="4406267"/>
                  <a:pt x="2104489" y="4389826"/>
                  <a:pt x="2106840" y="4380430"/>
                </a:cubicBezTo>
                <a:lnTo>
                  <a:pt x="2090397" y="4331106"/>
                </a:lnTo>
                <a:cubicBezTo>
                  <a:pt x="2090397" y="4331106"/>
                  <a:pt x="2073955" y="4302921"/>
                  <a:pt x="2066912" y="4288828"/>
                </a:cubicBezTo>
                <a:lnTo>
                  <a:pt x="2048119" y="4286479"/>
                </a:lnTo>
                <a:lnTo>
                  <a:pt x="2026980" y="4321711"/>
                </a:lnTo>
                <a:lnTo>
                  <a:pt x="2022284" y="4326408"/>
                </a:lnTo>
                <a:cubicBezTo>
                  <a:pt x="2019934" y="4345199"/>
                  <a:pt x="2012887" y="4363989"/>
                  <a:pt x="2008192" y="4382779"/>
                </a:cubicBezTo>
                <a:cubicBezTo>
                  <a:pt x="1994099" y="4380430"/>
                  <a:pt x="1982356" y="4387477"/>
                  <a:pt x="1972958" y="4399221"/>
                </a:cubicBezTo>
                <a:cubicBezTo>
                  <a:pt x="1975307" y="4378082"/>
                  <a:pt x="1975307" y="4352245"/>
                  <a:pt x="1972958" y="4319362"/>
                </a:cubicBezTo>
                <a:cubicBezTo>
                  <a:pt x="1972958" y="4312316"/>
                  <a:pt x="1970609" y="4305270"/>
                  <a:pt x="1970609" y="4298223"/>
                </a:cubicBezTo>
                <a:cubicBezTo>
                  <a:pt x="2005841" y="4293526"/>
                  <a:pt x="2029329" y="4274735"/>
                  <a:pt x="2026980" y="4223062"/>
                </a:cubicBezTo>
                <a:cubicBezTo>
                  <a:pt x="2026980" y="4206621"/>
                  <a:pt x="1998794" y="4201923"/>
                  <a:pt x="2003492" y="4166692"/>
                </a:cubicBezTo>
                <a:cubicBezTo>
                  <a:pt x="2010542" y="4169040"/>
                  <a:pt x="2012887" y="4166692"/>
                  <a:pt x="2017585" y="4166692"/>
                </a:cubicBezTo>
                <a:cubicBezTo>
                  <a:pt x="2024634" y="4187831"/>
                  <a:pt x="2024634" y="4211318"/>
                  <a:pt x="2038727" y="4230109"/>
                </a:cubicBezTo>
                <a:cubicBezTo>
                  <a:pt x="2043421" y="4225411"/>
                  <a:pt x="2045770" y="4218365"/>
                  <a:pt x="2050469" y="4220713"/>
                </a:cubicBezTo>
                <a:cubicBezTo>
                  <a:pt x="2057514" y="4232457"/>
                  <a:pt x="2052819" y="4270038"/>
                  <a:pt x="2076304" y="4258294"/>
                </a:cubicBezTo>
                <a:cubicBezTo>
                  <a:pt x="2073955" y="4239504"/>
                  <a:pt x="2052819" y="4227760"/>
                  <a:pt x="2057514" y="4204272"/>
                </a:cubicBezTo>
                <a:cubicBezTo>
                  <a:pt x="2048119" y="4197226"/>
                  <a:pt x="2043421" y="4206621"/>
                  <a:pt x="2036377" y="4208970"/>
                </a:cubicBezTo>
                <a:cubicBezTo>
                  <a:pt x="2019934" y="4159645"/>
                  <a:pt x="2031677" y="4093879"/>
                  <a:pt x="2038727" y="4068043"/>
                </a:cubicBezTo>
                <a:cubicBezTo>
                  <a:pt x="2019934" y="4077438"/>
                  <a:pt x="2012887" y="4039857"/>
                  <a:pt x="2036377" y="4039857"/>
                </a:cubicBezTo>
                <a:cubicBezTo>
                  <a:pt x="2008192" y="4035160"/>
                  <a:pt x="2012887" y="4014021"/>
                  <a:pt x="2022284" y="3992882"/>
                </a:cubicBezTo>
                <a:cubicBezTo>
                  <a:pt x="2026980" y="3995231"/>
                  <a:pt x="2034027" y="3997579"/>
                  <a:pt x="2038727" y="3999928"/>
                </a:cubicBezTo>
                <a:cubicBezTo>
                  <a:pt x="2057514" y="3969394"/>
                  <a:pt x="2022284" y="3957650"/>
                  <a:pt x="2050469" y="3936511"/>
                </a:cubicBezTo>
                <a:cubicBezTo>
                  <a:pt x="2045770" y="3927116"/>
                  <a:pt x="2029329" y="3920070"/>
                  <a:pt x="2029329" y="3908326"/>
                </a:cubicBezTo>
                <a:cubicBezTo>
                  <a:pt x="2038727" y="3894233"/>
                  <a:pt x="2034027" y="3880140"/>
                  <a:pt x="2024634" y="3866048"/>
                </a:cubicBezTo>
                <a:cubicBezTo>
                  <a:pt x="2102140" y="3826119"/>
                  <a:pt x="2170255" y="3776794"/>
                  <a:pt x="2245413" y="3736865"/>
                </a:cubicBezTo>
                <a:cubicBezTo>
                  <a:pt x="2282994" y="3715726"/>
                  <a:pt x="2320574" y="3694587"/>
                  <a:pt x="2360503" y="3675797"/>
                </a:cubicBezTo>
                <a:cubicBezTo>
                  <a:pt x="2344062" y="3664053"/>
                  <a:pt x="2327620" y="3649960"/>
                  <a:pt x="2311179" y="3635868"/>
                </a:cubicBezTo>
                <a:cubicBezTo>
                  <a:pt x="2278296" y="3654658"/>
                  <a:pt x="2243064" y="3675797"/>
                  <a:pt x="2210188" y="3694587"/>
                </a:cubicBezTo>
                <a:cubicBezTo>
                  <a:pt x="2135025" y="3739214"/>
                  <a:pt x="2064562" y="3788538"/>
                  <a:pt x="1991749" y="3826119"/>
                </a:cubicBezTo>
                <a:cubicBezTo>
                  <a:pt x="1980006" y="3809677"/>
                  <a:pt x="1970609" y="3797933"/>
                  <a:pt x="1972958" y="3783841"/>
                </a:cubicBezTo>
                <a:cubicBezTo>
                  <a:pt x="1940079" y="3788538"/>
                  <a:pt x="1935378" y="3774445"/>
                  <a:pt x="1909543" y="3758004"/>
                </a:cubicBezTo>
                <a:cubicBezTo>
                  <a:pt x="1886053" y="3781492"/>
                  <a:pt x="1867266" y="3755655"/>
                  <a:pt x="1841426" y="3758004"/>
                </a:cubicBezTo>
                <a:cubicBezTo>
                  <a:pt x="1829682" y="3779143"/>
                  <a:pt x="1766267" y="3772097"/>
                  <a:pt x="1735732" y="3783841"/>
                </a:cubicBezTo>
                <a:cubicBezTo>
                  <a:pt x="1752175" y="3790887"/>
                  <a:pt x="1742778" y="3807328"/>
                  <a:pt x="1749825" y="3816723"/>
                </a:cubicBezTo>
                <a:cubicBezTo>
                  <a:pt x="1709897" y="3816723"/>
                  <a:pt x="1684058" y="3790887"/>
                  <a:pt x="1660569" y="3821421"/>
                </a:cubicBezTo>
                <a:cubicBezTo>
                  <a:pt x="1684058" y="3833165"/>
                  <a:pt x="1728684" y="3807328"/>
                  <a:pt x="1733382" y="3844909"/>
                </a:cubicBezTo>
                <a:cubicBezTo>
                  <a:pt x="1707547" y="3847258"/>
                  <a:pt x="1688755" y="3868397"/>
                  <a:pt x="1662919" y="3870745"/>
                </a:cubicBezTo>
                <a:cubicBezTo>
                  <a:pt x="1679362" y="3880140"/>
                  <a:pt x="1700499" y="3859002"/>
                  <a:pt x="1698150" y="3884838"/>
                </a:cubicBezTo>
                <a:cubicBezTo>
                  <a:pt x="1698150" y="3884838"/>
                  <a:pt x="1698150" y="3887187"/>
                  <a:pt x="1695805" y="3887187"/>
                </a:cubicBezTo>
                <a:cubicBezTo>
                  <a:pt x="1672313" y="3884838"/>
                  <a:pt x="1651177" y="3880140"/>
                  <a:pt x="1630035" y="3875443"/>
                </a:cubicBezTo>
                <a:cubicBezTo>
                  <a:pt x="1627686" y="3854304"/>
                  <a:pt x="1622992" y="3849607"/>
                  <a:pt x="1599502" y="3837863"/>
                </a:cubicBezTo>
                <a:cubicBezTo>
                  <a:pt x="1590107" y="3833165"/>
                  <a:pt x="1580714" y="3833165"/>
                  <a:pt x="1573665" y="3826119"/>
                </a:cubicBezTo>
                <a:cubicBezTo>
                  <a:pt x="1573665" y="3826119"/>
                  <a:pt x="1550179" y="3767399"/>
                  <a:pt x="1547828" y="3765050"/>
                </a:cubicBezTo>
                <a:lnTo>
                  <a:pt x="1540786" y="3772097"/>
                </a:lnTo>
                <a:lnTo>
                  <a:pt x="1540786" y="3776794"/>
                </a:lnTo>
                <a:lnTo>
                  <a:pt x="1538436" y="3816723"/>
                </a:lnTo>
                <a:cubicBezTo>
                  <a:pt x="1524344" y="3814375"/>
                  <a:pt x="1517295" y="3814375"/>
                  <a:pt x="1507901" y="3814375"/>
                </a:cubicBezTo>
                <a:cubicBezTo>
                  <a:pt x="1505551" y="3812026"/>
                  <a:pt x="1500853" y="3809677"/>
                  <a:pt x="1498509" y="3807328"/>
                </a:cubicBezTo>
                <a:cubicBezTo>
                  <a:pt x="1493808" y="3807328"/>
                  <a:pt x="1491458" y="3809677"/>
                  <a:pt x="1489110" y="3812026"/>
                </a:cubicBezTo>
                <a:cubicBezTo>
                  <a:pt x="1489110" y="3812026"/>
                  <a:pt x="1486761" y="3812026"/>
                  <a:pt x="1484412" y="3812026"/>
                </a:cubicBezTo>
                <a:lnTo>
                  <a:pt x="1496158" y="3804980"/>
                </a:lnTo>
                <a:cubicBezTo>
                  <a:pt x="1496158" y="3804980"/>
                  <a:pt x="1493808" y="3802631"/>
                  <a:pt x="1493808" y="3802631"/>
                </a:cubicBezTo>
                <a:cubicBezTo>
                  <a:pt x="1491458" y="3807328"/>
                  <a:pt x="1486761" y="3809677"/>
                  <a:pt x="1482066" y="3812026"/>
                </a:cubicBezTo>
                <a:cubicBezTo>
                  <a:pt x="1477366" y="3809677"/>
                  <a:pt x="1472668" y="3809677"/>
                  <a:pt x="1467973" y="3807328"/>
                </a:cubicBezTo>
                <a:cubicBezTo>
                  <a:pt x="1467973" y="3814375"/>
                  <a:pt x="1465623" y="3819072"/>
                  <a:pt x="1463273" y="3823770"/>
                </a:cubicBezTo>
                <a:cubicBezTo>
                  <a:pt x="1460923" y="3828467"/>
                  <a:pt x="1460923" y="3830816"/>
                  <a:pt x="1460923" y="3833165"/>
                </a:cubicBezTo>
                <a:cubicBezTo>
                  <a:pt x="1458574" y="3835514"/>
                  <a:pt x="1453881" y="3837863"/>
                  <a:pt x="1451531" y="3840211"/>
                </a:cubicBezTo>
                <a:cubicBezTo>
                  <a:pt x="1458574" y="3847258"/>
                  <a:pt x="1465623" y="3854304"/>
                  <a:pt x="1475017" y="3861350"/>
                </a:cubicBezTo>
                <a:cubicBezTo>
                  <a:pt x="1475017" y="3863699"/>
                  <a:pt x="1472668" y="3863699"/>
                  <a:pt x="1472668" y="3866048"/>
                </a:cubicBezTo>
                <a:cubicBezTo>
                  <a:pt x="1463273" y="3889536"/>
                  <a:pt x="1460923" y="3889536"/>
                  <a:pt x="1456226" y="3889536"/>
                </a:cubicBezTo>
                <a:cubicBezTo>
                  <a:pt x="1451531" y="3889536"/>
                  <a:pt x="1449180" y="3889536"/>
                  <a:pt x="1446832" y="3887187"/>
                </a:cubicBezTo>
                <a:cubicBezTo>
                  <a:pt x="1439788" y="3882489"/>
                  <a:pt x="1442133" y="3870745"/>
                  <a:pt x="1435088" y="3866048"/>
                </a:cubicBezTo>
                <a:cubicBezTo>
                  <a:pt x="1430390" y="3863699"/>
                  <a:pt x="1425696" y="3861350"/>
                  <a:pt x="1420995" y="3861350"/>
                </a:cubicBezTo>
                <a:cubicBezTo>
                  <a:pt x="1411603" y="3861350"/>
                  <a:pt x="1418645" y="3882489"/>
                  <a:pt x="1411603" y="3887187"/>
                </a:cubicBezTo>
                <a:cubicBezTo>
                  <a:pt x="1404552" y="3891884"/>
                  <a:pt x="1395160" y="3882489"/>
                  <a:pt x="1385763" y="3884838"/>
                </a:cubicBezTo>
                <a:cubicBezTo>
                  <a:pt x="1376368" y="3887187"/>
                  <a:pt x="1371671" y="3903628"/>
                  <a:pt x="1359927" y="3903628"/>
                </a:cubicBezTo>
                <a:cubicBezTo>
                  <a:pt x="1359927" y="3903628"/>
                  <a:pt x="1357578" y="3901280"/>
                  <a:pt x="1357578" y="3901280"/>
                </a:cubicBezTo>
                <a:cubicBezTo>
                  <a:pt x="1355228" y="3903628"/>
                  <a:pt x="1350532" y="3905977"/>
                  <a:pt x="1348182" y="3908326"/>
                </a:cubicBezTo>
                <a:cubicBezTo>
                  <a:pt x="1350532" y="3917721"/>
                  <a:pt x="1359927" y="3924767"/>
                  <a:pt x="1357578" y="3931814"/>
                </a:cubicBezTo>
                <a:cubicBezTo>
                  <a:pt x="1355228" y="3941209"/>
                  <a:pt x="1338790" y="3938860"/>
                  <a:pt x="1336440" y="3948255"/>
                </a:cubicBezTo>
                <a:cubicBezTo>
                  <a:pt x="1334090" y="3952953"/>
                  <a:pt x="1341135" y="3959999"/>
                  <a:pt x="1338790" y="3964697"/>
                </a:cubicBezTo>
                <a:cubicBezTo>
                  <a:pt x="1336440" y="3971743"/>
                  <a:pt x="1329393" y="3976440"/>
                  <a:pt x="1322347" y="3981138"/>
                </a:cubicBezTo>
                <a:cubicBezTo>
                  <a:pt x="1317649" y="3983487"/>
                  <a:pt x="1315299" y="3981138"/>
                  <a:pt x="1310605" y="3981138"/>
                </a:cubicBezTo>
                <a:cubicBezTo>
                  <a:pt x="1315299" y="3969394"/>
                  <a:pt x="1315299" y="3969394"/>
                  <a:pt x="1317649" y="3969394"/>
                </a:cubicBezTo>
                <a:cubicBezTo>
                  <a:pt x="1322347" y="3969394"/>
                  <a:pt x="1324697" y="3971743"/>
                  <a:pt x="1327043" y="3971743"/>
                </a:cubicBezTo>
                <a:cubicBezTo>
                  <a:pt x="1329393" y="3971743"/>
                  <a:pt x="1329393" y="3967046"/>
                  <a:pt x="1331741" y="3964697"/>
                </a:cubicBezTo>
                <a:cubicBezTo>
                  <a:pt x="1322347" y="3962348"/>
                  <a:pt x="1315299" y="3952953"/>
                  <a:pt x="1305905" y="3948255"/>
                </a:cubicBezTo>
                <a:cubicBezTo>
                  <a:pt x="1303555" y="3945906"/>
                  <a:pt x="1298858" y="3945906"/>
                  <a:pt x="1296512" y="3945906"/>
                </a:cubicBezTo>
                <a:cubicBezTo>
                  <a:pt x="1284765" y="3955302"/>
                  <a:pt x="1280070" y="3959999"/>
                  <a:pt x="1284765" y="3957650"/>
                </a:cubicBezTo>
                <a:cubicBezTo>
                  <a:pt x="1284765" y="3957650"/>
                  <a:pt x="1282420" y="3959999"/>
                  <a:pt x="1280070" y="3959999"/>
                </a:cubicBezTo>
                <a:cubicBezTo>
                  <a:pt x="1277719" y="3967046"/>
                  <a:pt x="1275370" y="3974092"/>
                  <a:pt x="1277719" y="3981138"/>
                </a:cubicBezTo>
                <a:cubicBezTo>
                  <a:pt x="1277719" y="3985835"/>
                  <a:pt x="1282420" y="3988184"/>
                  <a:pt x="1284765" y="3990533"/>
                </a:cubicBezTo>
                <a:cubicBezTo>
                  <a:pt x="1275370" y="3992882"/>
                  <a:pt x="1263627" y="3997579"/>
                  <a:pt x="1254235" y="4002277"/>
                </a:cubicBezTo>
                <a:cubicBezTo>
                  <a:pt x="1251884" y="4004626"/>
                  <a:pt x="1249534" y="4004626"/>
                  <a:pt x="1247184" y="4006975"/>
                </a:cubicBezTo>
                <a:cubicBezTo>
                  <a:pt x="1254235" y="4016370"/>
                  <a:pt x="1258928" y="4023416"/>
                  <a:pt x="1265977" y="4032811"/>
                </a:cubicBezTo>
                <a:cubicBezTo>
                  <a:pt x="1258928" y="4037509"/>
                  <a:pt x="1254235" y="4044555"/>
                  <a:pt x="1247184" y="4044555"/>
                </a:cubicBezTo>
                <a:cubicBezTo>
                  <a:pt x="1242488" y="4044555"/>
                  <a:pt x="1240142" y="4039857"/>
                  <a:pt x="1237792" y="4039857"/>
                </a:cubicBezTo>
                <a:cubicBezTo>
                  <a:pt x="1230743" y="4037509"/>
                  <a:pt x="1223699" y="4068043"/>
                  <a:pt x="1195514" y="4070392"/>
                </a:cubicBezTo>
                <a:cubicBezTo>
                  <a:pt x="1195514" y="4063345"/>
                  <a:pt x="1200209" y="4056299"/>
                  <a:pt x="1195514" y="4051601"/>
                </a:cubicBezTo>
                <a:cubicBezTo>
                  <a:pt x="1193164" y="4049253"/>
                  <a:pt x="1188465" y="4049253"/>
                  <a:pt x="1186117" y="4049253"/>
                </a:cubicBezTo>
                <a:cubicBezTo>
                  <a:pt x="1181422" y="4049253"/>
                  <a:pt x="1174373" y="4056299"/>
                  <a:pt x="1169679" y="4053950"/>
                </a:cubicBezTo>
                <a:cubicBezTo>
                  <a:pt x="1167329" y="4051601"/>
                  <a:pt x="1162629" y="4049253"/>
                  <a:pt x="1160280" y="4044555"/>
                </a:cubicBezTo>
                <a:cubicBezTo>
                  <a:pt x="1160280" y="4042206"/>
                  <a:pt x="1160280" y="4037509"/>
                  <a:pt x="1160280" y="4035160"/>
                </a:cubicBezTo>
                <a:cubicBezTo>
                  <a:pt x="1160280" y="4032811"/>
                  <a:pt x="1157931" y="4030462"/>
                  <a:pt x="1155587" y="4028114"/>
                </a:cubicBezTo>
                <a:cubicBezTo>
                  <a:pt x="1143839" y="4049253"/>
                  <a:pt x="1146188" y="4044555"/>
                  <a:pt x="1139144" y="4046904"/>
                </a:cubicBezTo>
                <a:cubicBezTo>
                  <a:pt x="1139144" y="4046904"/>
                  <a:pt x="1136794" y="4046904"/>
                  <a:pt x="1134444" y="4046904"/>
                </a:cubicBezTo>
                <a:cubicBezTo>
                  <a:pt x="1132095" y="4051601"/>
                  <a:pt x="1127401" y="4053950"/>
                  <a:pt x="1125051" y="4056299"/>
                </a:cubicBezTo>
                <a:lnTo>
                  <a:pt x="1127401" y="4058648"/>
                </a:lnTo>
                <a:lnTo>
                  <a:pt x="1127401" y="4066483"/>
                </a:lnTo>
                <a:lnTo>
                  <a:pt x="1132110" y="4063344"/>
                </a:lnTo>
                <a:lnTo>
                  <a:pt x="1132110" y="4077437"/>
                </a:lnTo>
                <a:lnTo>
                  <a:pt x="1129760" y="4077437"/>
                </a:lnTo>
                <a:lnTo>
                  <a:pt x="1125839" y="4069601"/>
                </a:lnTo>
                <a:lnTo>
                  <a:pt x="1122701" y="4072741"/>
                </a:lnTo>
                <a:lnTo>
                  <a:pt x="1118002" y="4068043"/>
                </a:lnTo>
                <a:lnTo>
                  <a:pt x="1115654" y="4065694"/>
                </a:lnTo>
                <a:cubicBezTo>
                  <a:pt x="1087468" y="4093879"/>
                  <a:pt x="1059282" y="4124414"/>
                  <a:pt x="1040496" y="4157296"/>
                </a:cubicBezTo>
                <a:cubicBezTo>
                  <a:pt x="1061632" y="4126762"/>
                  <a:pt x="1028748" y="4131460"/>
                  <a:pt x="1035796" y="4115018"/>
                </a:cubicBezTo>
                <a:cubicBezTo>
                  <a:pt x="1007610" y="4147901"/>
                  <a:pt x="993518" y="4180784"/>
                  <a:pt x="984126" y="4206621"/>
                </a:cubicBezTo>
                <a:lnTo>
                  <a:pt x="986470" y="4206621"/>
                </a:lnTo>
                <a:lnTo>
                  <a:pt x="991168" y="4211318"/>
                </a:lnTo>
                <a:lnTo>
                  <a:pt x="986470" y="4220713"/>
                </a:lnTo>
                <a:cubicBezTo>
                  <a:pt x="986470" y="4223062"/>
                  <a:pt x="984126" y="4223062"/>
                  <a:pt x="984126" y="4223062"/>
                </a:cubicBezTo>
                <a:cubicBezTo>
                  <a:pt x="984126" y="4223062"/>
                  <a:pt x="981775" y="4220713"/>
                  <a:pt x="981775" y="4220713"/>
                </a:cubicBezTo>
                <a:lnTo>
                  <a:pt x="979425" y="4218365"/>
                </a:lnTo>
                <a:cubicBezTo>
                  <a:pt x="977076" y="4223062"/>
                  <a:pt x="974727" y="4227760"/>
                  <a:pt x="974727" y="4232457"/>
                </a:cubicBezTo>
                <a:cubicBezTo>
                  <a:pt x="967683" y="4258294"/>
                  <a:pt x="972378" y="4265340"/>
                  <a:pt x="986470" y="4244201"/>
                </a:cubicBezTo>
                <a:cubicBezTo>
                  <a:pt x="977076" y="4255945"/>
                  <a:pt x="967683" y="4270038"/>
                  <a:pt x="958286" y="4281782"/>
                </a:cubicBezTo>
                <a:cubicBezTo>
                  <a:pt x="958286" y="4284131"/>
                  <a:pt x="955940" y="4286479"/>
                  <a:pt x="958286" y="4288828"/>
                </a:cubicBezTo>
                <a:cubicBezTo>
                  <a:pt x="962983" y="4291177"/>
                  <a:pt x="970028" y="4293526"/>
                  <a:pt x="974727" y="4291177"/>
                </a:cubicBezTo>
                <a:cubicBezTo>
                  <a:pt x="977076" y="4291177"/>
                  <a:pt x="979425" y="4281782"/>
                  <a:pt x="984126" y="4272387"/>
                </a:cubicBezTo>
                <a:cubicBezTo>
                  <a:pt x="986470" y="4274735"/>
                  <a:pt x="988819" y="4277084"/>
                  <a:pt x="991168" y="4279433"/>
                </a:cubicBezTo>
                <a:cubicBezTo>
                  <a:pt x="991168" y="4314665"/>
                  <a:pt x="993518" y="4298223"/>
                  <a:pt x="984126" y="4319362"/>
                </a:cubicBezTo>
                <a:cubicBezTo>
                  <a:pt x="984126" y="4321711"/>
                  <a:pt x="984126" y="4324060"/>
                  <a:pt x="984126" y="4326408"/>
                </a:cubicBezTo>
                <a:cubicBezTo>
                  <a:pt x="988819" y="4321711"/>
                  <a:pt x="993518" y="4314665"/>
                  <a:pt x="1000564" y="4314665"/>
                </a:cubicBezTo>
                <a:cubicBezTo>
                  <a:pt x="1002912" y="4314665"/>
                  <a:pt x="1007610" y="4319362"/>
                  <a:pt x="1007610" y="4321711"/>
                </a:cubicBezTo>
                <a:cubicBezTo>
                  <a:pt x="1007610" y="4321711"/>
                  <a:pt x="993518" y="4338152"/>
                  <a:pt x="993518" y="4347548"/>
                </a:cubicBezTo>
                <a:lnTo>
                  <a:pt x="995868" y="4356943"/>
                </a:lnTo>
                <a:lnTo>
                  <a:pt x="955940" y="4389826"/>
                </a:lnTo>
                <a:cubicBezTo>
                  <a:pt x="953590" y="4392174"/>
                  <a:pt x="953590" y="4396872"/>
                  <a:pt x="948890" y="4396872"/>
                </a:cubicBezTo>
                <a:cubicBezTo>
                  <a:pt x="946541" y="4396872"/>
                  <a:pt x="941843" y="4392174"/>
                  <a:pt x="941843" y="4389826"/>
                </a:cubicBezTo>
                <a:cubicBezTo>
                  <a:pt x="941843" y="4385128"/>
                  <a:pt x="948890" y="4366338"/>
                  <a:pt x="974727" y="4356943"/>
                </a:cubicBezTo>
                <a:cubicBezTo>
                  <a:pt x="962983" y="4349896"/>
                  <a:pt x="972378" y="4352245"/>
                  <a:pt x="948890" y="4347548"/>
                </a:cubicBezTo>
                <a:cubicBezTo>
                  <a:pt x="955940" y="4342850"/>
                  <a:pt x="962983" y="4340501"/>
                  <a:pt x="967683" y="4335804"/>
                </a:cubicBezTo>
                <a:cubicBezTo>
                  <a:pt x="970028" y="4333455"/>
                  <a:pt x="970028" y="4333455"/>
                  <a:pt x="972378" y="4331106"/>
                </a:cubicBezTo>
                <a:cubicBezTo>
                  <a:pt x="951240" y="4319362"/>
                  <a:pt x="948890" y="4314665"/>
                  <a:pt x="951240" y="4295875"/>
                </a:cubicBezTo>
                <a:cubicBezTo>
                  <a:pt x="951240" y="4291177"/>
                  <a:pt x="953590" y="4288828"/>
                  <a:pt x="955940" y="4286479"/>
                </a:cubicBezTo>
                <a:cubicBezTo>
                  <a:pt x="953590" y="4286479"/>
                  <a:pt x="953590" y="4286479"/>
                  <a:pt x="953590" y="4286479"/>
                </a:cubicBezTo>
                <a:cubicBezTo>
                  <a:pt x="948890" y="4291177"/>
                  <a:pt x="946541" y="4293526"/>
                  <a:pt x="941843" y="4298223"/>
                </a:cubicBezTo>
                <a:cubicBezTo>
                  <a:pt x="937148" y="4302921"/>
                  <a:pt x="932448" y="4307619"/>
                  <a:pt x="927750" y="4309967"/>
                </a:cubicBezTo>
                <a:lnTo>
                  <a:pt x="930100" y="4312316"/>
                </a:lnTo>
                <a:lnTo>
                  <a:pt x="923055" y="4317014"/>
                </a:lnTo>
                <a:lnTo>
                  <a:pt x="920705" y="4314665"/>
                </a:lnTo>
                <a:cubicBezTo>
                  <a:pt x="918355" y="4317014"/>
                  <a:pt x="916007" y="4317014"/>
                  <a:pt x="913658" y="4319362"/>
                </a:cubicBezTo>
                <a:cubicBezTo>
                  <a:pt x="904263" y="4326408"/>
                  <a:pt x="897220" y="4331106"/>
                  <a:pt x="887821" y="4333455"/>
                </a:cubicBezTo>
                <a:cubicBezTo>
                  <a:pt x="873728" y="4340501"/>
                  <a:pt x="861985" y="4342850"/>
                  <a:pt x="852592" y="4345199"/>
                </a:cubicBezTo>
                <a:lnTo>
                  <a:pt x="857287" y="4354594"/>
                </a:lnTo>
                <a:lnTo>
                  <a:pt x="838500" y="4373384"/>
                </a:lnTo>
                <a:lnTo>
                  <a:pt x="836149" y="4349896"/>
                </a:lnTo>
                <a:lnTo>
                  <a:pt x="815220" y="4351799"/>
                </a:lnTo>
                <a:lnTo>
                  <a:pt x="822077" y="4356941"/>
                </a:lnTo>
                <a:cubicBezTo>
                  <a:pt x="822077" y="4356941"/>
                  <a:pt x="824424" y="4359290"/>
                  <a:pt x="824424" y="4359290"/>
                </a:cubicBezTo>
                <a:lnTo>
                  <a:pt x="822077" y="4368685"/>
                </a:lnTo>
                <a:lnTo>
                  <a:pt x="812682" y="4371034"/>
                </a:lnTo>
                <a:lnTo>
                  <a:pt x="807982" y="4366337"/>
                </a:lnTo>
                <a:lnTo>
                  <a:pt x="805634" y="4356941"/>
                </a:lnTo>
                <a:lnTo>
                  <a:pt x="810331" y="4352243"/>
                </a:lnTo>
                <a:lnTo>
                  <a:pt x="810314" y="4352245"/>
                </a:lnTo>
                <a:lnTo>
                  <a:pt x="792128" y="4352245"/>
                </a:lnTo>
                <a:lnTo>
                  <a:pt x="793889" y="4359291"/>
                </a:lnTo>
                <a:lnTo>
                  <a:pt x="789190" y="4361640"/>
                </a:lnTo>
                <a:lnTo>
                  <a:pt x="779790" y="4359291"/>
                </a:lnTo>
                <a:lnTo>
                  <a:pt x="785430" y="4352245"/>
                </a:lnTo>
                <a:lnTo>
                  <a:pt x="777429" y="4352245"/>
                </a:lnTo>
                <a:cubicBezTo>
                  <a:pt x="765686" y="4354594"/>
                  <a:pt x="753944" y="4349896"/>
                  <a:pt x="739852" y="4347548"/>
                </a:cubicBezTo>
                <a:cubicBezTo>
                  <a:pt x="732802" y="4347548"/>
                  <a:pt x="725755" y="4342850"/>
                  <a:pt x="718709" y="4340501"/>
                </a:cubicBezTo>
                <a:cubicBezTo>
                  <a:pt x="711666" y="4335804"/>
                  <a:pt x="702269" y="4335804"/>
                  <a:pt x="695224" y="4328757"/>
                </a:cubicBezTo>
                <a:cubicBezTo>
                  <a:pt x="678781" y="4317014"/>
                  <a:pt x="659991" y="4305270"/>
                  <a:pt x="645898" y="4281782"/>
                </a:cubicBezTo>
                <a:cubicBezTo>
                  <a:pt x="641204" y="4277084"/>
                  <a:pt x="638853" y="4274735"/>
                  <a:pt x="636503" y="4272387"/>
                </a:cubicBezTo>
                <a:cubicBezTo>
                  <a:pt x="634153" y="4270038"/>
                  <a:pt x="634153" y="4267689"/>
                  <a:pt x="631806" y="4265340"/>
                </a:cubicBezTo>
                <a:cubicBezTo>
                  <a:pt x="629456" y="4260643"/>
                  <a:pt x="627111" y="4258294"/>
                  <a:pt x="624761" y="4258294"/>
                </a:cubicBezTo>
                <a:cubicBezTo>
                  <a:pt x="622411" y="4258294"/>
                  <a:pt x="622411" y="4265340"/>
                  <a:pt x="624761" y="4274735"/>
                </a:cubicBezTo>
                <a:cubicBezTo>
                  <a:pt x="624761" y="4279433"/>
                  <a:pt x="629456" y="4284131"/>
                  <a:pt x="631806" y="4291177"/>
                </a:cubicBezTo>
                <a:cubicBezTo>
                  <a:pt x="634153" y="4298223"/>
                  <a:pt x="638853" y="4305270"/>
                  <a:pt x="643548" y="4312316"/>
                </a:cubicBezTo>
                <a:lnTo>
                  <a:pt x="655997" y="4324764"/>
                </a:lnTo>
                <a:lnTo>
                  <a:pt x="626231" y="4302627"/>
                </a:lnTo>
                <a:cubicBezTo>
                  <a:pt x="610668" y="4285304"/>
                  <a:pt x="598926" y="4265340"/>
                  <a:pt x="591875" y="4244201"/>
                </a:cubicBezTo>
                <a:cubicBezTo>
                  <a:pt x="580133" y="4201923"/>
                  <a:pt x="582483" y="4161994"/>
                  <a:pt x="594225" y="4131460"/>
                </a:cubicBezTo>
                <a:cubicBezTo>
                  <a:pt x="605970" y="4100926"/>
                  <a:pt x="620060" y="4077438"/>
                  <a:pt x="636503" y="4058648"/>
                </a:cubicBezTo>
                <a:cubicBezTo>
                  <a:pt x="643548" y="4049253"/>
                  <a:pt x="652946" y="4039857"/>
                  <a:pt x="659991" y="4032811"/>
                </a:cubicBezTo>
                <a:cubicBezTo>
                  <a:pt x="667039" y="4025765"/>
                  <a:pt x="676431" y="4016370"/>
                  <a:pt x="683477" y="4011672"/>
                </a:cubicBezTo>
                <a:cubicBezTo>
                  <a:pt x="631806" y="4060997"/>
                  <a:pt x="617713" y="4105623"/>
                  <a:pt x="613018" y="4126762"/>
                </a:cubicBezTo>
                <a:cubicBezTo>
                  <a:pt x="610668" y="4150250"/>
                  <a:pt x="617713" y="4152599"/>
                  <a:pt x="624761" y="4150250"/>
                </a:cubicBezTo>
                <a:cubicBezTo>
                  <a:pt x="629456" y="4147901"/>
                  <a:pt x="636503" y="4143204"/>
                  <a:pt x="643548" y="4138506"/>
                </a:cubicBezTo>
                <a:cubicBezTo>
                  <a:pt x="659991" y="4100926"/>
                  <a:pt x="690524" y="4058648"/>
                  <a:pt x="744547" y="4021067"/>
                </a:cubicBezTo>
                <a:cubicBezTo>
                  <a:pt x="746895" y="4021067"/>
                  <a:pt x="746895" y="4021067"/>
                  <a:pt x="749244" y="4018719"/>
                </a:cubicBezTo>
                <a:cubicBezTo>
                  <a:pt x="749244" y="4018719"/>
                  <a:pt x="749244" y="4016370"/>
                  <a:pt x="749244" y="4016370"/>
                </a:cubicBezTo>
                <a:cubicBezTo>
                  <a:pt x="749244" y="4014021"/>
                  <a:pt x="742197" y="4006975"/>
                  <a:pt x="739852" y="4006975"/>
                </a:cubicBezTo>
                <a:cubicBezTo>
                  <a:pt x="728104" y="4004626"/>
                  <a:pt x="718709" y="4009323"/>
                  <a:pt x="714012" y="4014021"/>
                </a:cubicBezTo>
                <a:cubicBezTo>
                  <a:pt x="716360" y="4018719"/>
                  <a:pt x="721059" y="4021067"/>
                  <a:pt x="725755" y="4023416"/>
                </a:cubicBezTo>
                <a:cubicBezTo>
                  <a:pt x="721059" y="4025765"/>
                  <a:pt x="718709" y="4028114"/>
                  <a:pt x="716360" y="4030462"/>
                </a:cubicBezTo>
                <a:cubicBezTo>
                  <a:pt x="716360" y="4028114"/>
                  <a:pt x="714012" y="4025765"/>
                  <a:pt x="714012" y="4023416"/>
                </a:cubicBezTo>
                <a:cubicBezTo>
                  <a:pt x="714012" y="4023416"/>
                  <a:pt x="695224" y="4016370"/>
                  <a:pt x="685826" y="4014021"/>
                </a:cubicBezTo>
                <a:lnTo>
                  <a:pt x="687706" y="4006504"/>
                </a:lnTo>
                <a:lnTo>
                  <a:pt x="690524" y="4004626"/>
                </a:lnTo>
                <a:lnTo>
                  <a:pt x="695224" y="3981138"/>
                </a:lnTo>
                <a:cubicBezTo>
                  <a:pt x="699919" y="3978789"/>
                  <a:pt x="702269" y="3976440"/>
                  <a:pt x="704616" y="3976440"/>
                </a:cubicBezTo>
                <a:cubicBezTo>
                  <a:pt x="706966" y="3976440"/>
                  <a:pt x="711666" y="3978789"/>
                  <a:pt x="711666" y="3981138"/>
                </a:cubicBezTo>
                <a:cubicBezTo>
                  <a:pt x="711666" y="3981138"/>
                  <a:pt x="711666" y="3988184"/>
                  <a:pt x="711666" y="3990533"/>
                </a:cubicBezTo>
                <a:lnTo>
                  <a:pt x="718709" y="3985835"/>
                </a:lnTo>
                <a:cubicBezTo>
                  <a:pt x="721059" y="3985835"/>
                  <a:pt x="721059" y="3985835"/>
                  <a:pt x="721059" y="3985835"/>
                </a:cubicBezTo>
                <a:cubicBezTo>
                  <a:pt x="730454" y="3981138"/>
                  <a:pt x="739852" y="3974092"/>
                  <a:pt x="749244" y="3969394"/>
                </a:cubicBezTo>
                <a:cubicBezTo>
                  <a:pt x="770382" y="3957650"/>
                  <a:pt x="793872" y="3950604"/>
                  <a:pt x="819707" y="3948255"/>
                </a:cubicBezTo>
                <a:cubicBezTo>
                  <a:pt x="829102" y="3948255"/>
                  <a:pt x="836149" y="3948255"/>
                  <a:pt x="845543" y="3948255"/>
                </a:cubicBezTo>
                <a:cubicBezTo>
                  <a:pt x="847892" y="3943558"/>
                  <a:pt x="845543" y="3938860"/>
                  <a:pt x="838500" y="3936511"/>
                </a:cubicBezTo>
                <a:cubicBezTo>
                  <a:pt x="836149" y="3936511"/>
                  <a:pt x="836149" y="3938860"/>
                  <a:pt x="833800" y="3938860"/>
                </a:cubicBezTo>
                <a:cubicBezTo>
                  <a:pt x="833800" y="3938860"/>
                  <a:pt x="826757" y="3936511"/>
                  <a:pt x="822057" y="3934162"/>
                </a:cubicBezTo>
                <a:lnTo>
                  <a:pt x="817359" y="3927116"/>
                </a:lnTo>
                <a:cubicBezTo>
                  <a:pt x="824407" y="3915372"/>
                  <a:pt x="831452" y="3903628"/>
                  <a:pt x="838500" y="3891884"/>
                </a:cubicBezTo>
                <a:cubicBezTo>
                  <a:pt x="824407" y="3891884"/>
                  <a:pt x="810314" y="3903628"/>
                  <a:pt x="793872" y="3903628"/>
                </a:cubicBezTo>
                <a:cubicBezTo>
                  <a:pt x="786824" y="3903628"/>
                  <a:pt x="786824" y="3894233"/>
                  <a:pt x="784479" y="3889536"/>
                </a:cubicBezTo>
                <a:cubicBezTo>
                  <a:pt x="779779" y="3884838"/>
                  <a:pt x="775080" y="3882489"/>
                  <a:pt x="770382" y="3880140"/>
                </a:cubicBezTo>
                <a:cubicBezTo>
                  <a:pt x="777429" y="3877792"/>
                  <a:pt x="779779" y="3875443"/>
                  <a:pt x="779779" y="3870745"/>
                </a:cubicBezTo>
                <a:cubicBezTo>
                  <a:pt x="779779" y="3866048"/>
                  <a:pt x="772731" y="3863699"/>
                  <a:pt x="772731" y="3861350"/>
                </a:cubicBezTo>
                <a:cubicBezTo>
                  <a:pt x="772731" y="3861350"/>
                  <a:pt x="772731" y="3854304"/>
                  <a:pt x="772731" y="3851955"/>
                </a:cubicBezTo>
                <a:lnTo>
                  <a:pt x="784479" y="3842560"/>
                </a:lnTo>
                <a:lnTo>
                  <a:pt x="800917" y="3873094"/>
                </a:lnTo>
                <a:cubicBezTo>
                  <a:pt x="812665" y="3868397"/>
                  <a:pt x="815010" y="3868397"/>
                  <a:pt x="815010" y="3861350"/>
                </a:cubicBezTo>
                <a:cubicBezTo>
                  <a:pt x="817359" y="3842560"/>
                  <a:pt x="817359" y="3844909"/>
                  <a:pt x="800917" y="3840211"/>
                </a:cubicBezTo>
                <a:cubicBezTo>
                  <a:pt x="793872" y="3835514"/>
                  <a:pt x="789174" y="3828467"/>
                  <a:pt x="793872" y="3821421"/>
                </a:cubicBezTo>
                <a:cubicBezTo>
                  <a:pt x="796222" y="3819072"/>
                  <a:pt x="800917" y="3819072"/>
                  <a:pt x="803265" y="3819072"/>
                </a:cubicBezTo>
                <a:cubicBezTo>
                  <a:pt x="836149" y="3830816"/>
                  <a:pt x="845543" y="3837863"/>
                  <a:pt x="845543" y="3844909"/>
                </a:cubicBezTo>
                <a:cubicBezTo>
                  <a:pt x="845543" y="3851955"/>
                  <a:pt x="838500" y="3854304"/>
                  <a:pt x="836149" y="3861350"/>
                </a:cubicBezTo>
                <a:cubicBezTo>
                  <a:pt x="836149" y="3861350"/>
                  <a:pt x="831452" y="3870745"/>
                  <a:pt x="845543" y="3870745"/>
                </a:cubicBezTo>
                <a:lnTo>
                  <a:pt x="871380" y="3854304"/>
                </a:lnTo>
                <a:cubicBezTo>
                  <a:pt x="864334" y="3842560"/>
                  <a:pt x="857287" y="3830816"/>
                  <a:pt x="850242" y="3819072"/>
                </a:cubicBezTo>
                <a:cubicBezTo>
                  <a:pt x="854942" y="3814375"/>
                  <a:pt x="861985" y="3812026"/>
                  <a:pt x="866685" y="3809677"/>
                </a:cubicBezTo>
                <a:cubicBezTo>
                  <a:pt x="873728" y="3816723"/>
                  <a:pt x="880777" y="3823770"/>
                  <a:pt x="887821" y="3830816"/>
                </a:cubicBezTo>
                <a:lnTo>
                  <a:pt x="883127" y="3833165"/>
                </a:lnTo>
                <a:lnTo>
                  <a:pt x="878427" y="3877792"/>
                </a:lnTo>
                <a:lnTo>
                  <a:pt x="918355" y="3901280"/>
                </a:lnTo>
                <a:cubicBezTo>
                  <a:pt x="916007" y="3905977"/>
                  <a:pt x="916007" y="3908326"/>
                  <a:pt x="913658" y="3910675"/>
                </a:cubicBezTo>
                <a:cubicBezTo>
                  <a:pt x="906612" y="3915372"/>
                  <a:pt x="894870" y="3905977"/>
                  <a:pt x="885472" y="3910675"/>
                </a:cubicBezTo>
                <a:cubicBezTo>
                  <a:pt x="883127" y="3913024"/>
                  <a:pt x="878427" y="3915372"/>
                  <a:pt x="878427" y="3920070"/>
                </a:cubicBezTo>
                <a:cubicBezTo>
                  <a:pt x="876077" y="3927116"/>
                  <a:pt x="878427" y="3931814"/>
                  <a:pt x="887821" y="3936511"/>
                </a:cubicBezTo>
                <a:cubicBezTo>
                  <a:pt x="906612" y="3936511"/>
                  <a:pt x="923055" y="3936511"/>
                  <a:pt x="941843" y="3931814"/>
                </a:cubicBezTo>
                <a:cubicBezTo>
                  <a:pt x="930100" y="3936511"/>
                  <a:pt x="916007" y="3941209"/>
                  <a:pt x="901914" y="3943558"/>
                </a:cubicBezTo>
                <a:cubicBezTo>
                  <a:pt x="904263" y="3943558"/>
                  <a:pt x="906612" y="3945906"/>
                  <a:pt x="908962" y="3945906"/>
                </a:cubicBezTo>
                <a:cubicBezTo>
                  <a:pt x="906612" y="3948255"/>
                  <a:pt x="906612" y="3950604"/>
                  <a:pt x="904263" y="3952953"/>
                </a:cubicBezTo>
                <a:cubicBezTo>
                  <a:pt x="894870" y="3952953"/>
                  <a:pt x="887821" y="3955302"/>
                  <a:pt x="878427" y="3955302"/>
                </a:cubicBezTo>
                <a:cubicBezTo>
                  <a:pt x="887821" y="3959999"/>
                  <a:pt x="892520" y="3964697"/>
                  <a:pt x="892520" y="3969394"/>
                </a:cubicBezTo>
                <a:cubicBezTo>
                  <a:pt x="899565" y="3967046"/>
                  <a:pt x="908962" y="3967046"/>
                  <a:pt x="916007" y="3967046"/>
                </a:cubicBezTo>
                <a:lnTo>
                  <a:pt x="946380" y="3962186"/>
                </a:lnTo>
                <a:lnTo>
                  <a:pt x="946541" y="3962348"/>
                </a:lnTo>
                <a:lnTo>
                  <a:pt x="947429" y="3962018"/>
                </a:lnTo>
                <a:lnTo>
                  <a:pt x="974727" y="3957650"/>
                </a:lnTo>
                <a:cubicBezTo>
                  <a:pt x="972378" y="3955302"/>
                  <a:pt x="967683" y="3950604"/>
                  <a:pt x="962983" y="3952953"/>
                </a:cubicBezTo>
                <a:cubicBezTo>
                  <a:pt x="962983" y="3952953"/>
                  <a:pt x="961812" y="3955301"/>
                  <a:pt x="959166" y="3957650"/>
                </a:cubicBezTo>
                <a:lnTo>
                  <a:pt x="947429" y="3962018"/>
                </a:lnTo>
                <a:lnTo>
                  <a:pt x="946380" y="3962186"/>
                </a:lnTo>
                <a:lnTo>
                  <a:pt x="937148" y="3952953"/>
                </a:lnTo>
                <a:lnTo>
                  <a:pt x="951240" y="3905977"/>
                </a:lnTo>
                <a:cubicBezTo>
                  <a:pt x="948890" y="3905977"/>
                  <a:pt x="948890" y="3905977"/>
                  <a:pt x="946541" y="3905977"/>
                </a:cubicBezTo>
                <a:cubicBezTo>
                  <a:pt x="939498" y="3905977"/>
                  <a:pt x="932448" y="3905977"/>
                  <a:pt x="925405" y="3905977"/>
                </a:cubicBezTo>
                <a:cubicBezTo>
                  <a:pt x="923055" y="3901280"/>
                  <a:pt x="918355" y="3901280"/>
                  <a:pt x="918355" y="3896582"/>
                </a:cubicBezTo>
                <a:cubicBezTo>
                  <a:pt x="916007" y="3887187"/>
                  <a:pt x="937148" y="3889536"/>
                  <a:pt x="941843" y="3880140"/>
                </a:cubicBezTo>
                <a:cubicBezTo>
                  <a:pt x="948890" y="3868397"/>
                  <a:pt x="937148" y="3856653"/>
                  <a:pt x="930100" y="3856653"/>
                </a:cubicBezTo>
                <a:cubicBezTo>
                  <a:pt x="927750" y="3856653"/>
                  <a:pt x="923055" y="3859002"/>
                  <a:pt x="923055" y="3861350"/>
                </a:cubicBezTo>
                <a:cubicBezTo>
                  <a:pt x="920705" y="3866048"/>
                  <a:pt x="925405" y="3868397"/>
                  <a:pt x="927750" y="3870745"/>
                </a:cubicBezTo>
                <a:cubicBezTo>
                  <a:pt x="925405" y="3870745"/>
                  <a:pt x="923055" y="3873094"/>
                  <a:pt x="920705" y="3873094"/>
                </a:cubicBezTo>
                <a:cubicBezTo>
                  <a:pt x="916007" y="3875443"/>
                  <a:pt x="913658" y="3877792"/>
                  <a:pt x="911313" y="3877792"/>
                </a:cubicBezTo>
                <a:cubicBezTo>
                  <a:pt x="904263" y="3880140"/>
                  <a:pt x="899565" y="3875443"/>
                  <a:pt x="899565" y="3870745"/>
                </a:cubicBezTo>
                <a:cubicBezTo>
                  <a:pt x="899565" y="3866048"/>
                  <a:pt x="904263" y="3863699"/>
                  <a:pt x="906612" y="3861350"/>
                </a:cubicBezTo>
                <a:cubicBezTo>
                  <a:pt x="908962" y="3856653"/>
                  <a:pt x="911313" y="3854304"/>
                  <a:pt x="911313" y="3851955"/>
                </a:cubicBezTo>
                <a:cubicBezTo>
                  <a:pt x="911313" y="3851955"/>
                  <a:pt x="904263" y="3835514"/>
                  <a:pt x="887821" y="3830816"/>
                </a:cubicBezTo>
                <a:cubicBezTo>
                  <a:pt x="892520" y="3823770"/>
                  <a:pt x="899565" y="3819072"/>
                  <a:pt x="904263" y="3812026"/>
                </a:cubicBezTo>
                <a:cubicBezTo>
                  <a:pt x="916007" y="3826119"/>
                  <a:pt x="916007" y="3826119"/>
                  <a:pt x="920705" y="3823770"/>
                </a:cubicBezTo>
                <a:cubicBezTo>
                  <a:pt x="925405" y="3821421"/>
                  <a:pt x="925405" y="3814375"/>
                  <a:pt x="930100" y="3812026"/>
                </a:cubicBezTo>
                <a:cubicBezTo>
                  <a:pt x="932448" y="3809677"/>
                  <a:pt x="951240" y="3812026"/>
                  <a:pt x="948890" y="3826119"/>
                </a:cubicBezTo>
                <a:cubicBezTo>
                  <a:pt x="948890" y="3833165"/>
                  <a:pt x="941843" y="3837863"/>
                  <a:pt x="937148" y="3844909"/>
                </a:cubicBezTo>
                <a:cubicBezTo>
                  <a:pt x="953590" y="3840211"/>
                  <a:pt x="946541" y="3844909"/>
                  <a:pt x="962983" y="3830816"/>
                </a:cubicBezTo>
                <a:cubicBezTo>
                  <a:pt x="962983" y="3830816"/>
                  <a:pt x="967683" y="3847258"/>
                  <a:pt x="970028" y="3854304"/>
                </a:cubicBezTo>
                <a:lnTo>
                  <a:pt x="974727" y="3859002"/>
                </a:lnTo>
                <a:lnTo>
                  <a:pt x="960634" y="3910675"/>
                </a:lnTo>
                <a:cubicBezTo>
                  <a:pt x="962983" y="3913024"/>
                  <a:pt x="965333" y="3917721"/>
                  <a:pt x="967683" y="3917721"/>
                </a:cubicBezTo>
                <a:cubicBezTo>
                  <a:pt x="972378" y="3920070"/>
                  <a:pt x="979425" y="3913024"/>
                  <a:pt x="984126" y="3915372"/>
                </a:cubicBezTo>
                <a:cubicBezTo>
                  <a:pt x="986470" y="3915372"/>
                  <a:pt x="986470" y="3917721"/>
                  <a:pt x="986470" y="3920070"/>
                </a:cubicBezTo>
                <a:cubicBezTo>
                  <a:pt x="984126" y="3924767"/>
                  <a:pt x="977076" y="3924767"/>
                  <a:pt x="974727" y="3929465"/>
                </a:cubicBezTo>
                <a:cubicBezTo>
                  <a:pt x="972378" y="3934162"/>
                  <a:pt x="981775" y="3952953"/>
                  <a:pt x="1002912" y="3952953"/>
                </a:cubicBezTo>
                <a:cubicBezTo>
                  <a:pt x="1005260" y="3952953"/>
                  <a:pt x="1009961" y="3950604"/>
                  <a:pt x="1014655" y="3948255"/>
                </a:cubicBezTo>
                <a:cubicBezTo>
                  <a:pt x="1017005" y="3945906"/>
                  <a:pt x="1019354" y="3941209"/>
                  <a:pt x="1024053" y="3941209"/>
                </a:cubicBezTo>
                <a:cubicBezTo>
                  <a:pt x="1026403" y="3941209"/>
                  <a:pt x="1026403" y="3941209"/>
                  <a:pt x="1028748" y="3941209"/>
                </a:cubicBezTo>
                <a:cubicBezTo>
                  <a:pt x="1035796" y="3938860"/>
                  <a:pt x="1040496" y="3934162"/>
                  <a:pt x="1047539" y="3931814"/>
                </a:cubicBezTo>
                <a:cubicBezTo>
                  <a:pt x="1047539" y="3927116"/>
                  <a:pt x="1047539" y="3924767"/>
                  <a:pt x="1047539" y="3922418"/>
                </a:cubicBezTo>
                <a:cubicBezTo>
                  <a:pt x="1045190" y="3920070"/>
                  <a:pt x="1042841" y="3917721"/>
                  <a:pt x="1040496" y="3917721"/>
                </a:cubicBezTo>
                <a:cubicBezTo>
                  <a:pt x="1035796" y="3917721"/>
                  <a:pt x="1035796" y="3927116"/>
                  <a:pt x="1031098" y="3929465"/>
                </a:cubicBezTo>
                <a:cubicBezTo>
                  <a:pt x="1028748" y="3931814"/>
                  <a:pt x="1024053" y="3931814"/>
                  <a:pt x="1021703" y="3931814"/>
                </a:cubicBezTo>
                <a:cubicBezTo>
                  <a:pt x="1012306" y="3929465"/>
                  <a:pt x="1009961" y="3922418"/>
                  <a:pt x="1007610" y="3889536"/>
                </a:cubicBezTo>
                <a:cubicBezTo>
                  <a:pt x="1002912" y="3894233"/>
                  <a:pt x="995868" y="3903628"/>
                  <a:pt x="988819" y="3903628"/>
                </a:cubicBezTo>
                <a:cubicBezTo>
                  <a:pt x="984126" y="3903628"/>
                  <a:pt x="979425" y="3898931"/>
                  <a:pt x="979425" y="3894233"/>
                </a:cubicBezTo>
                <a:cubicBezTo>
                  <a:pt x="974727" y="3870745"/>
                  <a:pt x="991168" y="3856653"/>
                  <a:pt x="1005260" y="3856653"/>
                </a:cubicBezTo>
                <a:cubicBezTo>
                  <a:pt x="1009961" y="3856653"/>
                  <a:pt x="1012306" y="3859002"/>
                  <a:pt x="1014655" y="3859002"/>
                </a:cubicBezTo>
                <a:cubicBezTo>
                  <a:pt x="1024053" y="3859002"/>
                  <a:pt x="1031098" y="3856653"/>
                  <a:pt x="1028748" y="3835514"/>
                </a:cubicBezTo>
                <a:cubicBezTo>
                  <a:pt x="1026403" y="3830816"/>
                  <a:pt x="1019354" y="3826119"/>
                  <a:pt x="1019354" y="3819072"/>
                </a:cubicBezTo>
                <a:cubicBezTo>
                  <a:pt x="1019354" y="3814375"/>
                  <a:pt x="1021703" y="3812026"/>
                  <a:pt x="1024053" y="3809677"/>
                </a:cubicBezTo>
                <a:cubicBezTo>
                  <a:pt x="1028748" y="3807328"/>
                  <a:pt x="1035796" y="3809677"/>
                  <a:pt x="1040496" y="3809677"/>
                </a:cubicBezTo>
                <a:cubicBezTo>
                  <a:pt x="1047539" y="3809677"/>
                  <a:pt x="1052238" y="3814375"/>
                  <a:pt x="1059282" y="3816723"/>
                </a:cubicBezTo>
                <a:cubicBezTo>
                  <a:pt x="1056934" y="3823770"/>
                  <a:pt x="1049888" y="3828467"/>
                  <a:pt x="1049888" y="3835514"/>
                </a:cubicBezTo>
                <a:cubicBezTo>
                  <a:pt x="1049888" y="3840211"/>
                  <a:pt x="1052238" y="3842560"/>
                  <a:pt x="1080423" y="3851955"/>
                </a:cubicBezTo>
                <a:cubicBezTo>
                  <a:pt x="1082774" y="3844909"/>
                  <a:pt x="1085119" y="3840211"/>
                  <a:pt x="1085119" y="3833165"/>
                </a:cubicBezTo>
                <a:cubicBezTo>
                  <a:pt x="1082774" y="3826119"/>
                  <a:pt x="1078073" y="3821421"/>
                  <a:pt x="1075724" y="3816723"/>
                </a:cubicBezTo>
                <a:cubicBezTo>
                  <a:pt x="1080423" y="3816723"/>
                  <a:pt x="1087468" y="3816723"/>
                  <a:pt x="1092166" y="3816723"/>
                </a:cubicBezTo>
                <a:cubicBezTo>
                  <a:pt x="1103909" y="3814375"/>
                  <a:pt x="1106259" y="3793236"/>
                  <a:pt x="1118002" y="3790887"/>
                </a:cubicBezTo>
                <a:cubicBezTo>
                  <a:pt x="1125051" y="3790887"/>
                  <a:pt x="1129746" y="3800282"/>
                  <a:pt x="1136794" y="3800282"/>
                </a:cubicBezTo>
                <a:cubicBezTo>
                  <a:pt x="1153236" y="3797933"/>
                  <a:pt x="1157931" y="3774445"/>
                  <a:pt x="1169679" y="3762701"/>
                </a:cubicBezTo>
                <a:cubicBezTo>
                  <a:pt x="1172024" y="3760353"/>
                  <a:pt x="1176721" y="3758004"/>
                  <a:pt x="1179071" y="3758004"/>
                </a:cubicBezTo>
                <a:cubicBezTo>
                  <a:pt x="1183772" y="3758004"/>
                  <a:pt x="1188465" y="3772097"/>
                  <a:pt x="1195514" y="3781492"/>
                </a:cubicBezTo>
                <a:cubicBezTo>
                  <a:pt x="1195514" y="3781492"/>
                  <a:pt x="1200209" y="3776794"/>
                  <a:pt x="1202558" y="3774445"/>
                </a:cubicBezTo>
                <a:lnTo>
                  <a:pt x="1218999" y="3767399"/>
                </a:lnTo>
                <a:cubicBezTo>
                  <a:pt x="1209607" y="3727470"/>
                  <a:pt x="1221349" y="3739214"/>
                  <a:pt x="1179071" y="3729819"/>
                </a:cubicBezTo>
                <a:cubicBezTo>
                  <a:pt x="1183772" y="3718075"/>
                  <a:pt x="1181422" y="3720424"/>
                  <a:pt x="1186117" y="3718075"/>
                </a:cubicBezTo>
                <a:cubicBezTo>
                  <a:pt x="1190814" y="3715726"/>
                  <a:pt x="1197864" y="3713377"/>
                  <a:pt x="1202558" y="3711028"/>
                </a:cubicBezTo>
                <a:cubicBezTo>
                  <a:pt x="1209607" y="3706331"/>
                  <a:pt x="1216650" y="3703982"/>
                  <a:pt x="1216650" y="3696936"/>
                </a:cubicBezTo>
                <a:cubicBezTo>
                  <a:pt x="1216650" y="3685192"/>
                  <a:pt x="1190814" y="3692238"/>
                  <a:pt x="1186117" y="3680494"/>
                </a:cubicBezTo>
                <a:cubicBezTo>
                  <a:pt x="1186117" y="3680494"/>
                  <a:pt x="1188465" y="3671099"/>
                  <a:pt x="1204906" y="3668750"/>
                </a:cubicBezTo>
                <a:cubicBezTo>
                  <a:pt x="1209607" y="3666402"/>
                  <a:pt x="1211957" y="3668750"/>
                  <a:pt x="1214301" y="3668750"/>
                </a:cubicBezTo>
                <a:cubicBezTo>
                  <a:pt x="1214301" y="3668750"/>
                  <a:pt x="1221349" y="3673448"/>
                  <a:pt x="1223699" y="3647611"/>
                </a:cubicBezTo>
                <a:lnTo>
                  <a:pt x="1188465" y="3640565"/>
                </a:lnTo>
                <a:lnTo>
                  <a:pt x="1195514" y="3598287"/>
                </a:lnTo>
                <a:cubicBezTo>
                  <a:pt x="1197864" y="3593589"/>
                  <a:pt x="1202558" y="3591241"/>
                  <a:pt x="1202558" y="3588892"/>
                </a:cubicBezTo>
                <a:cubicBezTo>
                  <a:pt x="1202558" y="3588892"/>
                  <a:pt x="1197864" y="3581846"/>
                  <a:pt x="1195514" y="3579497"/>
                </a:cubicBezTo>
                <a:lnTo>
                  <a:pt x="1186117" y="3560707"/>
                </a:lnTo>
                <a:cubicBezTo>
                  <a:pt x="1186117" y="3560707"/>
                  <a:pt x="1169679" y="3570102"/>
                  <a:pt x="1160280" y="3574799"/>
                </a:cubicBezTo>
                <a:lnTo>
                  <a:pt x="1134444" y="3530173"/>
                </a:lnTo>
                <a:cubicBezTo>
                  <a:pt x="1129746" y="3527824"/>
                  <a:pt x="1127401" y="3525475"/>
                  <a:pt x="1125051" y="3525475"/>
                </a:cubicBezTo>
                <a:cubicBezTo>
                  <a:pt x="1118002" y="3527824"/>
                  <a:pt x="1113305" y="3534870"/>
                  <a:pt x="1113305" y="3541916"/>
                </a:cubicBezTo>
                <a:cubicBezTo>
                  <a:pt x="1113305" y="3546614"/>
                  <a:pt x="1120351" y="3546614"/>
                  <a:pt x="1122701" y="3551311"/>
                </a:cubicBezTo>
                <a:cubicBezTo>
                  <a:pt x="1125051" y="3558358"/>
                  <a:pt x="1122701" y="3570102"/>
                  <a:pt x="1115654" y="3574799"/>
                </a:cubicBezTo>
                <a:cubicBezTo>
                  <a:pt x="1113305" y="3577148"/>
                  <a:pt x="1110959" y="3577148"/>
                  <a:pt x="1103909" y="3567753"/>
                </a:cubicBezTo>
                <a:cubicBezTo>
                  <a:pt x="1101561" y="3563055"/>
                  <a:pt x="1099211" y="3553660"/>
                  <a:pt x="1092166" y="3553660"/>
                </a:cubicBezTo>
                <a:cubicBezTo>
                  <a:pt x="1082774" y="3553660"/>
                  <a:pt x="1085119" y="3570102"/>
                  <a:pt x="1075724" y="3574799"/>
                </a:cubicBezTo>
                <a:cubicBezTo>
                  <a:pt x="1066331" y="3577148"/>
                  <a:pt x="1059282" y="3567753"/>
                  <a:pt x="1049888" y="3570102"/>
                </a:cubicBezTo>
                <a:cubicBezTo>
                  <a:pt x="1038146" y="3572451"/>
                  <a:pt x="1024053" y="3607682"/>
                  <a:pt x="1024053" y="3607682"/>
                </a:cubicBezTo>
                <a:cubicBezTo>
                  <a:pt x="1021703" y="3600636"/>
                  <a:pt x="1019354" y="3591241"/>
                  <a:pt x="1017005" y="3584195"/>
                </a:cubicBezTo>
                <a:cubicBezTo>
                  <a:pt x="1017005" y="3584195"/>
                  <a:pt x="1000564" y="3598287"/>
                  <a:pt x="991168" y="3605333"/>
                </a:cubicBezTo>
                <a:lnTo>
                  <a:pt x="984905" y="3600636"/>
                </a:lnTo>
                <a:lnTo>
                  <a:pt x="986470" y="3600636"/>
                </a:lnTo>
                <a:lnTo>
                  <a:pt x="988819" y="3591241"/>
                </a:lnTo>
                <a:cubicBezTo>
                  <a:pt x="988819" y="3591241"/>
                  <a:pt x="986470" y="3591241"/>
                  <a:pt x="986470" y="3591241"/>
                </a:cubicBezTo>
                <a:lnTo>
                  <a:pt x="977076" y="3588892"/>
                </a:lnTo>
                <a:cubicBezTo>
                  <a:pt x="977076" y="3588892"/>
                  <a:pt x="974727" y="3591241"/>
                  <a:pt x="974727" y="3591241"/>
                </a:cubicBezTo>
                <a:lnTo>
                  <a:pt x="974727" y="3600636"/>
                </a:lnTo>
                <a:cubicBezTo>
                  <a:pt x="974727" y="3600636"/>
                  <a:pt x="977076" y="3600636"/>
                  <a:pt x="977076" y="3600636"/>
                </a:cubicBezTo>
                <a:lnTo>
                  <a:pt x="981265" y="3600636"/>
                </a:lnTo>
                <a:lnTo>
                  <a:pt x="962983" y="3685192"/>
                </a:lnTo>
                <a:cubicBezTo>
                  <a:pt x="953590" y="3682843"/>
                  <a:pt x="941843" y="3624124"/>
                  <a:pt x="930100" y="3628821"/>
                </a:cubicBezTo>
                <a:cubicBezTo>
                  <a:pt x="928926" y="3628821"/>
                  <a:pt x="928338" y="3631757"/>
                  <a:pt x="925696" y="3636748"/>
                </a:cubicBezTo>
                <a:lnTo>
                  <a:pt x="922160" y="3641028"/>
                </a:lnTo>
                <a:lnTo>
                  <a:pt x="908962" y="3642914"/>
                </a:lnTo>
                <a:lnTo>
                  <a:pt x="920602" y="3642914"/>
                </a:lnTo>
                <a:lnTo>
                  <a:pt x="908962" y="3657006"/>
                </a:lnTo>
                <a:cubicBezTo>
                  <a:pt x="911313" y="3659355"/>
                  <a:pt x="911313" y="3659355"/>
                  <a:pt x="913658" y="3661704"/>
                </a:cubicBezTo>
                <a:cubicBezTo>
                  <a:pt x="913658" y="3666402"/>
                  <a:pt x="913658" y="3671099"/>
                  <a:pt x="913658" y="3675797"/>
                </a:cubicBezTo>
                <a:cubicBezTo>
                  <a:pt x="911313" y="3673448"/>
                  <a:pt x="911313" y="3668750"/>
                  <a:pt x="908962" y="3666402"/>
                </a:cubicBezTo>
                <a:cubicBezTo>
                  <a:pt x="908962" y="3666402"/>
                  <a:pt x="901914" y="3666402"/>
                  <a:pt x="897220" y="3666402"/>
                </a:cubicBezTo>
                <a:lnTo>
                  <a:pt x="887821" y="3692238"/>
                </a:lnTo>
                <a:cubicBezTo>
                  <a:pt x="890170" y="3694587"/>
                  <a:pt x="890170" y="3694587"/>
                  <a:pt x="890170" y="3694587"/>
                </a:cubicBezTo>
                <a:cubicBezTo>
                  <a:pt x="894870" y="3696936"/>
                  <a:pt x="897220" y="3696936"/>
                  <a:pt x="899565" y="3699285"/>
                </a:cubicBezTo>
                <a:cubicBezTo>
                  <a:pt x="871380" y="3711028"/>
                  <a:pt x="871380" y="3713377"/>
                  <a:pt x="869035" y="3725121"/>
                </a:cubicBezTo>
                <a:cubicBezTo>
                  <a:pt x="869035" y="3725121"/>
                  <a:pt x="871380" y="3732168"/>
                  <a:pt x="871380" y="3734516"/>
                </a:cubicBezTo>
                <a:lnTo>
                  <a:pt x="871380" y="3743912"/>
                </a:lnTo>
                <a:lnTo>
                  <a:pt x="765686" y="3739214"/>
                </a:lnTo>
                <a:cubicBezTo>
                  <a:pt x="765686" y="3739214"/>
                  <a:pt x="763336" y="3741563"/>
                  <a:pt x="763336" y="3741563"/>
                </a:cubicBezTo>
                <a:cubicBezTo>
                  <a:pt x="763336" y="3741563"/>
                  <a:pt x="765686" y="3748609"/>
                  <a:pt x="765686" y="3750958"/>
                </a:cubicBezTo>
                <a:lnTo>
                  <a:pt x="758638" y="3755655"/>
                </a:lnTo>
                <a:cubicBezTo>
                  <a:pt x="749244" y="3748609"/>
                  <a:pt x="744547" y="3734516"/>
                  <a:pt x="732802" y="3734516"/>
                </a:cubicBezTo>
                <a:cubicBezTo>
                  <a:pt x="728104" y="3734516"/>
                  <a:pt x="725755" y="3741563"/>
                  <a:pt x="721059" y="3743912"/>
                </a:cubicBezTo>
                <a:cubicBezTo>
                  <a:pt x="721059" y="3739214"/>
                  <a:pt x="723409" y="3736865"/>
                  <a:pt x="721059" y="3734516"/>
                </a:cubicBezTo>
                <a:cubicBezTo>
                  <a:pt x="718709" y="3734516"/>
                  <a:pt x="716360" y="3732168"/>
                  <a:pt x="714012" y="3732168"/>
                </a:cubicBezTo>
                <a:cubicBezTo>
                  <a:pt x="704616" y="3729819"/>
                  <a:pt x="692874" y="3746260"/>
                  <a:pt x="681131" y="3741563"/>
                </a:cubicBezTo>
                <a:cubicBezTo>
                  <a:pt x="678781" y="3741563"/>
                  <a:pt x="676431" y="3736865"/>
                  <a:pt x="676431" y="3734516"/>
                </a:cubicBezTo>
                <a:cubicBezTo>
                  <a:pt x="676431" y="3725121"/>
                  <a:pt x="690524" y="3718075"/>
                  <a:pt x="688176" y="3708680"/>
                </a:cubicBezTo>
                <a:cubicBezTo>
                  <a:pt x="685826" y="3703982"/>
                  <a:pt x="683477" y="3703982"/>
                  <a:pt x="681131" y="3701633"/>
                </a:cubicBezTo>
                <a:cubicBezTo>
                  <a:pt x="676431" y="3706331"/>
                  <a:pt x="674083" y="3711028"/>
                  <a:pt x="671734" y="3715726"/>
                </a:cubicBezTo>
                <a:cubicBezTo>
                  <a:pt x="662338" y="3713377"/>
                  <a:pt x="655296" y="3713377"/>
                  <a:pt x="645898" y="3713377"/>
                </a:cubicBezTo>
                <a:cubicBezTo>
                  <a:pt x="645898" y="3713377"/>
                  <a:pt x="645898" y="3715726"/>
                  <a:pt x="645898" y="3715726"/>
                </a:cubicBezTo>
                <a:cubicBezTo>
                  <a:pt x="648246" y="3722772"/>
                  <a:pt x="650596" y="3727470"/>
                  <a:pt x="650596" y="3732168"/>
                </a:cubicBezTo>
                <a:cubicBezTo>
                  <a:pt x="650596" y="3739214"/>
                  <a:pt x="652946" y="3748609"/>
                  <a:pt x="645898" y="3753307"/>
                </a:cubicBezTo>
                <a:cubicBezTo>
                  <a:pt x="641204" y="3755655"/>
                  <a:pt x="634153" y="3750958"/>
                  <a:pt x="629456" y="3748609"/>
                </a:cubicBezTo>
                <a:cubicBezTo>
                  <a:pt x="629456" y="3746260"/>
                  <a:pt x="631806" y="3743912"/>
                  <a:pt x="631806" y="3741563"/>
                </a:cubicBezTo>
                <a:cubicBezTo>
                  <a:pt x="627111" y="3736865"/>
                  <a:pt x="620060" y="3729819"/>
                  <a:pt x="615363" y="3725121"/>
                </a:cubicBezTo>
                <a:cubicBezTo>
                  <a:pt x="620060" y="3720424"/>
                  <a:pt x="624761" y="3720424"/>
                  <a:pt x="624761" y="3715726"/>
                </a:cubicBezTo>
                <a:cubicBezTo>
                  <a:pt x="624761" y="3713377"/>
                  <a:pt x="624761" y="3713377"/>
                  <a:pt x="613018" y="3689890"/>
                </a:cubicBezTo>
                <a:cubicBezTo>
                  <a:pt x="613018" y="3696936"/>
                  <a:pt x="613018" y="3703982"/>
                  <a:pt x="613018" y="3711028"/>
                </a:cubicBezTo>
                <a:cubicBezTo>
                  <a:pt x="613018" y="3713377"/>
                  <a:pt x="615363" y="3713377"/>
                  <a:pt x="617713" y="3715726"/>
                </a:cubicBezTo>
                <a:cubicBezTo>
                  <a:pt x="617713" y="3718075"/>
                  <a:pt x="615363" y="3720424"/>
                  <a:pt x="613018" y="3720424"/>
                </a:cubicBezTo>
                <a:cubicBezTo>
                  <a:pt x="605970" y="3722772"/>
                  <a:pt x="596576" y="3722772"/>
                  <a:pt x="589527" y="3722772"/>
                </a:cubicBezTo>
                <a:lnTo>
                  <a:pt x="591875" y="3718075"/>
                </a:lnTo>
                <a:cubicBezTo>
                  <a:pt x="584833" y="3708680"/>
                  <a:pt x="568391" y="3703982"/>
                  <a:pt x="568391" y="3692238"/>
                </a:cubicBezTo>
                <a:cubicBezTo>
                  <a:pt x="568391" y="3687541"/>
                  <a:pt x="568391" y="3682843"/>
                  <a:pt x="568391" y="3678146"/>
                </a:cubicBezTo>
                <a:lnTo>
                  <a:pt x="566040" y="3675797"/>
                </a:lnTo>
                <a:lnTo>
                  <a:pt x="566040" y="3652309"/>
                </a:lnTo>
                <a:lnTo>
                  <a:pt x="575435" y="3659355"/>
                </a:lnTo>
                <a:cubicBezTo>
                  <a:pt x="580133" y="3652309"/>
                  <a:pt x="584833" y="3647611"/>
                  <a:pt x="591875" y="3647611"/>
                </a:cubicBezTo>
                <a:cubicBezTo>
                  <a:pt x="596576" y="3647611"/>
                  <a:pt x="598926" y="3654658"/>
                  <a:pt x="601270" y="3654658"/>
                </a:cubicBezTo>
                <a:cubicBezTo>
                  <a:pt x="603620" y="3654658"/>
                  <a:pt x="608318" y="3652309"/>
                  <a:pt x="608318" y="3645263"/>
                </a:cubicBezTo>
                <a:cubicBezTo>
                  <a:pt x="608318" y="3640565"/>
                  <a:pt x="603620" y="3633519"/>
                  <a:pt x="601270" y="3633519"/>
                </a:cubicBezTo>
                <a:cubicBezTo>
                  <a:pt x="594225" y="3633519"/>
                  <a:pt x="591875" y="3645263"/>
                  <a:pt x="584833" y="3645263"/>
                </a:cubicBezTo>
                <a:cubicBezTo>
                  <a:pt x="575435" y="3645263"/>
                  <a:pt x="566040" y="3638216"/>
                  <a:pt x="563691" y="3628821"/>
                </a:cubicBezTo>
                <a:cubicBezTo>
                  <a:pt x="563691" y="3624124"/>
                  <a:pt x="566040" y="3621775"/>
                  <a:pt x="566040" y="3619426"/>
                </a:cubicBezTo>
                <a:cubicBezTo>
                  <a:pt x="566040" y="3617077"/>
                  <a:pt x="563691" y="3617077"/>
                  <a:pt x="561342" y="3614729"/>
                </a:cubicBezTo>
                <a:cubicBezTo>
                  <a:pt x="556648" y="3619426"/>
                  <a:pt x="551948" y="3624124"/>
                  <a:pt x="547249" y="3628821"/>
                </a:cubicBezTo>
                <a:cubicBezTo>
                  <a:pt x="544901" y="3631170"/>
                  <a:pt x="544901" y="3631170"/>
                  <a:pt x="542556" y="3633519"/>
                </a:cubicBezTo>
                <a:cubicBezTo>
                  <a:pt x="537855" y="3626473"/>
                  <a:pt x="542556" y="3628821"/>
                  <a:pt x="526113" y="3626473"/>
                </a:cubicBezTo>
                <a:cubicBezTo>
                  <a:pt x="530808" y="3633519"/>
                  <a:pt x="537855" y="3640565"/>
                  <a:pt x="542556" y="3649960"/>
                </a:cubicBezTo>
                <a:cubicBezTo>
                  <a:pt x="547249" y="3666402"/>
                  <a:pt x="558992" y="3685192"/>
                  <a:pt x="549598" y="3699285"/>
                </a:cubicBezTo>
                <a:cubicBezTo>
                  <a:pt x="549598" y="3699285"/>
                  <a:pt x="533157" y="3706331"/>
                  <a:pt x="523763" y="3708680"/>
                </a:cubicBezTo>
                <a:lnTo>
                  <a:pt x="530808" y="3664053"/>
                </a:lnTo>
                <a:cubicBezTo>
                  <a:pt x="528459" y="3661704"/>
                  <a:pt x="526113" y="3659355"/>
                  <a:pt x="523763" y="3659355"/>
                </a:cubicBezTo>
                <a:cubicBezTo>
                  <a:pt x="523763" y="3659355"/>
                  <a:pt x="504971" y="3692238"/>
                  <a:pt x="488530" y="3699285"/>
                </a:cubicBezTo>
                <a:lnTo>
                  <a:pt x="472088" y="3694587"/>
                </a:lnTo>
                <a:lnTo>
                  <a:pt x="469743" y="3652309"/>
                </a:lnTo>
                <a:cubicBezTo>
                  <a:pt x="465042" y="3645263"/>
                  <a:pt x="460344" y="3640565"/>
                  <a:pt x="455650" y="3635868"/>
                </a:cubicBezTo>
                <a:cubicBezTo>
                  <a:pt x="462693" y="3633519"/>
                  <a:pt x="472088" y="3633519"/>
                  <a:pt x="476786" y="3626473"/>
                </a:cubicBezTo>
                <a:cubicBezTo>
                  <a:pt x="479135" y="3624124"/>
                  <a:pt x="474437" y="3619426"/>
                  <a:pt x="476786" y="3617077"/>
                </a:cubicBezTo>
                <a:cubicBezTo>
                  <a:pt x="479135" y="3610031"/>
                  <a:pt x="488530" y="3612380"/>
                  <a:pt x="490879" y="3607682"/>
                </a:cubicBezTo>
                <a:cubicBezTo>
                  <a:pt x="493227" y="3605333"/>
                  <a:pt x="493227" y="3605333"/>
                  <a:pt x="483835" y="3579497"/>
                </a:cubicBezTo>
                <a:cubicBezTo>
                  <a:pt x="481485" y="3586543"/>
                  <a:pt x="479135" y="3591241"/>
                  <a:pt x="476786" y="3598287"/>
                </a:cubicBezTo>
                <a:cubicBezTo>
                  <a:pt x="458000" y="3586543"/>
                  <a:pt x="458000" y="3584195"/>
                  <a:pt x="462693" y="3572451"/>
                </a:cubicBezTo>
                <a:cubicBezTo>
                  <a:pt x="465042" y="3567753"/>
                  <a:pt x="474437" y="3567753"/>
                  <a:pt x="476786" y="3563055"/>
                </a:cubicBezTo>
                <a:cubicBezTo>
                  <a:pt x="479135" y="3560707"/>
                  <a:pt x="481485" y="3558358"/>
                  <a:pt x="481485" y="3556009"/>
                </a:cubicBezTo>
                <a:cubicBezTo>
                  <a:pt x="481485" y="3551311"/>
                  <a:pt x="481485" y="3548963"/>
                  <a:pt x="479135" y="3546614"/>
                </a:cubicBezTo>
                <a:cubicBezTo>
                  <a:pt x="474437" y="3544265"/>
                  <a:pt x="469743" y="3546614"/>
                  <a:pt x="465042" y="3546614"/>
                </a:cubicBezTo>
                <a:cubicBezTo>
                  <a:pt x="462693" y="3548963"/>
                  <a:pt x="460344" y="3551311"/>
                  <a:pt x="458000" y="3551311"/>
                </a:cubicBezTo>
                <a:cubicBezTo>
                  <a:pt x="450950" y="3553660"/>
                  <a:pt x="439207" y="3546614"/>
                  <a:pt x="436857" y="3539567"/>
                </a:cubicBezTo>
                <a:cubicBezTo>
                  <a:pt x="432159" y="3525475"/>
                  <a:pt x="465042" y="3518429"/>
                  <a:pt x="476786" y="3523126"/>
                </a:cubicBezTo>
                <a:cubicBezTo>
                  <a:pt x="479135" y="3525475"/>
                  <a:pt x="481485" y="3530173"/>
                  <a:pt x="483835" y="3532521"/>
                </a:cubicBezTo>
                <a:cubicBezTo>
                  <a:pt x="495577" y="3520778"/>
                  <a:pt x="488530" y="3530173"/>
                  <a:pt x="500278" y="3527824"/>
                </a:cubicBezTo>
                <a:cubicBezTo>
                  <a:pt x="500278" y="3527824"/>
                  <a:pt x="502623" y="3525475"/>
                  <a:pt x="502623" y="3525475"/>
                </a:cubicBezTo>
                <a:cubicBezTo>
                  <a:pt x="502623" y="3525475"/>
                  <a:pt x="500278" y="3523126"/>
                  <a:pt x="500278" y="3523126"/>
                </a:cubicBezTo>
                <a:lnTo>
                  <a:pt x="490879" y="3525475"/>
                </a:lnTo>
                <a:lnTo>
                  <a:pt x="465042" y="3499638"/>
                </a:lnTo>
                <a:cubicBezTo>
                  <a:pt x="462693" y="3511382"/>
                  <a:pt x="462693" y="3513731"/>
                  <a:pt x="458000" y="3516080"/>
                </a:cubicBezTo>
                <a:cubicBezTo>
                  <a:pt x="453300" y="3518429"/>
                  <a:pt x="446251" y="3511382"/>
                  <a:pt x="441557" y="3511382"/>
                </a:cubicBezTo>
                <a:lnTo>
                  <a:pt x="439216" y="3512942"/>
                </a:lnTo>
                <a:lnTo>
                  <a:pt x="443917" y="3516079"/>
                </a:lnTo>
                <a:lnTo>
                  <a:pt x="439220" y="3525474"/>
                </a:lnTo>
                <a:lnTo>
                  <a:pt x="436874" y="3527822"/>
                </a:lnTo>
                <a:lnTo>
                  <a:pt x="432174" y="3525474"/>
                </a:lnTo>
                <a:lnTo>
                  <a:pt x="432174" y="3520747"/>
                </a:lnTo>
                <a:lnTo>
                  <a:pt x="432159" y="3520778"/>
                </a:lnTo>
                <a:lnTo>
                  <a:pt x="401625" y="3497290"/>
                </a:lnTo>
                <a:lnTo>
                  <a:pt x="407561" y="3485702"/>
                </a:lnTo>
                <a:lnTo>
                  <a:pt x="399291" y="3492592"/>
                </a:lnTo>
                <a:cubicBezTo>
                  <a:pt x="387548" y="3497290"/>
                  <a:pt x="385199" y="3469104"/>
                  <a:pt x="373456" y="3466756"/>
                </a:cubicBezTo>
                <a:cubicBezTo>
                  <a:pt x="368761" y="3466756"/>
                  <a:pt x="366411" y="3469104"/>
                  <a:pt x="364062" y="3471453"/>
                </a:cubicBezTo>
                <a:cubicBezTo>
                  <a:pt x="361714" y="3476150"/>
                  <a:pt x="364062" y="3483197"/>
                  <a:pt x="361714" y="3487894"/>
                </a:cubicBezTo>
                <a:cubicBezTo>
                  <a:pt x="361714" y="3492592"/>
                  <a:pt x="359363" y="3494941"/>
                  <a:pt x="359363" y="3497290"/>
                </a:cubicBezTo>
                <a:cubicBezTo>
                  <a:pt x="366411" y="3499638"/>
                  <a:pt x="371112" y="3511382"/>
                  <a:pt x="380504" y="3513731"/>
                </a:cubicBezTo>
                <a:cubicBezTo>
                  <a:pt x="387548" y="3516080"/>
                  <a:pt x="394596" y="3501987"/>
                  <a:pt x="403989" y="3501987"/>
                </a:cubicBezTo>
                <a:cubicBezTo>
                  <a:pt x="406339" y="3501987"/>
                  <a:pt x="411039" y="3504336"/>
                  <a:pt x="411039" y="3506685"/>
                </a:cubicBezTo>
                <a:cubicBezTo>
                  <a:pt x="411039" y="3511382"/>
                  <a:pt x="406339" y="3513731"/>
                  <a:pt x="406339" y="3516080"/>
                </a:cubicBezTo>
                <a:cubicBezTo>
                  <a:pt x="406339" y="3518429"/>
                  <a:pt x="408689" y="3520777"/>
                  <a:pt x="411039" y="3523126"/>
                </a:cubicBezTo>
                <a:cubicBezTo>
                  <a:pt x="413389" y="3525475"/>
                  <a:pt x="418084" y="3520777"/>
                  <a:pt x="420431" y="3523126"/>
                </a:cubicBezTo>
                <a:cubicBezTo>
                  <a:pt x="429826" y="3534870"/>
                  <a:pt x="422782" y="3556009"/>
                  <a:pt x="434525" y="3567753"/>
                </a:cubicBezTo>
                <a:cubicBezTo>
                  <a:pt x="439224" y="3572451"/>
                  <a:pt x="446267" y="3574799"/>
                  <a:pt x="450967" y="3577148"/>
                </a:cubicBezTo>
                <a:cubicBezTo>
                  <a:pt x="443918" y="3586543"/>
                  <a:pt x="441569" y="3588892"/>
                  <a:pt x="422782" y="3586543"/>
                </a:cubicBezTo>
                <a:cubicBezTo>
                  <a:pt x="418084" y="3586543"/>
                  <a:pt x="415734" y="3584194"/>
                  <a:pt x="413389" y="3584194"/>
                </a:cubicBezTo>
                <a:cubicBezTo>
                  <a:pt x="406339" y="3586543"/>
                  <a:pt x="403989" y="3595938"/>
                  <a:pt x="396941" y="3595938"/>
                </a:cubicBezTo>
                <a:cubicBezTo>
                  <a:pt x="385199" y="3595938"/>
                  <a:pt x="380504" y="3581846"/>
                  <a:pt x="371112" y="3579497"/>
                </a:cubicBezTo>
                <a:cubicBezTo>
                  <a:pt x="366411" y="3579497"/>
                  <a:pt x="364062" y="3581846"/>
                  <a:pt x="361714" y="3581846"/>
                </a:cubicBezTo>
                <a:cubicBezTo>
                  <a:pt x="361714" y="3560707"/>
                  <a:pt x="359363" y="3560707"/>
                  <a:pt x="354669" y="3560707"/>
                </a:cubicBezTo>
                <a:cubicBezTo>
                  <a:pt x="352319" y="3560707"/>
                  <a:pt x="349970" y="3563055"/>
                  <a:pt x="349970" y="3565404"/>
                </a:cubicBezTo>
                <a:cubicBezTo>
                  <a:pt x="345271" y="3572451"/>
                  <a:pt x="347620" y="3581846"/>
                  <a:pt x="345271" y="3588892"/>
                </a:cubicBezTo>
                <a:cubicBezTo>
                  <a:pt x="340576" y="3586543"/>
                  <a:pt x="338226" y="3586543"/>
                  <a:pt x="335876" y="3584194"/>
                </a:cubicBezTo>
                <a:cubicBezTo>
                  <a:pt x="335876" y="3584194"/>
                  <a:pt x="338226" y="3572451"/>
                  <a:pt x="340576" y="3565404"/>
                </a:cubicBezTo>
                <a:lnTo>
                  <a:pt x="314736" y="3539567"/>
                </a:lnTo>
                <a:cubicBezTo>
                  <a:pt x="314736" y="3534870"/>
                  <a:pt x="319434" y="3530172"/>
                  <a:pt x="319434" y="3525475"/>
                </a:cubicBezTo>
                <a:cubicBezTo>
                  <a:pt x="319434" y="3518429"/>
                  <a:pt x="307691" y="3513731"/>
                  <a:pt x="302992" y="3516080"/>
                </a:cubicBezTo>
                <a:cubicBezTo>
                  <a:pt x="293598" y="3518429"/>
                  <a:pt x="281856" y="3520777"/>
                  <a:pt x="279506" y="3530172"/>
                </a:cubicBezTo>
                <a:cubicBezTo>
                  <a:pt x="279506" y="3534870"/>
                  <a:pt x="284200" y="3537219"/>
                  <a:pt x="284200" y="3539567"/>
                </a:cubicBezTo>
                <a:cubicBezTo>
                  <a:pt x="284200" y="3544265"/>
                  <a:pt x="267758" y="3553660"/>
                  <a:pt x="258365" y="3546614"/>
                </a:cubicBezTo>
                <a:cubicBezTo>
                  <a:pt x="256016" y="3544265"/>
                  <a:pt x="256016" y="3539567"/>
                  <a:pt x="256016" y="3537219"/>
                </a:cubicBezTo>
                <a:cubicBezTo>
                  <a:pt x="258365" y="3525475"/>
                  <a:pt x="265413" y="3518429"/>
                  <a:pt x="295948" y="3506685"/>
                </a:cubicBezTo>
                <a:cubicBezTo>
                  <a:pt x="300644" y="3509034"/>
                  <a:pt x="302992" y="3509034"/>
                  <a:pt x="305341" y="3511382"/>
                </a:cubicBezTo>
                <a:cubicBezTo>
                  <a:pt x="307691" y="3504336"/>
                  <a:pt x="312391" y="3494941"/>
                  <a:pt x="312391" y="3487894"/>
                </a:cubicBezTo>
                <a:cubicBezTo>
                  <a:pt x="312391" y="3473802"/>
                  <a:pt x="293598" y="3466756"/>
                  <a:pt x="293598" y="3452663"/>
                </a:cubicBezTo>
                <a:cubicBezTo>
                  <a:pt x="293598" y="3452663"/>
                  <a:pt x="295948" y="3447965"/>
                  <a:pt x="305341" y="3436221"/>
                </a:cubicBezTo>
                <a:cubicBezTo>
                  <a:pt x="302992" y="3433872"/>
                  <a:pt x="300644" y="3431524"/>
                  <a:pt x="298299" y="3431524"/>
                </a:cubicBezTo>
                <a:cubicBezTo>
                  <a:pt x="293598" y="3431524"/>
                  <a:pt x="291248" y="3433872"/>
                  <a:pt x="288900" y="3433872"/>
                </a:cubicBezTo>
                <a:cubicBezTo>
                  <a:pt x="284200" y="3433872"/>
                  <a:pt x="281856" y="3429175"/>
                  <a:pt x="281856" y="3426826"/>
                </a:cubicBezTo>
                <a:cubicBezTo>
                  <a:pt x="281856" y="3410385"/>
                  <a:pt x="298299" y="3403339"/>
                  <a:pt x="305341" y="3405687"/>
                </a:cubicBezTo>
                <a:cubicBezTo>
                  <a:pt x="310041" y="3408036"/>
                  <a:pt x="312391" y="3410385"/>
                  <a:pt x="314736" y="3410385"/>
                </a:cubicBezTo>
                <a:cubicBezTo>
                  <a:pt x="317085" y="3410385"/>
                  <a:pt x="319434" y="3405687"/>
                  <a:pt x="319434" y="3403339"/>
                </a:cubicBezTo>
                <a:cubicBezTo>
                  <a:pt x="319434" y="3398641"/>
                  <a:pt x="312391" y="3393943"/>
                  <a:pt x="307691" y="3393943"/>
                </a:cubicBezTo>
                <a:cubicBezTo>
                  <a:pt x="300644" y="3393943"/>
                  <a:pt x="270108" y="3415082"/>
                  <a:pt x="253671" y="3455012"/>
                </a:cubicBezTo>
                <a:cubicBezTo>
                  <a:pt x="253671" y="3450314"/>
                  <a:pt x="253671" y="3447965"/>
                  <a:pt x="253671" y="3443268"/>
                </a:cubicBezTo>
                <a:cubicBezTo>
                  <a:pt x="253671" y="3443268"/>
                  <a:pt x="241928" y="3443268"/>
                  <a:pt x="237228" y="3443268"/>
                </a:cubicBezTo>
                <a:lnTo>
                  <a:pt x="230182" y="3436221"/>
                </a:lnTo>
                <a:cubicBezTo>
                  <a:pt x="234879" y="3426826"/>
                  <a:pt x="246622" y="3415082"/>
                  <a:pt x="244279" y="3403339"/>
                </a:cubicBezTo>
                <a:cubicBezTo>
                  <a:pt x="244279" y="3396292"/>
                  <a:pt x="237228" y="3391595"/>
                  <a:pt x="232530" y="3386897"/>
                </a:cubicBezTo>
                <a:cubicBezTo>
                  <a:pt x="237228" y="3384548"/>
                  <a:pt x="241928" y="3382199"/>
                  <a:pt x="246622" y="3379851"/>
                </a:cubicBezTo>
                <a:lnTo>
                  <a:pt x="246622" y="3372804"/>
                </a:lnTo>
                <a:lnTo>
                  <a:pt x="197296" y="3328206"/>
                </a:lnTo>
                <a:cubicBezTo>
                  <a:pt x="194950" y="3330561"/>
                  <a:pt x="190250" y="3332907"/>
                  <a:pt x="190250" y="3335256"/>
                </a:cubicBezTo>
                <a:cubicBezTo>
                  <a:pt x="190250" y="3337610"/>
                  <a:pt x="190250" y="3344658"/>
                  <a:pt x="211388" y="3370455"/>
                </a:cubicBezTo>
                <a:cubicBezTo>
                  <a:pt x="204342" y="3372804"/>
                  <a:pt x="197296" y="3372804"/>
                  <a:pt x="192600" y="3377502"/>
                </a:cubicBezTo>
                <a:cubicBezTo>
                  <a:pt x="190250" y="3379851"/>
                  <a:pt x="183208" y="3386897"/>
                  <a:pt x="183208" y="3386897"/>
                </a:cubicBezTo>
                <a:cubicBezTo>
                  <a:pt x="183208" y="3391595"/>
                  <a:pt x="190250" y="3398641"/>
                  <a:pt x="187901" y="3403339"/>
                </a:cubicBezTo>
                <a:cubicBezTo>
                  <a:pt x="187901" y="3405687"/>
                  <a:pt x="183208" y="3405687"/>
                  <a:pt x="180858" y="3408036"/>
                </a:cubicBezTo>
                <a:cubicBezTo>
                  <a:pt x="180858" y="3408036"/>
                  <a:pt x="176157" y="3398641"/>
                  <a:pt x="173809" y="3393943"/>
                </a:cubicBezTo>
                <a:lnTo>
                  <a:pt x="178507" y="3384548"/>
                </a:lnTo>
                <a:lnTo>
                  <a:pt x="140934" y="3361060"/>
                </a:lnTo>
                <a:cubicBezTo>
                  <a:pt x="145623" y="3356363"/>
                  <a:pt x="147972" y="3351665"/>
                  <a:pt x="150322" y="3347004"/>
                </a:cubicBezTo>
                <a:cubicBezTo>
                  <a:pt x="155017" y="3349336"/>
                  <a:pt x="157367" y="3354014"/>
                  <a:pt x="159715" y="3354014"/>
                </a:cubicBezTo>
                <a:cubicBezTo>
                  <a:pt x="164415" y="3354014"/>
                  <a:pt x="169111" y="3347004"/>
                  <a:pt x="173809" y="3342306"/>
                </a:cubicBezTo>
                <a:cubicBezTo>
                  <a:pt x="169111" y="3337610"/>
                  <a:pt x="164415" y="3335256"/>
                  <a:pt x="159715" y="3330561"/>
                </a:cubicBezTo>
                <a:cubicBezTo>
                  <a:pt x="159715" y="3328206"/>
                  <a:pt x="157367" y="3325857"/>
                  <a:pt x="157367" y="3323513"/>
                </a:cubicBezTo>
                <a:cubicBezTo>
                  <a:pt x="157367" y="3316463"/>
                  <a:pt x="164415" y="3311755"/>
                  <a:pt x="169111" y="3309400"/>
                </a:cubicBezTo>
                <a:cubicBezTo>
                  <a:pt x="171460" y="3307040"/>
                  <a:pt x="176157" y="3309400"/>
                  <a:pt x="178507" y="3309400"/>
                </a:cubicBezTo>
                <a:cubicBezTo>
                  <a:pt x="178507" y="3309400"/>
                  <a:pt x="180858" y="3307040"/>
                  <a:pt x="180858" y="3307040"/>
                </a:cubicBezTo>
                <a:cubicBezTo>
                  <a:pt x="173809" y="3302341"/>
                  <a:pt x="164415" y="3297674"/>
                  <a:pt x="162065" y="3290651"/>
                </a:cubicBezTo>
                <a:cubicBezTo>
                  <a:pt x="159715" y="3285961"/>
                  <a:pt x="162065" y="3278939"/>
                  <a:pt x="173809" y="3274273"/>
                </a:cubicBezTo>
                <a:cubicBezTo>
                  <a:pt x="171460" y="3271915"/>
                  <a:pt x="171460" y="3269574"/>
                  <a:pt x="169111" y="3267198"/>
                </a:cubicBezTo>
                <a:cubicBezTo>
                  <a:pt x="166765" y="3264857"/>
                  <a:pt x="166765" y="3260144"/>
                  <a:pt x="164415" y="3257798"/>
                </a:cubicBezTo>
                <a:cubicBezTo>
                  <a:pt x="159715" y="3255452"/>
                  <a:pt x="155017" y="3260144"/>
                  <a:pt x="150322" y="3257798"/>
                </a:cubicBezTo>
                <a:cubicBezTo>
                  <a:pt x="145623" y="3255452"/>
                  <a:pt x="126850" y="3236645"/>
                  <a:pt x="119808" y="3215498"/>
                </a:cubicBezTo>
                <a:lnTo>
                  <a:pt x="122150" y="3208452"/>
                </a:lnTo>
                <a:lnTo>
                  <a:pt x="115108" y="3175574"/>
                </a:lnTo>
                <a:cubicBezTo>
                  <a:pt x="110408" y="3175574"/>
                  <a:pt x="108049" y="3177926"/>
                  <a:pt x="105707" y="3177926"/>
                </a:cubicBezTo>
                <a:cubicBezTo>
                  <a:pt x="105707" y="3177926"/>
                  <a:pt x="101007" y="3175574"/>
                  <a:pt x="98665" y="3173228"/>
                </a:cubicBezTo>
                <a:lnTo>
                  <a:pt x="84564" y="3163835"/>
                </a:lnTo>
                <a:lnTo>
                  <a:pt x="91606" y="3130952"/>
                </a:lnTo>
                <a:cubicBezTo>
                  <a:pt x="96307" y="3130952"/>
                  <a:pt x="101007" y="3130952"/>
                  <a:pt x="103349" y="3130952"/>
                </a:cubicBezTo>
                <a:cubicBezTo>
                  <a:pt x="110408" y="3133303"/>
                  <a:pt x="117450" y="3133303"/>
                  <a:pt x="122150" y="3140349"/>
                </a:cubicBezTo>
                <a:cubicBezTo>
                  <a:pt x="122150" y="3140349"/>
                  <a:pt x="122150" y="3156790"/>
                  <a:pt x="122150" y="3163835"/>
                </a:cubicBezTo>
                <a:lnTo>
                  <a:pt x="157367" y="3194364"/>
                </a:lnTo>
                <a:cubicBezTo>
                  <a:pt x="162065" y="3196710"/>
                  <a:pt x="164415" y="3194364"/>
                  <a:pt x="166765" y="3196710"/>
                </a:cubicBezTo>
                <a:cubicBezTo>
                  <a:pt x="169111" y="3201406"/>
                  <a:pt x="166765" y="3206106"/>
                  <a:pt x="157367" y="3217848"/>
                </a:cubicBezTo>
                <a:cubicBezTo>
                  <a:pt x="162065" y="3217848"/>
                  <a:pt x="164415" y="3220195"/>
                  <a:pt x="169111" y="3217848"/>
                </a:cubicBezTo>
                <a:cubicBezTo>
                  <a:pt x="171460" y="3217848"/>
                  <a:pt x="171460" y="3213150"/>
                  <a:pt x="173809" y="3213150"/>
                </a:cubicBezTo>
                <a:cubicBezTo>
                  <a:pt x="180858" y="3213150"/>
                  <a:pt x="185558" y="3217848"/>
                  <a:pt x="190250" y="3222544"/>
                </a:cubicBezTo>
                <a:cubicBezTo>
                  <a:pt x="192600" y="3220195"/>
                  <a:pt x="192600" y="3220195"/>
                  <a:pt x="194950" y="3217848"/>
                </a:cubicBezTo>
                <a:cubicBezTo>
                  <a:pt x="192600" y="3213150"/>
                  <a:pt x="190250" y="3210801"/>
                  <a:pt x="187901" y="3208452"/>
                </a:cubicBezTo>
                <a:cubicBezTo>
                  <a:pt x="192600" y="3203754"/>
                  <a:pt x="199645" y="3201406"/>
                  <a:pt x="204342" y="3199057"/>
                </a:cubicBezTo>
                <a:cubicBezTo>
                  <a:pt x="204342" y="3194364"/>
                  <a:pt x="201995" y="3192015"/>
                  <a:pt x="199645" y="3189668"/>
                </a:cubicBezTo>
                <a:cubicBezTo>
                  <a:pt x="204342" y="3187318"/>
                  <a:pt x="206693" y="3187318"/>
                  <a:pt x="209043" y="3184971"/>
                </a:cubicBezTo>
                <a:cubicBezTo>
                  <a:pt x="209043" y="3184971"/>
                  <a:pt x="211388" y="3187318"/>
                  <a:pt x="213738" y="3189668"/>
                </a:cubicBezTo>
                <a:lnTo>
                  <a:pt x="213738" y="3199057"/>
                </a:lnTo>
                <a:cubicBezTo>
                  <a:pt x="230182" y="3196710"/>
                  <a:pt x="246622" y="3196710"/>
                  <a:pt x="260714" y="3192015"/>
                </a:cubicBezTo>
                <a:lnTo>
                  <a:pt x="265413" y="3182622"/>
                </a:lnTo>
                <a:cubicBezTo>
                  <a:pt x="251321" y="3180274"/>
                  <a:pt x="230182" y="3184971"/>
                  <a:pt x="223135" y="3173228"/>
                </a:cubicBezTo>
                <a:cubicBezTo>
                  <a:pt x="218435" y="3166181"/>
                  <a:pt x="230182" y="3156790"/>
                  <a:pt x="227836" y="3147393"/>
                </a:cubicBezTo>
                <a:cubicBezTo>
                  <a:pt x="225486" y="3145047"/>
                  <a:pt x="220785" y="3142698"/>
                  <a:pt x="220785" y="3140349"/>
                </a:cubicBezTo>
                <a:lnTo>
                  <a:pt x="223990" y="3135866"/>
                </a:lnTo>
                <a:lnTo>
                  <a:pt x="220786" y="3137999"/>
                </a:lnTo>
                <a:lnTo>
                  <a:pt x="218436" y="3133303"/>
                </a:lnTo>
                <a:lnTo>
                  <a:pt x="223135" y="3130952"/>
                </a:lnTo>
                <a:lnTo>
                  <a:pt x="226350" y="3132560"/>
                </a:lnTo>
                <a:lnTo>
                  <a:pt x="226658" y="3132129"/>
                </a:lnTo>
                <a:cubicBezTo>
                  <a:pt x="229596" y="3129778"/>
                  <a:pt x="232530" y="3127430"/>
                  <a:pt x="232530" y="3123908"/>
                </a:cubicBezTo>
                <a:cubicBezTo>
                  <a:pt x="232530" y="3121558"/>
                  <a:pt x="227836" y="3114518"/>
                  <a:pt x="227836" y="3114518"/>
                </a:cubicBezTo>
                <a:cubicBezTo>
                  <a:pt x="220785" y="3114518"/>
                  <a:pt x="218435" y="3126260"/>
                  <a:pt x="211388" y="3130952"/>
                </a:cubicBezTo>
                <a:cubicBezTo>
                  <a:pt x="209043" y="3130952"/>
                  <a:pt x="204342" y="3130952"/>
                  <a:pt x="201995" y="3130952"/>
                </a:cubicBezTo>
                <a:cubicBezTo>
                  <a:pt x="183208" y="3128603"/>
                  <a:pt x="176157" y="3109818"/>
                  <a:pt x="180858" y="3098078"/>
                </a:cubicBezTo>
                <a:cubicBezTo>
                  <a:pt x="180858" y="3095732"/>
                  <a:pt x="183208" y="3093383"/>
                  <a:pt x="185558" y="3093383"/>
                </a:cubicBezTo>
                <a:cubicBezTo>
                  <a:pt x="187901" y="3093383"/>
                  <a:pt x="194950" y="3098078"/>
                  <a:pt x="201995" y="3105123"/>
                </a:cubicBezTo>
                <a:cubicBezTo>
                  <a:pt x="206693" y="3102775"/>
                  <a:pt x="213738" y="3098078"/>
                  <a:pt x="218435" y="3093383"/>
                </a:cubicBezTo>
                <a:cubicBezTo>
                  <a:pt x="209043" y="3081640"/>
                  <a:pt x="213738" y="3088687"/>
                  <a:pt x="204342" y="3076942"/>
                </a:cubicBezTo>
                <a:cubicBezTo>
                  <a:pt x="211388" y="3067552"/>
                  <a:pt x="209043" y="3069899"/>
                  <a:pt x="213738" y="3067552"/>
                </a:cubicBezTo>
                <a:cubicBezTo>
                  <a:pt x="209043" y="3062857"/>
                  <a:pt x="206693" y="3055809"/>
                  <a:pt x="201995" y="3051114"/>
                </a:cubicBezTo>
                <a:cubicBezTo>
                  <a:pt x="201995" y="3051114"/>
                  <a:pt x="209043" y="3041717"/>
                  <a:pt x="211388" y="3037020"/>
                </a:cubicBezTo>
                <a:lnTo>
                  <a:pt x="220785" y="3032323"/>
                </a:lnTo>
                <a:lnTo>
                  <a:pt x="246622" y="3076942"/>
                </a:lnTo>
                <a:cubicBezTo>
                  <a:pt x="251321" y="3079289"/>
                  <a:pt x="253671" y="3081640"/>
                  <a:pt x="256016" y="3081640"/>
                </a:cubicBezTo>
                <a:cubicBezTo>
                  <a:pt x="263063" y="3081640"/>
                  <a:pt x="270108" y="3076942"/>
                  <a:pt x="277156" y="3074593"/>
                </a:cubicBezTo>
                <a:cubicBezTo>
                  <a:pt x="270108" y="3055809"/>
                  <a:pt x="265413" y="3034673"/>
                  <a:pt x="248972" y="3022930"/>
                </a:cubicBezTo>
                <a:cubicBezTo>
                  <a:pt x="248972" y="3022930"/>
                  <a:pt x="241928" y="3022930"/>
                  <a:pt x="239578" y="3022930"/>
                </a:cubicBezTo>
                <a:lnTo>
                  <a:pt x="232530" y="3013540"/>
                </a:lnTo>
                <a:lnTo>
                  <a:pt x="265413" y="2983012"/>
                </a:lnTo>
                <a:cubicBezTo>
                  <a:pt x="267758" y="2985358"/>
                  <a:pt x="270108" y="2987711"/>
                  <a:pt x="272457" y="2990058"/>
                </a:cubicBezTo>
                <a:cubicBezTo>
                  <a:pt x="274807" y="2994752"/>
                  <a:pt x="267758" y="3004146"/>
                  <a:pt x="270108" y="3008841"/>
                </a:cubicBezTo>
                <a:cubicBezTo>
                  <a:pt x="272457" y="3013540"/>
                  <a:pt x="281856" y="3013540"/>
                  <a:pt x="284200" y="3018240"/>
                </a:cubicBezTo>
                <a:cubicBezTo>
                  <a:pt x="284200" y="3022930"/>
                  <a:pt x="274807" y="3027627"/>
                  <a:pt x="274807" y="3034673"/>
                </a:cubicBezTo>
                <a:cubicBezTo>
                  <a:pt x="274807" y="3041717"/>
                  <a:pt x="279506" y="3048764"/>
                  <a:pt x="284200" y="3051114"/>
                </a:cubicBezTo>
                <a:cubicBezTo>
                  <a:pt x="286550" y="3053460"/>
                  <a:pt x="293598" y="3053460"/>
                  <a:pt x="295948" y="3051114"/>
                </a:cubicBezTo>
                <a:cubicBezTo>
                  <a:pt x="295948" y="3051114"/>
                  <a:pt x="317085" y="3025279"/>
                  <a:pt x="328829" y="3013540"/>
                </a:cubicBezTo>
                <a:lnTo>
                  <a:pt x="338226" y="3020583"/>
                </a:lnTo>
                <a:cubicBezTo>
                  <a:pt x="338226" y="3020583"/>
                  <a:pt x="340576" y="3020583"/>
                  <a:pt x="340576" y="3018240"/>
                </a:cubicBezTo>
                <a:cubicBezTo>
                  <a:pt x="342922" y="3011191"/>
                  <a:pt x="335876" y="3004146"/>
                  <a:pt x="338226" y="2997098"/>
                </a:cubicBezTo>
                <a:cubicBezTo>
                  <a:pt x="342922" y="2983012"/>
                  <a:pt x="364062" y="2945440"/>
                  <a:pt x="366411" y="2943091"/>
                </a:cubicBezTo>
                <a:cubicBezTo>
                  <a:pt x="366411" y="2943091"/>
                  <a:pt x="342922" y="2943091"/>
                  <a:pt x="331178" y="2943091"/>
                </a:cubicBezTo>
                <a:lnTo>
                  <a:pt x="312391" y="2980661"/>
                </a:lnTo>
                <a:cubicBezTo>
                  <a:pt x="300644" y="2975965"/>
                  <a:pt x="288900" y="2971274"/>
                  <a:pt x="288900" y="2950138"/>
                </a:cubicBezTo>
                <a:cubicBezTo>
                  <a:pt x="288900" y="2938394"/>
                  <a:pt x="300644" y="2929000"/>
                  <a:pt x="305341" y="2919605"/>
                </a:cubicBezTo>
                <a:cubicBezTo>
                  <a:pt x="305341" y="2919605"/>
                  <a:pt x="317085" y="2931349"/>
                  <a:pt x="321784" y="2938394"/>
                </a:cubicBezTo>
                <a:lnTo>
                  <a:pt x="328829" y="2933697"/>
                </a:lnTo>
                <a:cubicBezTo>
                  <a:pt x="326484" y="2924304"/>
                  <a:pt x="328829" y="2914908"/>
                  <a:pt x="321784" y="2910210"/>
                </a:cubicBezTo>
                <a:cubicBezTo>
                  <a:pt x="317085" y="2905513"/>
                  <a:pt x="310041" y="2912560"/>
                  <a:pt x="305341" y="2912560"/>
                </a:cubicBezTo>
                <a:cubicBezTo>
                  <a:pt x="298299" y="2910210"/>
                  <a:pt x="288900" y="2900817"/>
                  <a:pt x="288900" y="2896118"/>
                </a:cubicBezTo>
                <a:cubicBezTo>
                  <a:pt x="288900" y="2889074"/>
                  <a:pt x="295948" y="2893770"/>
                  <a:pt x="293598" y="2884375"/>
                </a:cubicBezTo>
                <a:cubicBezTo>
                  <a:pt x="291248" y="2879680"/>
                  <a:pt x="284200" y="2872634"/>
                  <a:pt x="279506" y="2872634"/>
                </a:cubicBezTo>
                <a:cubicBezTo>
                  <a:pt x="279506" y="2872634"/>
                  <a:pt x="272457" y="2877334"/>
                  <a:pt x="270108" y="2882031"/>
                </a:cubicBezTo>
                <a:lnTo>
                  <a:pt x="253671" y="2856199"/>
                </a:lnTo>
                <a:cubicBezTo>
                  <a:pt x="251321" y="2858551"/>
                  <a:pt x="248972" y="2860890"/>
                  <a:pt x="248972" y="2863240"/>
                </a:cubicBezTo>
                <a:cubicBezTo>
                  <a:pt x="239578" y="2903165"/>
                  <a:pt x="284200" y="2912560"/>
                  <a:pt x="284200" y="2914908"/>
                </a:cubicBezTo>
                <a:cubicBezTo>
                  <a:pt x="284200" y="2914908"/>
                  <a:pt x="277156" y="2926650"/>
                  <a:pt x="274807" y="2931349"/>
                </a:cubicBezTo>
                <a:lnTo>
                  <a:pt x="258365" y="2959531"/>
                </a:lnTo>
                <a:cubicBezTo>
                  <a:pt x="258365" y="2945440"/>
                  <a:pt x="265413" y="2926650"/>
                  <a:pt x="258365" y="2912560"/>
                </a:cubicBezTo>
                <a:cubicBezTo>
                  <a:pt x="253671" y="2903165"/>
                  <a:pt x="237228" y="2900817"/>
                  <a:pt x="234879" y="2889074"/>
                </a:cubicBezTo>
                <a:cubicBezTo>
                  <a:pt x="232530" y="2872634"/>
                  <a:pt x="253671" y="2858551"/>
                  <a:pt x="258365" y="2839768"/>
                </a:cubicBezTo>
                <a:cubicBezTo>
                  <a:pt x="258365" y="2839768"/>
                  <a:pt x="256016" y="2832720"/>
                  <a:pt x="256016" y="2830368"/>
                </a:cubicBezTo>
                <a:lnTo>
                  <a:pt x="230182" y="2820972"/>
                </a:lnTo>
                <a:lnTo>
                  <a:pt x="225486" y="2898467"/>
                </a:lnTo>
                <a:lnTo>
                  <a:pt x="213738" y="2896118"/>
                </a:lnTo>
                <a:lnTo>
                  <a:pt x="213738" y="2823324"/>
                </a:lnTo>
                <a:cubicBezTo>
                  <a:pt x="211388" y="2804541"/>
                  <a:pt x="201995" y="2785754"/>
                  <a:pt x="206693" y="2766962"/>
                </a:cubicBezTo>
                <a:cubicBezTo>
                  <a:pt x="206693" y="2766962"/>
                  <a:pt x="218435" y="2748183"/>
                  <a:pt x="223135" y="2738792"/>
                </a:cubicBezTo>
                <a:lnTo>
                  <a:pt x="227836" y="2741142"/>
                </a:lnTo>
                <a:cubicBezTo>
                  <a:pt x="232530" y="2788103"/>
                  <a:pt x="234879" y="2795149"/>
                  <a:pt x="253671" y="2799850"/>
                </a:cubicBezTo>
                <a:cubicBezTo>
                  <a:pt x="263063" y="2802198"/>
                  <a:pt x="270108" y="2795149"/>
                  <a:pt x="277156" y="2792802"/>
                </a:cubicBezTo>
                <a:cubicBezTo>
                  <a:pt x="274807" y="2788103"/>
                  <a:pt x="272457" y="2785754"/>
                  <a:pt x="270108" y="2783408"/>
                </a:cubicBezTo>
                <a:cubicBezTo>
                  <a:pt x="265413" y="2776361"/>
                  <a:pt x="260714" y="2766962"/>
                  <a:pt x="260714" y="2757578"/>
                </a:cubicBezTo>
                <a:cubicBezTo>
                  <a:pt x="260714" y="2752881"/>
                  <a:pt x="265413" y="2748183"/>
                  <a:pt x="265413" y="2748183"/>
                </a:cubicBezTo>
                <a:cubicBezTo>
                  <a:pt x="277156" y="2743490"/>
                  <a:pt x="279506" y="2766962"/>
                  <a:pt x="291248" y="2771664"/>
                </a:cubicBezTo>
                <a:cubicBezTo>
                  <a:pt x="305341" y="2778709"/>
                  <a:pt x="305341" y="2741142"/>
                  <a:pt x="317085" y="2734090"/>
                </a:cubicBezTo>
                <a:cubicBezTo>
                  <a:pt x="321784" y="2731739"/>
                  <a:pt x="326484" y="2731739"/>
                  <a:pt x="331178" y="2734090"/>
                </a:cubicBezTo>
                <a:cubicBezTo>
                  <a:pt x="331178" y="2734090"/>
                  <a:pt x="333528" y="2741142"/>
                  <a:pt x="333528" y="2743490"/>
                </a:cubicBezTo>
                <a:lnTo>
                  <a:pt x="347620" y="2752881"/>
                </a:lnTo>
                <a:cubicBezTo>
                  <a:pt x="342922" y="2762275"/>
                  <a:pt x="340576" y="2774014"/>
                  <a:pt x="338226" y="2785754"/>
                </a:cubicBezTo>
                <a:cubicBezTo>
                  <a:pt x="338226" y="2790452"/>
                  <a:pt x="335876" y="2792802"/>
                  <a:pt x="335876" y="2795149"/>
                </a:cubicBezTo>
                <a:cubicBezTo>
                  <a:pt x="338226" y="2797500"/>
                  <a:pt x="340576" y="2799850"/>
                  <a:pt x="342922" y="2802198"/>
                </a:cubicBezTo>
                <a:cubicBezTo>
                  <a:pt x="347620" y="2795149"/>
                  <a:pt x="349970" y="2783408"/>
                  <a:pt x="357014" y="2778709"/>
                </a:cubicBezTo>
                <a:cubicBezTo>
                  <a:pt x="361714" y="2776361"/>
                  <a:pt x="368761" y="2776361"/>
                  <a:pt x="371112" y="2778709"/>
                </a:cubicBezTo>
                <a:cubicBezTo>
                  <a:pt x="373456" y="2781055"/>
                  <a:pt x="371112" y="2785754"/>
                  <a:pt x="371112" y="2788103"/>
                </a:cubicBezTo>
                <a:cubicBezTo>
                  <a:pt x="368761" y="2797500"/>
                  <a:pt x="366411" y="2799850"/>
                  <a:pt x="349970" y="2804541"/>
                </a:cubicBezTo>
                <a:cubicBezTo>
                  <a:pt x="349970" y="2804541"/>
                  <a:pt x="357014" y="2811583"/>
                  <a:pt x="361714" y="2816277"/>
                </a:cubicBezTo>
                <a:lnTo>
                  <a:pt x="382854" y="2788103"/>
                </a:lnTo>
                <a:lnTo>
                  <a:pt x="396941" y="2788103"/>
                </a:lnTo>
                <a:cubicBezTo>
                  <a:pt x="396941" y="2788103"/>
                  <a:pt x="394596" y="2790452"/>
                  <a:pt x="394596" y="2792802"/>
                </a:cubicBezTo>
                <a:lnTo>
                  <a:pt x="394596" y="2804541"/>
                </a:lnTo>
                <a:lnTo>
                  <a:pt x="436874" y="2748183"/>
                </a:lnTo>
                <a:lnTo>
                  <a:pt x="450967" y="2757578"/>
                </a:lnTo>
                <a:lnTo>
                  <a:pt x="415734" y="2825671"/>
                </a:lnTo>
                <a:lnTo>
                  <a:pt x="425132" y="2825671"/>
                </a:lnTo>
                <a:cubicBezTo>
                  <a:pt x="462709" y="2781055"/>
                  <a:pt x="486198" y="2757578"/>
                  <a:pt x="497945" y="2757578"/>
                </a:cubicBezTo>
                <a:cubicBezTo>
                  <a:pt x="502645" y="2757578"/>
                  <a:pt x="507337" y="2762275"/>
                  <a:pt x="507337" y="2766962"/>
                </a:cubicBezTo>
                <a:cubicBezTo>
                  <a:pt x="507337" y="2766962"/>
                  <a:pt x="467409" y="2839768"/>
                  <a:pt x="462709" y="2865594"/>
                </a:cubicBezTo>
                <a:cubicBezTo>
                  <a:pt x="486198" y="2830368"/>
                  <a:pt x="561359" y="2712939"/>
                  <a:pt x="561359" y="2708237"/>
                </a:cubicBezTo>
                <a:cubicBezTo>
                  <a:pt x="561359" y="2703536"/>
                  <a:pt x="559011" y="2701186"/>
                  <a:pt x="559011" y="2698837"/>
                </a:cubicBezTo>
                <a:cubicBezTo>
                  <a:pt x="559011" y="2687084"/>
                  <a:pt x="580151" y="2684734"/>
                  <a:pt x="584850" y="2672983"/>
                </a:cubicBezTo>
                <a:cubicBezTo>
                  <a:pt x="584850" y="2668282"/>
                  <a:pt x="582500" y="2665930"/>
                  <a:pt x="582500" y="2663581"/>
                </a:cubicBezTo>
                <a:cubicBezTo>
                  <a:pt x="587201" y="2651830"/>
                  <a:pt x="601293" y="2642428"/>
                  <a:pt x="608338" y="2633028"/>
                </a:cubicBezTo>
                <a:cubicBezTo>
                  <a:pt x="608338" y="2633028"/>
                  <a:pt x="613036" y="2637729"/>
                  <a:pt x="615386" y="2640079"/>
                </a:cubicBezTo>
                <a:lnTo>
                  <a:pt x="613036" y="2665930"/>
                </a:lnTo>
                <a:lnTo>
                  <a:pt x="704633" y="2717641"/>
                </a:lnTo>
                <a:cubicBezTo>
                  <a:pt x="706983" y="2722341"/>
                  <a:pt x="709328" y="2727041"/>
                  <a:pt x="711676" y="2734090"/>
                </a:cubicBezTo>
                <a:cubicBezTo>
                  <a:pt x="702283" y="2745836"/>
                  <a:pt x="695234" y="2759929"/>
                  <a:pt x="688190" y="2774014"/>
                </a:cubicBezTo>
                <a:lnTo>
                  <a:pt x="683493" y="2776361"/>
                </a:lnTo>
                <a:lnTo>
                  <a:pt x="685840" y="2778709"/>
                </a:lnTo>
                <a:cubicBezTo>
                  <a:pt x="624778" y="2900817"/>
                  <a:pt x="629478" y="3060507"/>
                  <a:pt x="706983" y="3184971"/>
                </a:cubicBezTo>
                <a:cubicBezTo>
                  <a:pt x="706983" y="3187318"/>
                  <a:pt x="706983" y="3187318"/>
                  <a:pt x="706983" y="3187318"/>
                </a:cubicBezTo>
                <a:cubicBezTo>
                  <a:pt x="711676" y="3194364"/>
                  <a:pt x="714026" y="3201406"/>
                  <a:pt x="718726" y="3206106"/>
                </a:cubicBezTo>
                <a:cubicBezTo>
                  <a:pt x="711676" y="3210801"/>
                  <a:pt x="706983" y="3215498"/>
                  <a:pt x="699934" y="3215498"/>
                </a:cubicBezTo>
                <a:cubicBezTo>
                  <a:pt x="683493" y="3213150"/>
                  <a:pt x="674098" y="3201406"/>
                  <a:pt x="667050" y="3184971"/>
                </a:cubicBezTo>
                <a:cubicBezTo>
                  <a:pt x="662355" y="3187318"/>
                  <a:pt x="655307" y="3189668"/>
                  <a:pt x="650613" y="3192015"/>
                </a:cubicBezTo>
                <a:cubicBezTo>
                  <a:pt x="652963" y="3194364"/>
                  <a:pt x="652963" y="3196710"/>
                  <a:pt x="655307" y="3199057"/>
                </a:cubicBezTo>
                <a:cubicBezTo>
                  <a:pt x="648265" y="3199057"/>
                  <a:pt x="641221" y="3203754"/>
                  <a:pt x="636520" y="3199057"/>
                </a:cubicBezTo>
                <a:cubicBezTo>
                  <a:pt x="636520" y="3199057"/>
                  <a:pt x="636520" y="3184971"/>
                  <a:pt x="631828" y="3180274"/>
                </a:cubicBezTo>
                <a:lnTo>
                  <a:pt x="622428" y="3173228"/>
                </a:lnTo>
                <a:lnTo>
                  <a:pt x="547267" y="3168532"/>
                </a:lnTo>
                <a:lnTo>
                  <a:pt x="521430" y="3156790"/>
                </a:lnTo>
                <a:lnTo>
                  <a:pt x="469760" y="3168532"/>
                </a:lnTo>
                <a:cubicBezTo>
                  <a:pt x="467409" y="3166181"/>
                  <a:pt x="467409" y="3163835"/>
                  <a:pt x="465059" y="3161485"/>
                </a:cubicBezTo>
                <a:cubicBezTo>
                  <a:pt x="481502" y="3149744"/>
                  <a:pt x="490896" y="3149744"/>
                  <a:pt x="490896" y="3145047"/>
                </a:cubicBezTo>
                <a:cubicBezTo>
                  <a:pt x="493245" y="3140349"/>
                  <a:pt x="488547" y="3138001"/>
                  <a:pt x="488547" y="3135652"/>
                </a:cubicBezTo>
                <a:cubicBezTo>
                  <a:pt x="488547" y="3130952"/>
                  <a:pt x="493245" y="3130952"/>
                  <a:pt x="495595" y="3128603"/>
                </a:cubicBezTo>
                <a:cubicBezTo>
                  <a:pt x="495595" y="3128603"/>
                  <a:pt x="500295" y="3138001"/>
                  <a:pt x="512037" y="3140349"/>
                </a:cubicBezTo>
                <a:lnTo>
                  <a:pt x="514388" y="3135652"/>
                </a:lnTo>
                <a:cubicBezTo>
                  <a:pt x="507337" y="3130952"/>
                  <a:pt x="497945" y="3126260"/>
                  <a:pt x="497945" y="3119216"/>
                </a:cubicBezTo>
                <a:cubicBezTo>
                  <a:pt x="497945" y="3114518"/>
                  <a:pt x="504987" y="3114518"/>
                  <a:pt x="504987" y="3109818"/>
                </a:cubicBezTo>
                <a:cubicBezTo>
                  <a:pt x="504987" y="3107472"/>
                  <a:pt x="502645" y="3105123"/>
                  <a:pt x="502645" y="3102775"/>
                </a:cubicBezTo>
                <a:cubicBezTo>
                  <a:pt x="500295" y="3105123"/>
                  <a:pt x="500295" y="3107472"/>
                  <a:pt x="497945" y="3109818"/>
                </a:cubicBezTo>
                <a:cubicBezTo>
                  <a:pt x="495595" y="3114518"/>
                  <a:pt x="493245" y="3121558"/>
                  <a:pt x="486198" y="3123908"/>
                </a:cubicBezTo>
                <a:cubicBezTo>
                  <a:pt x="486198" y="3123908"/>
                  <a:pt x="479153" y="3121558"/>
                  <a:pt x="476803" y="3119216"/>
                </a:cubicBezTo>
                <a:lnTo>
                  <a:pt x="476803" y="3109818"/>
                </a:lnTo>
                <a:cubicBezTo>
                  <a:pt x="465059" y="3112168"/>
                  <a:pt x="455667" y="3116866"/>
                  <a:pt x="443918" y="3119216"/>
                </a:cubicBezTo>
                <a:cubicBezTo>
                  <a:pt x="443918" y="3119216"/>
                  <a:pt x="450967" y="3128603"/>
                  <a:pt x="450967" y="3145047"/>
                </a:cubicBezTo>
                <a:lnTo>
                  <a:pt x="425132" y="3138001"/>
                </a:lnTo>
                <a:lnTo>
                  <a:pt x="399291" y="3187318"/>
                </a:lnTo>
                <a:cubicBezTo>
                  <a:pt x="394596" y="3192015"/>
                  <a:pt x="389897" y="3199057"/>
                  <a:pt x="382854" y="3199057"/>
                </a:cubicBezTo>
                <a:cubicBezTo>
                  <a:pt x="372282" y="3199057"/>
                  <a:pt x="368317" y="3199057"/>
                  <a:pt x="363036" y="3185191"/>
                </a:cubicBezTo>
                <a:lnTo>
                  <a:pt x="358031" y="3169393"/>
                </a:lnTo>
                <a:lnTo>
                  <a:pt x="365235" y="3158844"/>
                </a:lnTo>
                <a:cubicBezTo>
                  <a:pt x="368172" y="3157374"/>
                  <a:pt x="371112" y="3157964"/>
                  <a:pt x="373456" y="3159135"/>
                </a:cubicBezTo>
                <a:cubicBezTo>
                  <a:pt x="375805" y="3159135"/>
                  <a:pt x="378154" y="3161485"/>
                  <a:pt x="378154" y="3163835"/>
                </a:cubicBezTo>
                <a:cubicBezTo>
                  <a:pt x="380504" y="3168532"/>
                  <a:pt x="378154" y="3170882"/>
                  <a:pt x="378154" y="3173228"/>
                </a:cubicBezTo>
                <a:cubicBezTo>
                  <a:pt x="382854" y="3184971"/>
                  <a:pt x="399291" y="3175574"/>
                  <a:pt x="403989" y="3166181"/>
                </a:cubicBezTo>
                <a:cubicBezTo>
                  <a:pt x="406339" y="3161485"/>
                  <a:pt x="399291" y="3154437"/>
                  <a:pt x="401641" y="3149744"/>
                </a:cubicBezTo>
                <a:cubicBezTo>
                  <a:pt x="403989" y="3145047"/>
                  <a:pt x="415734" y="3147393"/>
                  <a:pt x="420431" y="3142698"/>
                </a:cubicBezTo>
                <a:cubicBezTo>
                  <a:pt x="422782" y="3140349"/>
                  <a:pt x="418084" y="3135652"/>
                  <a:pt x="420431" y="3133303"/>
                </a:cubicBezTo>
                <a:cubicBezTo>
                  <a:pt x="425132" y="3128603"/>
                  <a:pt x="432174" y="3128603"/>
                  <a:pt x="434525" y="3123908"/>
                </a:cubicBezTo>
                <a:cubicBezTo>
                  <a:pt x="434525" y="3121558"/>
                  <a:pt x="434525" y="3116866"/>
                  <a:pt x="434525" y="3114518"/>
                </a:cubicBezTo>
                <a:cubicBezTo>
                  <a:pt x="436874" y="3107472"/>
                  <a:pt x="448616" y="3086336"/>
                  <a:pt x="462709" y="3088687"/>
                </a:cubicBezTo>
                <a:cubicBezTo>
                  <a:pt x="469760" y="3088687"/>
                  <a:pt x="472110" y="3098078"/>
                  <a:pt x="479153" y="3102775"/>
                </a:cubicBezTo>
                <a:cubicBezTo>
                  <a:pt x="479153" y="3100425"/>
                  <a:pt x="481502" y="3098078"/>
                  <a:pt x="481502" y="3095732"/>
                </a:cubicBezTo>
                <a:cubicBezTo>
                  <a:pt x="481502" y="3091033"/>
                  <a:pt x="479153" y="3088687"/>
                  <a:pt x="481502" y="3086336"/>
                </a:cubicBezTo>
                <a:cubicBezTo>
                  <a:pt x="483852" y="3081640"/>
                  <a:pt x="488547" y="3081640"/>
                  <a:pt x="490896" y="3076942"/>
                </a:cubicBezTo>
                <a:cubicBezTo>
                  <a:pt x="490896" y="3072247"/>
                  <a:pt x="490896" y="3069899"/>
                  <a:pt x="490896" y="3067552"/>
                </a:cubicBezTo>
                <a:cubicBezTo>
                  <a:pt x="490896" y="3065200"/>
                  <a:pt x="476803" y="3053460"/>
                  <a:pt x="469760" y="3051114"/>
                </a:cubicBezTo>
                <a:cubicBezTo>
                  <a:pt x="465059" y="3051114"/>
                  <a:pt x="462709" y="3051114"/>
                  <a:pt x="465059" y="3053460"/>
                </a:cubicBezTo>
                <a:cubicBezTo>
                  <a:pt x="467409" y="3055809"/>
                  <a:pt x="469760" y="3058159"/>
                  <a:pt x="469760" y="3060507"/>
                </a:cubicBezTo>
                <a:cubicBezTo>
                  <a:pt x="469760" y="3062857"/>
                  <a:pt x="467409" y="3067552"/>
                  <a:pt x="465059" y="3067552"/>
                </a:cubicBezTo>
                <a:cubicBezTo>
                  <a:pt x="448616" y="3072247"/>
                  <a:pt x="441569" y="3065200"/>
                  <a:pt x="432174" y="3051114"/>
                </a:cubicBezTo>
                <a:cubicBezTo>
                  <a:pt x="432174" y="3051114"/>
                  <a:pt x="429826" y="3048764"/>
                  <a:pt x="429826" y="3048764"/>
                </a:cubicBezTo>
                <a:cubicBezTo>
                  <a:pt x="429826" y="3048764"/>
                  <a:pt x="408689" y="3051114"/>
                  <a:pt x="399291" y="3051114"/>
                </a:cubicBezTo>
                <a:lnTo>
                  <a:pt x="399291" y="3060507"/>
                </a:lnTo>
                <a:cubicBezTo>
                  <a:pt x="371112" y="3060507"/>
                  <a:pt x="357014" y="3074593"/>
                  <a:pt x="364062" y="3093383"/>
                </a:cubicBezTo>
                <a:cubicBezTo>
                  <a:pt x="366411" y="3095732"/>
                  <a:pt x="368761" y="3098078"/>
                  <a:pt x="371112" y="3098078"/>
                </a:cubicBezTo>
                <a:cubicBezTo>
                  <a:pt x="375805" y="3098078"/>
                  <a:pt x="378154" y="3098078"/>
                  <a:pt x="408689" y="3069899"/>
                </a:cubicBezTo>
                <a:cubicBezTo>
                  <a:pt x="413389" y="3065200"/>
                  <a:pt x="415734" y="3062857"/>
                  <a:pt x="420431" y="3065200"/>
                </a:cubicBezTo>
                <a:cubicBezTo>
                  <a:pt x="429826" y="3067552"/>
                  <a:pt x="434525" y="3074593"/>
                  <a:pt x="441569" y="3079289"/>
                </a:cubicBezTo>
                <a:cubicBezTo>
                  <a:pt x="434525" y="3086336"/>
                  <a:pt x="429826" y="3095732"/>
                  <a:pt x="420431" y="3098078"/>
                </a:cubicBezTo>
                <a:cubicBezTo>
                  <a:pt x="413389" y="3098078"/>
                  <a:pt x="406339" y="3095732"/>
                  <a:pt x="403989" y="3093383"/>
                </a:cubicBezTo>
                <a:cubicBezTo>
                  <a:pt x="403989" y="3093383"/>
                  <a:pt x="413389" y="3116866"/>
                  <a:pt x="418084" y="3128603"/>
                </a:cubicBezTo>
                <a:lnTo>
                  <a:pt x="385199" y="3145047"/>
                </a:lnTo>
                <a:cubicBezTo>
                  <a:pt x="380504" y="3140349"/>
                  <a:pt x="378154" y="3138001"/>
                  <a:pt x="375805" y="3133303"/>
                </a:cubicBezTo>
                <a:cubicBezTo>
                  <a:pt x="371112" y="3138001"/>
                  <a:pt x="371112" y="3142698"/>
                  <a:pt x="366411" y="3142698"/>
                </a:cubicBezTo>
                <a:cubicBezTo>
                  <a:pt x="354669" y="3142698"/>
                  <a:pt x="352319" y="3119216"/>
                  <a:pt x="340576" y="3116866"/>
                </a:cubicBezTo>
                <a:cubicBezTo>
                  <a:pt x="333528" y="3116866"/>
                  <a:pt x="331178" y="3142698"/>
                  <a:pt x="331178" y="3145047"/>
                </a:cubicBezTo>
                <a:cubicBezTo>
                  <a:pt x="335876" y="3152091"/>
                  <a:pt x="347620" y="3149744"/>
                  <a:pt x="352319" y="3154437"/>
                </a:cubicBezTo>
                <a:cubicBezTo>
                  <a:pt x="354669" y="3156788"/>
                  <a:pt x="355253" y="3159722"/>
                  <a:pt x="355549" y="3162658"/>
                </a:cubicBezTo>
                <a:lnTo>
                  <a:pt x="356344" y="3167101"/>
                </a:lnTo>
                <a:lnTo>
                  <a:pt x="349678" y="3176159"/>
                </a:lnTo>
                <a:cubicBezTo>
                  <a:pt x="347032" y="3179688"/>
                  <a:pt x="344097" y="3182622"/>
                  <a:pt x="340576" y="3182622"/>
                </a:cubicBezTo>
                <a:cubicBezTo>
                  <a:pt x="333528" y="3182622"/>
                  <a:pt x="328829" y="3173228"/>
                  <a:pt x="324134" y="3173228"/>
                </a:cubicBezTo>
                <a:cubicBezTo>
                  <a:pt x="312391" y="3170882"/>
                  <a:pt x="302992" y="3177926"/>
                  <a:pt x="291248" y="3180274"/>
                </a:cubicBezTo>
                <a:cubicBezTo>
                  <a:pt x="291248" y="3180274"/>
                  <a:pt x="312391" y="3180274"/>
                  <a:pt x="321784" y="3189668"/>
                </a:cubicBezTo>
                <a:lnTo>
                  <a:pt x="319434" y="3199057"/>
                </a:lnTo>
                <a:lnTo>
                  <a:pt x="347620" y="3201406"/>
                </a:lnTo>
                <a:cubicBezTo>
                  <a:pt x="352319" y="3201406"/>
                  <a:pt x="354669" y="3201406"/>
                  <a:pt x="357014" y="3201406"/>
                </a:cubicBezTo>
                <a:cubicBezTo>
                  <a:pt x="368761" y="3210801"/>
                  <a:pt x="373456" y="3215498"/>
                  <a:pt x="373456" y="3217848"/>
                </a:cubicBezTo>
                <a:cubicBezTo>
                  <a:pt x="375805" y="3222544"/>
                  <a:pt x="368761" y="3229594"/>
                  <a:pt x="371112" y="3234296"/>
                </a:cubicBezTo>
                <a:cubicBezTo>
                  <a:pt x="373456" y="3238995"/>
                  <a:pt x="378154" y="3238995"/>
                  <a:pt x="382854" y="3241348"/>
                </a:cubicBezTo>
                <a:cubicBezTo>
                  <a:pt x="387548" y="3234296"/>
                  <a:pt x="392247" y="3229594"/>
                  <a:pt x="396941" y="3224895"/>
                </a:cubicBezTo>
                <a:cubicBezTo>
                  <a:pt x="399291" y="3222544"/>
                  <a:pt x="399291" y="3222544"/>
                  <a:pt x="401641" y="3220195"/>
                </a:cubicBezTo>
                <a:cubicBezTo>
                  <a:pt x="406339" y="3227243"/>
                  <a:pt x="413389" y="3234296"/>
                  <a:pt x="415734" y="3241348"/>
                </a:cubicBezTo>
                <a:cubicBezTo>
                  <a:pt x="415734" y="3248400"/>
                  <a:pt x="415734" y="3248400"/>
                  <a:pt x="408689" y="3253094"/>
                </a:cubicBezTo>
                <a:cubicBezTo>
                  <a:pt x="403989" y="3255452"/>
                  <a:pt x="401641" y="3255452"/>
                  <a:pt x="399291" y="3257798"/>
                </a:cubicBezTo>
                <a:cubicBezTo>
                  <a:pt x="396941" y="3255452"/>
                  <a:pt x="389897" y="3260144"/>
                  <a:pt x="387548" y="3257798"/>
                </a:cubicBezTo>
                <a:cubicBezTo>
                  <a:pt x="392247" y="3264857"/>
                  <a:pt x="406339" y="3264857"/>
                  <a:pt x="406339" y="3274273"/>
                </a:cubicBezTo>
                <a:cubicBezTo>
                  <a:pt x="406339" y="3278939"/>
                  <a:pt x="401641" y="3285961"/>
                  <a:pt x="401641" y="3290651"/>
                </a:cubicBezTo>
                <a:cubicBezTo>
                  <a:pt x="401641" y="3290651"/>
                  <a:pt x="418084" y="3288292"/>
                  <a:pt x="425132" y="3285961"/>
                </a:cubicBezTo>
                <a:lnTo>
                  <a:pt x="425132" y="3304700"/>
                </a:lnTo>
                <a:lnTo>
                  <a:pt x="382854" y="3304700"/>
                </a:lnTo>
                <a:cubicBezTo>
                  <a:pt x="375805" y="3309400"/>
                  <a:pt x="366411" y="3316463"/>
                  <a:pt x="357014" y="3316463"/>
                </a:cubicBezTo>
                <a:cubicBezTo>
                  <a:pt x="354669" y="3316463"/>
                  <a:pt x="352319" y="3311755"/>
                  <a:pt x="349970" y="3311755"/>
                </a:cubicBezTo>
                <a:cubicBezTo>
                  <a:pt x="347620" y="3311755"/>
                  <a:pt x="345271" y="3314106"/>
                  <a:pt x="342922" y="3316463"/>
                </a:cubicBezTo>
                <a:cubicBezTo>
                  <a:pt x="340576" y="3321157"/>
                  <a:pt x="345271" y="3323513"/>
                  <a:pt x="345271" y="3325857"/>
                </a:cubicBezTo>
                <a:cubicBezTo>
                  <a:pt x="338226" y="3325857"/>
                  <a:pt x="331178" y="3328206"/>
                  <a:pt x="324134" y="3325857"/>
                </a:cubicBezTo>
                <a:cubicBezTo>
                  <a:pt x="324134" y="3325857"/>
                  <a:pt x="312391" y="3318807"/>
                  <a:pt x="307691" y="3311755"/>
                </a:cubicBezTo>
                <a:lnTo>
                  <a:pt x="300644" y="3316463"/>
                </a:lnTo>
                <a:lnTo>
                  <a:pt x="314736" y="3347004"/>
                </a:lnTo>
                <a:cubicBezTo>
                  <a:pt x="314736" y="3351665"/>
                  <a:pt x="317085" y="3356363"/>
                  <a:pt x="314736" y="3361060"/>
                </a:cubicBezTo>
                <a:cubicBezTo>
                  <a:pt x="312391" y="3363409"/>
                  <a:pt x="312391" y="3365758"/>
                  <a:pt x="310041" y="3368107"/>
                </a:cubicBezTo>
                <a:cubicBezTo>
                  <a:pt x="317085" y="3365758"/>
                  <a:pt x="324134" y="3361060"/>
                  <a:pt x="331178" y="3361060"/>
                </a:cubicBezTo>
                <a:cubicBezTo>
                  <a:pt x="335876" y="3361060"/>
                  <a:pt x="345271" y="3368107"/>
                  <a:pt x="345271" y="3370455"/>
                </a:cubicBezTo>
                <a:cubicBezTo>
                  <a:pt x="347620" y="3377502"/>
                  <a:pt x="333528" y="3379851"/>
                  <a:pt x="331178" y="3386897"/>
                </a:cubicBezTo>
                <a:cubicBezTo>
                  <a:pt x="331178" y="3391595"/>
                  <a:pt x="338226" y="3396292"/>
                  <a:pt x="338226" y="3403339"/>
                </a:cubicBezTo>
                <a:cubicBezTo>
                  <a:pt x="335876" y="3405687"/>
                  <a:pt x="331178" y="3408036"/>
                  <a:pt x="331178" y="3410385"/>
                </a:cubicBezTo>
                <a:cubicBezTo>
                  <a:pt x="331178" y="3410385"/>
                  <a:pt x="331178" y="3422129"/>
                  <a:pt x="331178" y="3429175"/>
                </a:cubicBezTo>
                <a:lnTo>
                  <a:pt x="340576" y="3429175"/>
                </a:lnTo>
                <a:lnTo>
                  <a:pt x="345271" y="3462058"/>
                </a:lnTo>
                <a:cubicBezTo>
                  <a:pt x="345271" y="3462058"/>
                  <a:pt x="347620" y="3464407"/>
                  <a:pt x="347620" y="3464407"/>
                </a:cubicBezTo>
                <a:cubicBezTo>
                  <a:pt x="359363" y="3450314"/>
                  <a:pt x="354669" y="3455012"/>
                  <a:pt x="361714" y="3445616"/>
                </a:cubicBezTo>
                <a:cubicBezTo>
                  <a:pt x="361714" y="3445616"/>
                  <a:pt x="359363" y="3438570"/>
                  <a:pt x="359363" y="3436221"/>
                </a:cubicBezTo>
                <a:lnTo>
                  <a:pt x="359363" y="3426826"/>
                </a:lnTo>
                <a:lnTo>
                  <a:pt x="392247" y="3410385"/>
                </a:lnTo>
                <a:cubicBezTo>
                  <a:pt x="392247" y="3410385"/>
                  <a:pt x="394596" y="3417431"/>
                  <a:pt x="418084" y="3419780"/>
                </a:cubicBezTo>
                <a:lnTo>
                  <a:pt x="425132" y="3429175"/>
                </a:lnTo>
                <a:lnTo>
                  <a:pt x="399291" y="3445616"/>
                </a:lnTo>
                <a:cubicBezTo>
                  <a:pt x="396941" y="3445616"/>
                  <a:pt x="394596" y="3445616"/>
                  <a:pt x="392247" y="3447965"/>
                </a:cubicBezTo>
                <a:cubicBezTo>
                  <a:pt x="389897" y="3450314"/>
                  <a:pt x="389897" y="3455012"/>
                  <a:pt x="392247" y="3457360"/>
                </a:cubicBezTo>
                <a:cubicBezTo>
                  <a:pt x="396941" y="3466756"/>
                  <a:pt x="408689" y="3464407"/>
                  <a:pt x="413389" y="3471453"/>
                </a:cubicBezTo>
                <a:cubicBezTo>
                  <a:pt x="415734" y="3473802"/>
                  <a:pt x="413389" y="3478499"/>
                  <a:pt x="413389" y="3480848"/>
                </a:cubicBezTo>
                <a:lnTo>
                  <a:pt x="408091" y="3485263"/>
                </a:lnTo>
                <a:lnTo>
                  <a:pt x="415718" y="3485546"/>
                </a:lnTo>
                <a:cubicBezTo>
                  <a:pt x="418067" y="3485546"/>
                  <a:pt x="418067" y="3487894"/>
                  <a:pt x="420415" y="3490243"/>
                </a:cubicBezTo>
                <a:cubicBezTo>
                  <a:pt x="422764" y="3490243"/>
                  <a:pt x="422764" y="3492592"/>
                  <a:pt x="425115" y="3492592"/>
                </a:cubicBezTo>
                <a:cubicBezTo>
                  <a:pt x="427465" y="3494941"/>
                  <a:pt x="432159" y="3492592"/>
                  <a:pt x="434508" y="3490243"/>
                </a:cubicBezTo>
                <a:cubicBezTo>
                  <a:pt x="436857" y="3487894"/>
                  <a:pt x="434508" y="3483197"/>
                  <a:pt x="436857" y="3480848"/>
                </a:cubicBezTo>
                <a:cubicBezTo>
                  <a:pt x="439207" y="3478499"/>
                  <a:pt x="448601" y="3469104"/>
                  <a:pt x="472088" y="3464407"/>
                </a:cubicBezTo>
                <a:cubicBezTo>
                  <a:pt x="476786" y="3462058"/>
                  <a:pt x="483835" y="3462058"/>
                  <a:pt x="488530" y="3464407"/>
                </a:cubicBezTo>
                <a:cubicBezTo>
                  <a:pt x="493227" y="3466756"/>
                  <a:pt x="493227" y="3476151"/>
                  <a:pt x="500278" y="3478499"/>
                </a:cubicBezTo>
                <a:cubicBezTo>
                  <a:pt x="504971" y="3478499"/>
                  <a:pt x="507320" y="3476151"/>
                  <a:pt x="509670" y="3476151"/>
                </a:cubicBezTo>
                <a:cubicBezTo>
                  <a:pt x="514366" y="3476151"/>
                  <a:pt x="516715" y="3476151"/>
                  <a:pt x="519064" y="3478499"/>
                </a:cubicBezTo>
                <a:cubicBezTo>
                  <a:pt x="521413" y="3480848"/>
                  <a:pt x="521413" y="3485546"/>
                  <a:pt x="519064" y="3487894"/>
                </a:cubicBezTo>
                <a:cubicBezTo>
                  <a:pt x="519064" y="3487894"/>
                  <a:pt x="514366" y="3492592"/>
                  <a:pt x="512020" y="3494941"/>
                </a:cubicBezTo>
                <a:lnTo>
                  <a:pt x="516715" y="3504336"/>
                </a:lnTo>
                <a:lnTo>
                  <a:pt x="587183" y="3509034"/>
                </a:lnTo>
                <a:cubicBezTo>
                  <a:pt x="605970" y="3509034"/>
                  <a:pt x="622411" y="3501987"/>
                  <a:pt x="638853" y="3501987"/>
                </a:cubicBezTo>
                <a:cubicBezTo>
                  <a:pt x="648246" y="3501987"/>
                  <a:pt x="655296" y="3509034"/>
                  <a:pt x="664688" y="3506685"/>
                </a:cubicBezTo>
                <a:cubicBezTo>
                  <a:pt x="669389" y="3504336"/>
                  <a:pt x="671734" y="3499638"/>
                  <a:pt x="674083" y="3499638"/>
                </a:cubicBezTo>
                <a:cubicBezTo>
                  <a:pt x="721059" y="3494941"/>
                  <a:pt x="765686" y="3516080"/>
                  <a:pt x="810314" y="3511382"/>
                </a:cubicBezTo>
                <a:cubicBezTo>
                  <a:pt x="833800" y="3511382"/>
                  <a:pt x="854942" y="3504336"/>
                  <a:pt x="878427" y="3499638"/>
                </a:cubicBezTo>
                <a:cubicBezTo>
                  <a:pt x="859637" y="3497290"/>
                  <a:pt x="840850" y="3490243"/>
                  <a:pt x="819707" y="3490243"/>
                </a:cubicBezTo>
                <a:cubicBezTo>
                  <a:pt x="800917" y="3490243"/>
                  <a:pt x="784479" y="3497290"/>
                  <a:pt x="768037" y="3494941"/>
                </a:cubicBezTo>
                <a:cubicBezTo>
                  <a:pt x="758638" y="3494941"/>
                  <a:pt x="751594" y="3487894"/>
                  <a:pt x="742197" y="3487894"/>
                </a:cubicBezTo>
                <a:cubicBezTo>
                  <a:pt x="718709" y="3485546"/>
                  <a:pt x="692874" y="3492592"/>
                  <a:pt x="667039" y="3492592"/>
                </a:cubicBezTo>
                <a:cubicBezTo>
                  <a:pt x="624761" y="3490243"/>
                  <a:pt x="577783" y="3513731"/>
                  <a:pt x="544901" y="3487894"/>
                </a:cubicBezTo>
                <a:cubicBezTo>
                  <a:pt x="540205" y="3485546"/>
                  <a:pt x="540205" y="3478499"/>
                  <a:pt x="540205" y="3471453"/>
                </a:cubicBezTo>
                <a:cubicBezTo>
                  <a:pt x="540205" y="3466756"/>
                  <a:pt x="547249" y="3457360"/>
                  <a:pt x="549598" y="3457360"/>
                </a:cubicBezTo>
                <a:cubicBezTo>
                  <a:pt x="558992" y="3455012"/>
                  <a:pt x="566040" y="3459709"/>
                  <a:pt x="575435" y="3459709"/>
                </a:cubicBezTo>
                <a:cubicBezTo>
                  <a:pt x="580133" y="3459709"/>
                  <a:pt x="582483" y="3457360"/>
                  <a:pt x="584833" y="3457360"/>
                </a:cubicBezTo>
                <a:cubicBezTo>
                  <a:pt x="596576" y="3459709"/>
                  <a:pt x="601270" y="3473802"/>
                  <a:pt x="610668" y="3476151"/>
                </a:cubicBezTo>
                <a:cubicBezTo>
                  <a:pt x="610668" y="3476151"/>
                  <a:pt x="617713" y="3473802"/>
                  <a:pt x="620060" y="3471453"/>
                </a:cubicBezTo>
                <a:lnTo>
                  <a:pt x="624761" y="3462058"/>
                </a:lnTo>
                <a:cubicBezTo>
                  <a:pt x="725755" y="3459709"/>
                  <a:pt x="826757" y="3466756"/>
                  <a:pt x="925405" y="3457360"/>
                </a:cubicBezTo>
                <a:cubicBezTo>
                  <a:pt x="925405" y="3457360"/>
                  <a:pt x="927750" y="3457360"/>
                  <a:pt x="927750" y="3457360"/>
                </a:cubicBezTo>
                <a:lnTo>
                  <a:pt x="934798" y="3447965"/>
                </a:lnTo>
                <a:lnTo>
                  <a:pt x="887821" y="3438570"/>
                </a:lnTo>
                <a:cubicBezTo>
                  <a:pt x="883127" y="3440919"/>
                  <a:pt x="878427" y="3443268"/>
                  <a:pt x="873728" y="3443268"/>
                </a:cubicBezTo>
                <a:cubicBezTo>
                  <a:pt x="873728" y="3443268"/>
                  <a:pt x="829102" y="3443268"/>
                  <a:pt x="768037" y="3429175"/>
                </a:cubicBezTo>
                <a:lnTo>
                  <a:pt x="678781" y="3433872"/>
                </a:lnTo>
                <a:cubicBezTo>
                  <a:pt x="676431" y="3433872"/>
                  <a:pt x="676431" y="3436221"/>
                  <a:pt x="674083" y="3436221"/>
                </a:cubicBezTo>
                <a:cubicBezTo>
                  <a:pt x="669389" y="3438570"/>
                  <a:pt x="662338" y="3436221"/>
                  <a:pt x="657641" y="3436221"/>
                </a:cubicBezTo>
                <a:cubicBezTo>
                  <a:pt x="650596" y="3433872"/>
                  <a:pt x="643548" y="3426826"/>
                  <a:pt x="636503" y="3426826"/>
                </a:cubicBezTo>
                <a:cubicBezTo>
                  <a:pt x="627111" y="3424477"/>
                  <a:pt x="620060" y="3431524"/>
                  <a:pt x="610668" y="3431524"/>
                </a:cubicBezTo>
                <a:cubicBezTo>
                  <a:pt x="594225" y="3431524"/>
                  <a:pt x="566040" y="3415083"/>
                  <a:pt x="563691" y="3408036"/>
                </a:cubicBezTo>
                <a:cubicBezTo>
                  <a:pt x="563691" y="3403339"/>
                  <a:pt x="566040" y="3400990"/>
                  <a:pt x="568391" y="3398641"/>
                </a:cubicBezTo>
                <a:cubicBezTo>
                  <a:pt x="575435" y="3396292"/>
                  <a:pt x="584833" y="3403339"/>
                  <a:pt x="594225" y="3403339"/>
                </a:cubicBezTo>
                <a:cubicBezTo>
                  <a:pt x="622411" y="3403339"/>
                  <a:pt x="624761" y="3398641"/>
                  <a:pt x="636503" y="3391595"/>
                </a:cubicBezTo>
                <a:cubicBezTo>
                  <a:pt x="634153" y="3389246"/>
                  <a:pt x="631806" y="3389246"/>
                  <a:pt x="629456" y="3386897"/>
                </a:cubicBezTo>
                <a:cubicBezTo>
                  <a:pt x="627111" y="3384548"/>
                  <a:pt x="624761" y="3384548"/>
                  <a:pt x="622411" y="3382199"/>
                </a:cubicBezTo>
                <a:cubicBezTo>
                  <a:pt x="627111" y="3379851"/>
                  <a:pt x="634153" y="3375153"/>
                  <a:pt x="638853" y="3375153"/>
                </a:cubicBezTo>
                <a:cubicBezTo>
                  <a:pt x="643548" y="3375153"/>
                  <a:pt x="645898" y="3375153"/>
                  <a:pt x="648246" y="3375153"/>
                </a:cubicBezTo>
                <a:cubicBezTo>
                  <a:pt x="648246" y="3375153"/>
                  <a:pt x="648246" y="3365758"/>
                  <a:pt x="648246" y="3361061"/>
                </a:cubicBezTo>
                <a:lnTo>
                  <a:pt x="613018" y="3356363"/>
                </a:lnTo>
                <a:cubicBezTo>
                  <a:pt x="615363" y="3344658"/>
                  <a:pt x="617713" y="3342305"/>
                  <a:pt x="622411" y="3342305"/>
                </a:cubicBezTo>
                <a:cubicBezTo>
                  <a:pt x="622411" y="3342305"/>
                  <a:pt x="634153" y="3349336"/>
                  <a:pt x="638853" y="3354014"/>
                </a:cubicBezTo>
                <a:lnTo>
                  <a:pt x="655296" y="3349336"/>
                </a:lnTo>
                <a:lnTo>
                  <a:pt x="798572" y="3354014"/>
                </a:lnTo>
                <a:cubicBezTo>
                  <a:pt x="803265" y="3351665"/>
                  <a:pt x="807964" y="3349336"/>
                  <a:pt x="815010" y="3349336"/>
                </a:cubicBezTo>
                <a:cubicBezTo>
                  <a:pt x="819707" y="3347004"/>
                  <a:pt x="822057" y="3349336"/>
                  <a:pt x="824407" y="3349336"/>
                </a:cubicBezTo>
                <a:cubicBezTo>
                  <a:pt x="826757" y="3349336"/>
                  <a:pt x="827928" y="3347588"/>
                  <a:pt x="829102" y="3345827"/>
                </a:cubicBezTo>
                <a:lnTo>
                  <a:pt x="832133" y="3343559"/>
                </a:lnTo>
                <a:lnTo>
                  <a:pt x="810323" y="3337608"/>
                </a:lnTo>
                <a:lnTo>
                  <a:pt x="803277" y="3335256"/>
                </a:lnTo>
                <a:cubicBezTo>
                  <a:pt x="803277" y="3335256"/>
                  <a:pt x="807974" y="3332910"/>
                  <a:pt x="810323" y="3330561"/>
                </a:cubicBezTo>
                <a:lnTo>
                  <a:pt x="836160" y="3328206"/>
                </a:lnTo>
                <a:cubicBezTo>
                  <a:pt x="847904" y="3330561"/>
                  <a:pt x="843208" y="3328206"/>
                  <a:pt x="852601" y="3335256"/>
                </a:cubicBezTo>
                <a:cubicBezTo>
                  <a:pt x="852601" y="3335256"/>
                  <a:pt x="851430" y="3335844"/>
                  <a:pt x="848784" y="3337315"/>
                </a:cubicBezTo>
                <a:lnTo>
                  <a:pt x="839067" y="3342966"/>
                </a:lnTo>
                <a:lnTo>
                  <a:pt x="854942" y="3344947"/>
                </a:lnTo>
                <a:cubicBezTo>
                  <a:pt x="861985" y="3347004"/>
                  <a:pt x="869035" y="3349336"/>
                  <a:pt x="876077" y="3349336"/>
                </a:cubicBezTo>
                <a:cubicBezTo>
                  <a:pt x="890170" y="3349336"/>
                  <a:pt x="906612" y="3356363"/>
                  <a:pt x="918355" y="3349336"/>
                </a:cubicBezTo>
                <a:cubicBezTo>
                  <a:pt x="920705" y="3349336"/>
                  <a:pt x="923055" y="3347004"/>
                  <a:pt x="923055" y="3344658"/>
                </a:cubicBezTo>
                <a:cubicBezTo>
                  <a:pt x="920705" y="3344658"/>
                  <a:pt x="920705" y="3342305"/>
                  <a:pt x="918355" y="3342305"/>
                </a:cubicBezTo>
                <a:cubicBezTo>
                  <a:pt x="916007" y="3342305"/>
                  <a:pt x="916007" y="3339957"/>
                  <a:pt x="913658" y="3339957"/>
                </a:cubicBezTo>
                <a:cubicBezTo>
                  <a:pt x="951240" y="3351665"/>
                  <a:pt x="991168" y="3356363"/>
                  <a:pt x="1028748" y="3361061"/>
                </a:cubicBezTo>
                <a:cubicBezTo>
                  <a:pt x="1068681" y="3363409"/>
                  <a:pt x="1108609" y="3361061"/>
                  <a:pt x="1148537" y="3356363"/>
                </a:cubicBezTo>
                <a:lnTo>
                  <a:pt x="1155587" y="3356363"/>
                </a:lnTo>
                <a:lnTo>
                  <a:pt x="1157931" y="3354014"/>
                </a:lnTo>
                <a:cubicBezTo>
                  <a:pt x="1167329" y="3354014"/>
                  <a:pt x="1176721" y="3351665"/>
                  <a:pt x="1186117" y="3349336"/>
                </a:cubicBezTo>
                <a:lnTo>
                  <a:pt x="1188465" y="3354014"/>
                </a:lnTo>
                <a:lnTo>
                  <a:pt x="1197864" y="3356363"/>
                </a:lnTo>
                <a:lnTo>
                  <a:pt x="1207257" y="3356363"/>
                </a:lnTo>
                <a:lnTo>
                  <a:pt x="1209607" y="3349336"/>
                </a:lnTo>
                <a:cubicBezTo>
                  <a:pt x="1209607" y="3349336"/>
                  <a:pt x="1207257" y="3347004"/>
                  <a:pt x="1207257" y="3347004"/>
                </a:cubicBezTo>
                <a:lnTo>
                  <a:pt x="1204906" y="3347004"/>
                </a:lnTo>
                <a:cubicBezTo>
                  <a:pt x="1223699" y="3339957"/>
                  <a:pt x="1242488" y="3335256"/>
                  <a:pt x="1261277" y="3328206"/>
                </a:cubicBezTo>
                <a:lnTo>
                  <a:pt x="1327043" y="3330561"/>
                </a:lnTo>
                <a:cubicBezTo>
                  <a:pt x="1329393" y="3328206"/>
                  <a:pt x="1331741" y="3328206"/>
                  <a:pt x="1331741" y="3325857"/>
                </a:cubicBezTo>
                <a:cubicBezTo>
                  <a:pt x="1331741" y="3321157"/>
                  <a:pt x="1327043" y="3318807"/>
                  <a:pt x="1317649" y="3318807"/>
                </a:cubicBezTo>
                <a:cubicBezTo>
                  <a:pt x="1317649" y="3318807"/>
                  <a:pt x="1305905" y="3318807"/>
                  <a:pt x="1301206" y="3318807"/>
                </a:cubicBezTo>
                <a:lnTo>
                  <a:pt x="1284765" y="3318807"/>
                </a:lnTo>
                <a:cubicBezTo>
                  <a:pt x="1308255" y="3309399"/>
                  <a:pt x="1331741" y="3297674"/>
                  <a:pt x="1352883" y="3283629"/>
                </a:cubicBezTo>
                <a:cubicBezTo>
                  <a:pt x="1428041" y="3236641"/>
                  <a:pt x="1484412" y="3170868"/>
                  <a:pt x="1524344" y="3100401"/>
                </a:cubicBezTo>
                <a:lnTo>
                  <a:pt x="1529038" y="3095704"/>
                </a:lnTo>
                <a:cubicBezTo>
                  <a:pt x="1517295" y="3095704"/>
                  <a:pt x="1505551" y="3095704"/>
                  <a:pt x="1493808" y="3093357"/>
                </a:cubicBezTo>
                <a:cubicBezTo>
                  <a:pt x="1470319" y="3098049"/>
                  <a:pt x="1449180" y="3095704"/>
                  <a:pt x="1432739" y="3091003"/>
                </a:cubicBezTo>
                <a:cubicBezTo>
                  <a:pt x="1402205" y="3145031"/>
                  <a:pt x="1359927" y="3192009"/>
                  <a:pt x="1303555" y="3229593"/>
                </a:cubicBezTo>
                <a:cubicBezTo>
                  <a:pt x="1277719" y="3246041"/>
                  <a:pt x="1251884" y="3260142"/>
                  <a:pt x="1223699" y="3271915"/>
                </a:cubicBezTo>
                <a:lnTo>
                  <a:pt x="1209607" y="3271915"/>
                </a:lnTo>
                <a:lnTo>
                  <a:pt x="1188465" y="3278939"/>
                </a:lnTo>
                <a:lnTo>
                  <a:pt x="1186117" y="3285961"/>
                </a:lnTo>
                <a:cubicBezTo>
                  <a:pt x="1129746" y="3302341"/>
                  <a:pt x="1073376" y="3309399"/>
                  <a:pt x="1014655" y="3304700"/>
                </a:cubicBezTo>
                <a:cubicBezTo>
                  <a:pt x="970028" y="3302341"/>
                  <a:pt x="927750" y="3295314"/>
                  <a:pt x="887821" y="3281270"/>
                </a:cubicBezTo>
                <a:lnTo>
                  <a:pt x="892520" y="3271915"/>
                </a:lnTo>
                <a:lnTo>
                  <a:pt x="883127" y="3269552"/>
                </a:lnTo>
                <a:lnTo>
                  <a:pt x="873728" y="3271915"/>
                </a:lnTo>
                <a:lnTo>
                  <a:pt x="866685" y="3274248"/>
                </a:lnTo>
                <a:lnTo>
                  <a:pt x="869035" y="3276607"/>
                </a:lnTo>
                <a:cubicBezTo>
                  <a:pt x="838500" y="3264850"/>
                  <a:pt x="810314" y="3248384"/>
                  <a:pt x="784479" y="3227241"/>
                </a:cubicBezTo>
                <a:lnTo>
                  <a:pt x="789174" y="3224895"/>
                </a:lnTo>
                <a:lnTo>
                  <a:pt x="791521" y="3220195"/>
                </a:lnTo>
                <a:lnTo>
                  <a:pt x="775080" y="3217847"/>
                </a:lnTo>
                <a:cubicBezTo>
                  <a:pt x="765686" y="3208446"/>
                  <a:pt x="756290" y="3199053"/>
                  <a:pt x="749244" y="3189660"/>
                </a:cubicBezTo>
                <a:cubicBezTo>
                  <a:pt x="746895" y="3189660"/>
                  <a:pt x="746895" y="3187311"/>
                  <a:pt x="744547" y="3184961"/>
                </a:cubicBezTo>
                <a:cubicBezTo>
                  <a:pt x="744547" y="3184961"/>
                  <a:pt x="746895" y="3182612"/>
                  <a:pt x="746895" y="3182612"/>
                </a:cubicBezTo>
                <a:cubicBezTo>
                  <a:pt x="746895" y="3182612"/>
                  <a:pt x="749244" y="3180267"/>
                  <a:pt x="751594" y="3177914"/>
                </a:cubicBezTo>
                <a:lnTo>
                  <a:pt x="746895" y="3170868"/>
                </a:lnTo>
                <a:lnTo>
                  <a:pt x="735152" y="3170868"/>
                </a:lnTo>
                <a:cubicBezTo>
                  <a:pt x="643548" y="3041678"/>
                  <a:pt x="652946" y="2851420"/>
                  <a:pt x="742197" y="2743386"/>
                </a:cubicBezTo>
                <a:cubicBezTo>
                  <a:pt x="742197" y="2743386"/>
                  <a:pt x="744547" y="2743386"/>
                  <a:pt x="744547" y="2743386"/>
                </a:cubicBezTo>
                <a:cubicBezTo>
                  <a:pt x="758638" y="2741036"/>
                  <a:pt x="772731" y="2729290"/>
                  <a:pt x="770382" y="2717548"/>
                </a:cubicBezTo>
                <a:cubicBezTo>
                  <a:pt x="770382" y="2717548"/>
                  <a:pt x="770382" y="2717548"/>
                  <a:pt x="768037" y="2715199"/>
                </a:cubicBezTo>
                <a:cubicBezTo>
                  <a:pt x="772731" y="2708153"/>
                  <a:pt x="779779" y="2703455"/>
                  <a:pt x="786824" y="2698757"/>
                </a:cubicBezTo>
                <a:cubicBezTo>
                  <a:pt x="786824" y="2698757"/>
                  <a:pt x="786824" y="2701106"/>
                  <a:pt x="786824" y="2701106"/>
                </a:cubicBezTo>
                <a:cubicBezTo>
                  <a:pt x="786824" y="2705803"/>
                  <a:pt x="784479" y="2712850"/>
                  <a:pt x="786824" y="2717548"/>
                </a:cubicBezTo>
                <a:cubicBezTo>
                  <a:pt x="791521" y="2726944"/>
                  <a:pt x="798572" y="2731642"/>
                  <a:pt x="805614" y="2738688"/>
                </a:cubicBezTo>
                <a:cubicBezTo>
                  <a:pt x="807964" y="2731642"/>
                  <a:pt x="807964" y="2724594"/>
                  <a:pt x="812665" y="2717548"/>
                </a:cubicBezTo>
                <a:cubicBezTo>
                  <a:pt x="812665" y="2715199"/>
                  <a:pt x="819707" y="2708153"/>
                  <a:pt x="822057" y="2708153"/>
                </a:cubicBezTo>
                <a:cubicBezTo>
                  <a:pt x="824407" y="2708153"/>
                  <a:pt x="829102" y="2708153"/>
                  <a:pt x="831452" y="2708153"/>
                </a:cubicBezTo>
                <a:cubicBezTo>
                  <a:pt x="847892" y="2712850"/>
                  <a:pt x="857287" y="2733988"/>
                  <a:pt x="873728" y="2731642"/>
                </a:cubicBezTo>
                <a:cubicBezTo>
                  <a:pt x="878427" y="2731642"/>
                  <a:pt x="878427" y="2731642"/>
                  <a:pt x="883127" y="2708153"/>
                </a:cubicBezTo>
                <a:cubicBezTo>
                  <a:pt x="887821" y="2708153"/>
                  <a:pt x="890170" y="2710502"/>
                  <a:pt x="892520" y="2710502"/>
                </a:cubicBezTo>
                <a:cubicBezTo>
                  <a:pt x="897220" y="2710502"/>
                  <a:pt x="899565" y="2710502"/>
                  <a:pt x="901914" y="2710502"/>
                </a:cubicBezTo>
                <a:cubicBezTo>
                  <a:pt x="904263" y="2710502"/>
                  <a:pt x="906612" y="2715199"/>
                  <a:pt x="908962" y="2717548"/>
                </a:cubicBezTo>
                <a:cubicBezTo>
                  <a:pt x="908962" y="2717548"/>
                  <a:pt x="901914" y="2724594"/>
                  <a:pt x="897220" y="2726944"/>
                </a:cubicBezTo>
                <a:lnTo>
                  <a:pt x="894870" y="2736337"/>
                </a:lnTo>
                <a:lnTo>
                  <a:pt x="916007" y="2748077"/>
                </a:lnTo>
                <a:cubicBezTo>
                  <a:pt x="906612" y="2750429"/>
                  <a:pt x="897220" y="2752777"/>
                  <a:pt x="887821" y="2755127"/>
                </a:cubicBezTo>
                <a:cubicBezTo>
                  <a:pt x="887821" y="2755127"/>
                  <a:pt x="887821" y="2752777"/>
                  <a:pt x="887821" y="2752777"/>
                </a:cubicBezTo>
                <a:cubicBezTo>
                  <a:pt x="887821" y="2752777"/>
                  <a:pt x="887821" y="2750429"/>
                  <a:pt x="876077" y="2743386"/>
                </a:cubicBezTo>
                <a:lnTo>
                  <a:pt x="833800" y="2738688"/>
                </a:lnTo>
                <a:lnTo>
                  <a:pt x="829102" y="2741036"/>
                </a:lnTo>
                <a:lnTo>
                  <a:pt x="854942" y="2757477"/>
                </a:lnTo>
                <a:lnTo>
                  <a:pt x="871380" y="2757477"/>
                </a:lnTo>
                <a:cubicBezTo>
                  <a:pt x="869035" y="2759827"/>
                  <a:pt x="869035" y="2759827"/>
                  <a:pt x="866685" y="2759827"/>
                </a:cubicBezTo>
                <a:cubicBezTo>
                  <a:pt x="859637" y="2762175"/>
                  <a:pt x="850242" y="2766863"/>
                  <a:pt x="843195" y="2773917"/>
                </a:cubicBezTo>
                <a:cubicBezTo>
                  <a:pt x="836149" y="2766863"/>
                  <a:pt x="831452" y="2755127"/>
                  <a:pt x="824407" y="2750429"/>
                </a:cubicBezTo>
                <a:cubicBezTo>
                  <a:pt x="822057" y="2748077"/>
                  <a:pt x="817359" y="2752777"/>
                  <a:pt x="812665" y="2750429"/>
                </a:cubicBezTo>
                <a:cubicBezTo>
                  <a:pt x="812665" y="2750429"/>
                  <a:pt x="805614" y="2743386"/>
                  <a:pt x="796222" y="2733988"/>
                </a:cubicBezTo>
                <a:cubicBezTo>
                  <a:pt x="775080" y="2769215"/>
                  <a:pt x="782129" y="2762175"/>
                  <a:pt x="760987" y="2766863"/>
                </a:cubicBezTo>
                <a:cubicBezTo>
                  <a:pt x="751594" y="2769215"/>
                  <a:pt x="744547" y="2766863"/>
                  <a:pt x="735152" y="2766863"/>
                </a:cubicBezTo>
                <a:cubicBezTo>
                  <a:pt x="749244" y="2783310"/>
                  <a:pt x="749244" y="2783310"/>
                  <a:pt x="763336" y="2783310"/>
                </a:cubicBezTo>
                <a:cubicBezTo>
                  <a:pt x="770382" y="2783310"/>
                  <a:pt x="775080" y="2778610"/>
                  <a:pt x="779779" y="2776265"/>
                </a:cubicBezTo>
                <a:cubicBezTo>
                  <a:pt x="784479" y="2773917"/>
                  <a:pt x="791521" y="2771565"/>
                  <a:pt x="796222" y="2773917"/>
                </a:cubicBezTo>
                <a:cubicBezTo>
                  <a:pt x="803265" y="2776265"/>
                  <a:pt x="819707" y="2792709"/>
                  <a:pt x="819707" y="2792709"/>
                </a:cubicBezTo>
                <a:cubicBezTo>
                  <a:pt x="819707" y="2797406"/>
                  <a:pt x="812665" y="2797406"/>
                  <a:pt x="812665" y="2802108"/>
                </a:cubicBezTo>
                <a:cubicBezTo>
                  <a:pt x="812665" y="2802108"/>
                  <a:pt x="812665" y="2804448"/>
                  <a:pt x="812665" y="2804448"/>
                </a:cubicBezTo>
                <a:cubicBezTo>
                  <a:pt x="796222" y="2823237"/>
                  <a:pt x="782129" y="2846719"/>
                  <a:pt x="777429" y="2865511"/>
                </a:cubicBezTo>
                <a:cubicBezTo>
                  <a:pt x="775080" y="2870211"/>
                  <a:pt x="775080" y="2874908"/>
                  <a:pt x="772731" y="2879603"/>
                </a:cubicBezTo>
                <a:cubicBezTo>
                  <a:pt x="746895" y="2900746"/>
                  <a:pt x="718709" y="2924238"/>
                  <a:pt x="690524" y="2940682"/>
                </a:cubicBezTo>
                <a:cubicBezTo>
                  <a:pt x="714012" y="2933635"/>
                  <a:pt x="744547" y="2917189"/>
                  <a:pt x="768037" y="2898397"/>
                </a:cubicBezTo>
                <a:cubicBezTo>
                  <a:pt x="760987" y="2931285"/>
                  <a:pt x="758638" y="2973560"/>
                  <a:pt x="772731" y="3013491"/>
                </a:cubicBezTo>
                <a:cubicBezTo>
                  <a:pt x="789174" y="3067516"/>
                  <a:pt x="831452" y="3114494"/>
                  <a:pt x="880777" y="3145031"/>
                </a:cubicBezTo>
                <a:cubicBezTo>
                  <a:pt x="932448" y="3173219"/>
                  <a:pt x="993518" y="3189660"/>
                  <a:pt x="1056934" y="3180267"/>
                </a:cubicBezTo>
                <a:cubicBezTo>
                  <a:pt x="1120351" y="3173219"/>
                  <a:pt x="1190814" y="3135632"/>
                  <a:pt x="1228395" y="3074565"/>
                </a:cubicBezTo>
                <a:cubicBezTo>
                  <a:pt x="1247184" y="3046376"/>
                  <a:pt x="1265977" y="2999397"/>
                  <a:pt x="1273021" y="2943031"/>
                </a:cubicBezTo>
                <a:cubicBezTo>
                  <a:pt x="1273021" y="2938332"/>
                  <a:pt x="1270672" y="2933635"/>
                  <a:pt x="1270672" y="2928935"/>
                </a:cubicBezTo>
                <a:cubicBezTo>
                  <a:pt x="1270672" y="2921888"/>
                  <a:pt x="1270672" y="2917189"/>
                  <a:pt x="1270672" y="2910142"/>
                </a:cubicBezTo>
                <a:lnTo>
                  <a:pt x="1270672" y="2908969"/>
                </a:lnTo>
                <a:cubicBezTo>
                  <a:pt x="1271260" y="2919539"/>
                  <a:pt x="1273021" y="2930111"/>
                  <a:pt x="1275370" y="2940682"/>
                </a:cubicBezTo>
                <a:cubicBezTo>
                  <a:pt x="1277719" y="2917189"/>
                  <a:pt x="1277719" y="2893698"/>
                  <a:pt x="1275370" y="2870211"/>
                </a:cubicBezTo>
                <a:cubicBezTo>
                  <a:pt x="1273021" y="2832635"/>
                  <a:pt x="1261277" y="2792709"/>
                  <a:pt x="1240142" y="2752777"/>
                </a:cubicBezTo>
                <a:cubicBezTo>
                  <a:pt x="1193164" y="2661172"/>
                  <a:pt x="1078073" y="2597748"/>
                  <a:pt x="955940" y="2597748"/>
                </a:cubicBezTo>
                <a:cubicBezTo>
                  <a:pt x="944193" y="2567212"/>
                  <a:pt x="932448" y="2508487"/>
                  <a:pt x="932448" y="2482647"/>
                </a:cubicBezTo>
                <a:cubicBezTo>
                  <a:pt x="932448" y="2473251"/>
                  <a:pt x="934798" y="2466204"/>
                  <a:pt x="934798" y="2459156"/>
                </a:cubicBezTo>
                <a:cubicBezTo>
                  <a:pt x="948890" y="2466204"/>
                  <a:pt x="951240" y="2499091"/>
                  <a:pt x="967683" y="2499091"/>
                </a:cubicBezTo>
                <a:cubicBezTo>
                  <a:pt x="967683" y="2499091"/>
                  <a:pt x="977076" y="2492043"/>
                  <a:pt x="977076" y="2489695"/>
                </a:cubicBezTo>
                <a:cubicBezTo>
                  <a:pt x="984126" y="2477949"/>
                  <a:pt x="972378" y="2461506"/>
                  <a:pt x="972378" y="2447413"/>
                </a:cubicBezTo>
                <a:cubicBezTo>
                  <a:pt x="972378" y="2428622"/>
                  <a:pt x="974727" y="2409828"/>
                  <a:pt x="979425" y="2393386"/>
                </a:cubicBezTo>
                <a:lnTo>
                  <a:pt x="972378" y="2388703"/>
                </a:lnTo>
                <a:lnTo>
                  <a:pt x="979425" y="2381650"/>
                </a:lnTo>
                <a:lnTo>
                  <a:pt x="981775" y="2383997"/>
                </a:lnTo>
                <a:cubicBezTo>
                  <a:pt x="995868" y="2337017"/>
                  <a:pt x="1019354" y="2308840"/>
                  <a:pt x="1031098" y="2306488"/>
                </a:cubicBezTo>
                <a:cubicBezTo>
                  <a:pt x="1035796" y="2304141"/>
                  <a:pt x="1040496" y="2313539"/>
                  <a:pt x="1047539" y="2313539"/>
                </a:cubicBezTo>
                <a:cubicBezTo>
                  <a:pt x="1049888" y="2313539"/>
                  <a:pt x="1054584" y="2311189"/>
                  <a:pt x="1059282" y="2311189"/>
                </a:cubicBezTo>
                <a:cubicBezTo>
                  <a:pt x="1056934" y="2306488"/>
                  <a:pt x="1056934" y="2304141"/>
                  <a:pt x="1054584" y="2301787"/>
                </a:cubicBezTo>
                <a:cubicBezTo>
                  <a:pt x="1054584" y="2301787"/>
                  <a:pt x="1061632" y="2294748"/>
                  <a:pt x="1063981" y="2292396"/>
                </a:cubicBezTo>
                <a:lnTo>
                  <a:pt x="1089817" y="2301787"/>
                </a:lnTo>
                <a:cubicBezTo>
                  <a:pt x="1094516" y="2304141"/>
                  <a:pt x="1099211" y="2304141"/>
                  <a:pt x="1106259" y="2304141"/>
                </a:cubicBezTo>
                <a:cubicBezTo>
                  <a:pt x="1110959" y="2304141"/>
                  <a:pt x="1113305" y="2301787"/>
                  <a:pt x="1115654" y="2304141"/>
                </a:cubicBezTo>
                <a:cubicBezTo>
                  <a:pt x="1118002" y="2304141"/>
                  <a:pt x="1120351" y="2308840"/>
                  <a:pt x="1120351" y="2311189"/>
                </a:cubicBezTo>
                <a:cubicBezTo>
                  <a:pt x="1120351" y="2315886"/>
                  <a:pt x="1118002" y="2318240"/>
                  <a:pt x="1115654" y="2320594"/>
                </a:cubicBezTo>
                <a:cubicBezTo>
                  <a:pt x="1115654" y="2325277"/>
                  <a:pt x="1118002" y="2332320"/>
                  <a:pt x="1118002" y="2337017"/>
                </a:cubicBezTo>
                <a:cubicBezTo>
                  <a:pt x="1125051" y="2334671"/>
                  <a:pt x="1132095" y="2332320"/>
                  <a:pt x="1136794" y="2329971"/>
                </a:cubicBezTo>
                <a:cubicBezTo>
                  <a:pt x="1139144" y="2327617"/>
                  <a:pt x="1141494" y="2322938"/>
                  <a:pt x="1143839" y="2322938"/>
                </a:cubicBezTo>
                <a:cubicBezTo>
                  <a:pt x="1148537" y="2322938"/>
                  <a:pt x="1150886" y="2325277"/>
                  <a:pt x="1153236" y="2325277"/>
                </a:cubicBezTo>
                <a:cubicBezTo>
                  <a:pt x="1157931" y="2325277"/>
                  <a:pt x="1164979" y="2318240"/>
                  <a:pt x="1169679" y="2320594"/>
                </a:cubicBezTo>
                <a:cubicBezTo>
                  <a:pt x="1172024" y="2320594"/>
                  <a:pt x="1174373" y="2325277"/>
                  <a:pt x="1174373" y="2327617"/>
                </a:cubicBezTo>
                <a:cubicBezTo>
                  <a:pt x="1174373" y="2332320"/>
                  <a:pt x="1172024" y="2337017"/>
                  <a:pt x="1169679" y="2341718"/>
                </a:cubicBezTo>
                <a:cubicBezTo>
                  <a:pt x="1160280" y="2351110"/>
                  <a:pt x="1141494" y="2355809"/>
                  <a:pt x="1139144" y="2369902"/>
                </a:cubicBezTo>
                <a:cubicBezTo>
                  <a:pt x="1136794" y="2379300"/>
                  <a:pt x="1141494" y="2381650"/>
                  <a:pt x="1153236" y="2386351"/>
                </a:cubicBezTo>
                <a:cubicBezTo>
                  <a:pt x="1153236" y="2381650"/>
                  <a:pt x="1150886" y="2374600"/>
                  <a:pt x="1153236" y="2369902"/>
                </a:cubicBezTo>
                <a:cubicBezTo>
                  <a:pt x="1155587" y="2367555"/>
                  <a:pt x="1160280" y="2367555"/>
                  <a:pt x="1162629" y="2367555"/>
                </a:cubicBezTo>
                <a:cubicBezTo>
                  <a:pt x="1167329" y="2369902"/>
                  <a:pt x="1169679" y="2374600"/>
                  <a:pt x="1172024" y="2376947"/>
                </a:cubicBezTo>
                <a:cubicBezTo>
                  <a:pt x="1174373" y="2374600"/>
                  <a:pt x="1174373" y="2374600"/>
                  <a:pt x="1176721" y="2372252"/>
                </a:cubicBezTo>
                <a:cubicBezTo>
                  <a:pt x="1174373" y="2367555"/>
                  <a:pt x="1174373" y="2365199"/>
                  <a:pt x="1172024" y="2362860"/>
                </a:cubicBezTo>
                <a:cubicBezTo>
                  <a:pt x="1179071" y="2362860"/>
                  <a:pt x="1183772" y="2360508"/>
                  <a:pt x="1188465" y="2362860"/>
                </a:cubicBezTo>
                <a:cubicBezTo>
                  <a:pt x="1188465" y="2362860"/>
                  <a:pt x="1197864" y="2367555"/>
                  <a:pt x="1197864" y="2369902"/>
                </a:cubicBezTo>
                <a:cubicBezTo>
                  <a:pt x="1197864" y="2383997"/>
                  <a:pt x="1181422" y="2398089"/>
                  <a:pt x="1183772" y="2412180"/>
                </a:cubicBezTo>
                <a:cubicBezTo>
                  <a:pt x="1183772" y="2416879"/>
                  <a:pt x="1186117" y="2419225"/>
                  <a:pt x="1186117" y="2421576"/>
                </a:cubicBezTo>
                <a:cubicBezTo>
                  <a:pt x="1186117" y="2423923"/>
                  <a:pt x="1181422" y="2423923"/>
                  <a:pt x="1179071" y="2426276"/>
                </a:cubicBezTo>
                <a:cubicBezTo>
                  <a:pt x="1174373" y="2421576"/>
                  <a:pt x="1172024" y="2416879"/>
                  <a:pt x="1169679" y="2414529"/>
                </a:cubicBezTo>
                <a:cubicBezTo>
                  <a:pt x="1164979" y="2409828"/>
                  <a:pt x="1164979" y="2405140"/>
                  <a:pt x="1160280" y="2405140"/>
                </a:cubicBezTo>
                <a:cubicBezTo>
                  <a:pt x="1155587" y="2405140"/>
                  <a:pt x="1150886" y="2409828"/>
                  <a:pt x="1150886" y="2409828"/>
                </a:cubicBezTo>
                <a:cubicBezTo>
                  <a:pt x="1150886" y="2416879"/>
                  <a:pt x="1162629" y="2421576"/>
                  <a:pt x="1169679" y="2426276"/>
                </a:cubicBezTo>
                <a:cubicBezTo>
                  <a:pt x="1174373" y="2428622"/>
                  <a:pt x="1172024" y="2438019"/>
                  <a:pt x="1176721" y="2442714"/>
                </a:cubicBezTo>
                <a:cubicBezTo>
                  <a:pt x="1179071" y="2447413"/>
                  <a:pt x="1188465" y="2447413"/>
                  <a:pt x="1188465" y="2452110"/>
                </a:cubicBezTo>
                <a:cubicBezTo>
                  <a:pt x="1188465" y="2452110"/>
                  <a:pt x="1183772" y="2468554"/>
                  <a:pt x="1181422" y="2477949"/>
                </a:cubicBezTo>
                <a:lnTo>
                  <a:pt x="1186117" y="2484996"/>
                </a:lnTo>
                <a:lnTo>
                  <a:pt x="1221349" y="2447413"/>
                </a:lnTo>
                <a:lnTo>
                  <a:pt x="1221349" y="2433321"/>
                </a:lnTo>
                <a:cubicBezTo>
                  <a:pt x="1216650" y="2435668"/>
                  <a:pt x="1209607" y="2438019"/>
                  <a:pt x="1204906" y="2435668"/>
                </a:cubicBezTo>
                <a:cubicBezTo>
                  <a:pt x="1202558" y="2433321"/>
                  <a:pt x="1200209" y="2428622"/>
                  <a:pt x="1200209" y="2426276"/>
                </a:cubicBezTo>
                <a:cubicBezTo>
                  <a:pt x="1200209" y="2421576"/>
                  <a:pt x="1200209" y="2421576"/>
                  <a:pt x="1214301" y="2407487"/>
                </a:cubicBezTo>
                <a:cubicBezTo>
                  <a:pt x="1214301" y="2407487"/>
                  <a:pt x="1216650" y="2409828"/>
                  <a:pt x="1216650" y="2409828"/>
                </a:cubicBezTo>
                <a:cubicBezTo>
                  <a:pt x="1218999" y="2414529"/>
                  <a:pt x="1221349" y="2419225"/>
                  <a:pt x="1223699" y="2423923"/>
                </a:cubicBezTo>
                <a:cubicBezTo>
                  <a:pt x="1226045" y="2421576"/>
                  <a:pt x="1228395" y="2419225"/>
                  <a:pt x="1230743" y="2419225"/>
                </a:cubicBezTo>
                <a:cubicBezTo>
                  <a:pt x="1235442" y="2419225"/>
                  <a:pt x="1242488" y="2423923"/>
                  <a:pt x="1244836" y="2428622"/>
                </a:cubicBezTo>
                <a:cubicBezTo>
                  <a:pt x="1247184" y="2433321"/>
                  <a:pt x="1240142" y="2440367"/>
                  <a:pt x="1242488" y="2445068"/>
                </a:cubicBezTo>
                <a:cubicBezTo>
                  <a:pt x="1244836" y="2449762"/>
                  <a:pt x="1251884" y="2452110"/>
                  <a:pt x="1256579" y="2452110"/>
                </a:cubicBezTo>
                <a:cubicBezTo>
                  <a:pt x="1256579" y="2452110"/>
                  <a:pt x="1263627" y="2449762"/>
                  <a:pt x="1265977" y="2449762"/>
                </a:cubicBezTo>
                <a:lnTo>
                  <a:pt x="1270672" y="2445068"/>
                </a:lnTo>
                <a:cubicBezTo>
                  <a:pt x="1270672" y="2445068"/>
                  <a:pt x="1273021" y="2426276"/>
                  <a:pt x="1233092" y="2402786"/>
                </a:cubicBezTo>
                <a:lnTo>
                  <a:pt x="1237792" y="2393386"/>
                </a:lnTo>
                <a:lnTo>
                  <a:pt x="1317649" y="2398089"/>
                </a:lnTo>
                <a:cubicBezTo>
                  <a:pt x="1319997" y="2400440"/>
                  <a:pt x="1319997" y="2400440"/>
                  <a:pt x="1322347" y="2402786"/>
                </a:cubicBezTo>
                <a:cubicBezTo>
                  <a:pt x="1303555" y="2414529"/>
                  <a:pt x="1305905" y="2412180"/>
                  <a:pt x="1305905" y="2419225"/>
                </a:cubicBezTo>
                <a:cubicBezTo>
                  <a:pt x="1305905" y="2423923"/>
                  <a:pt x="1308255" y="2426276"/>
                  <a:pt x="1308255" y="2428622"/>
                </a:cubicBezTo>
                <a:cubicBezTo>
                  <a:pt x="1305905" y="2435668"/>
                  <a:pt x="1296512" y="2435668"/>
                  <a:pt x="1291812" y="2438019"/>
                </a:cubicBezTo>
                <a:cubicBezTo>
                  <a:pt x="1291812" y="2438019"/>
                  <a:pt x="1296512" y="2445068"/>
                  <a:pt x="1298858" y="2447413"/>
                </a:cubicBezTo>
                <a:lnTo>
                  <a:pt x="1310605" y="2449762"/>
                </a:lnTo>
                <a:cubicBezTo>
                  <a:pt x="1312950" y="2466204"/>
                  <a:pt x="1312950" y="2482647"/>
                  <a:pt x="1317649" y="2496742"/>
                </a:cubicBezTo>
                <a:cubicBezTo>
                  <a:pt x="1317649" y="2496742"/>
                  <a:pt x="1317649" y="2499091"/>
                  <a:pt x="1317649" y="2499091"/>
                </a:cubicBezTo>
                <a:cubicBezTo>
                  <a:pt x="1319997" y="2501439"/>
                  <a:pt x="1322347" y="2506137"/>
                  <a:pt x="1324697" y="2506137"/>
                </a:cubicBezTo>
                <a:cubicBezTo>
                  <a:pt x="1329393" y="2508487"/>
                  <a:pt x="1331741" y="2503789"/>
                  <a:pt x="1334090" y="2501439"/>
                </a:cubicBezTo>
                <a:cubicBezTo>
                  <a:pt x="1336440" y="2492043"/>
                  <a:pt x="1327043" y="2484996"/>
                  <a:pt x="1329393" y="2475601"/>
                </a:cubicBezTo>
                <a:cubicBezTo>
                  <a:pt x="1329393" y="2473251"/>
                  <a:pt x="1331741" y="2470902"/>
                  <a:pt x="1334090" y="2470902"/>
                </a:cubicBezTo>
                <a:cubicBezTo>
                  <a:pt x="1334090" y="2470902"/>
                  <a:pt x="1338790" y="2470902"/>
                  <a:pt x="1350532" y="2482647"/>
                </a:cubicBezTo>
                <a:lnTo>
                  <a:pt x="1355228" y="2475601"/>
                </a:lnTo>
                <a:lnTo>
                  <a:pt x="1336440" y="2433321"/>
                </a:lnTo>
                <a:cubicBezTo>
                  <a:pt x="1336440" y="2428622"/>
                  <a:pt x="1341135" y="2426276"/>
                  <a:pt x="1341135" y="2421576"/>
                </a:cubicBezTo>
                <a:cubicBezTo>
                  <a:pt x="1345833" y="2426276"/>
                  <a:pt x="1350532" y="2430970"/>
                  <a:pt x="1355228" y="2435668"/>
                </a:cubicBezTo>
                <a:lnTo>
                  <a:pt x="1362275" y="2459156"/>
                </a:lnTo>
                <a:cubicBezTo>
                  <a:pt x="1364625" y="2470902"/>
                  <a:pt x="1371671" y="2480298"/>
                  <a:pt x="1374019" y="2492043"/>
                </a:cubicBezTo>
                <a:cubicBezTo>
                  <a:pt x="1374019" y="2496742"/>
                  <a:pt x="1371671" y="2499091"/>
                  <a:pt x="1371671" y="2501439"/>
                </a:cubicBezTo>
                <a:cubicBezTo>
                  <a:pt x="1369325" y="2517883"/>
                  <a:pt x="1371671" y="2515534"/>
                  <a:pt x="1381068" y="2517883"/>
                </a:cubicBezTo>
                <a:cubicBezTo>
                  <a:pt x="1378718" y="2513184"/>
                  <a:pt x="1378718" y="2506137"/>
                  <a:pt x="1376368" y="2501439"/>
                </a:cubicBezTo>
                <a:cubicBezTo>
                  <a:pt x="1376368" y="2496742"/>
                  <a:pt x="1374019" y="2494392"/>
                  <a:pt x="1374019" y="2492043"/>
                </a:cubicBezTo>
                <a:cubicBezTo>
                  <a:pt x="1374019" y="2487345"/>
                  <a:pt x="1381068" y="2487345"/>
                  <a:pt x="1381068" y="2482647"/>
                </a:cubicBezTo>
                <a:cubicBezTo>
                  <a:pt x="1383414" y="2477949"/>
                  <a:pt x="1374019" y="2470902"/>
                  <a:pt x="1376368" y="2466204"/>
                </a:cubicBezTo>
                <a:cubicBezTo>
                  <a:pt x="1376368" y="2466204"/>
                  <a:pt x="1378718" y="2463855"/>
                  <a:pt x="1378718" y="2463855"/>
                </a:cubicBezTo>
                <a:lnTo>
                  <a:pt x="1407885" y="2510837"/>
                </a:lnTo>
                <a:lnTo>
                  <a:pt x="1399856" y="2510837"/>
                </a:lnTo>
                <a:lnTo>
                  <a:pt x="1395160" y="2515534"/>
                </a:lnTo>
                <a:lnTo>
                  <a:pt x="1399856" y="2522580"/>
                </a:lnTo>
                <a:cubicBezTo>
                  <a:pt x="1399856" y="2522580"/>
                  <a:pt x="1402205" y="2524930"/>
                  <a:pt x="1402205" y="2524930"/>
                </a:cubicBezTo>
                <a:lnTo>
                  <a:pt x="1406903" y="2522580"/>
                </a:lnTo>
                <a:cubicBezTo>
                  <a:pt x="1406903" y="2522580"/>
                  <a:pt x="1409253" y="2520232"/>
                  <a:pt x="1409253" y="2520232"/>
                </a:cubicBezTo>
                <a:lnTo>
                  <a:pt x="1410811" y="2515551"/>
                </a:lnTo>
                <a:lnTo>
                  <a:pt x="1445070" y="2570735"/>
                </a:lnTo>
                <a:cubicBezTo>
                  <a:pt x="1463273" y="2610081"/>
                  <a:pt x="1477366" y="2652951"/>
                  <a:pt x="1486761" y="2698757"/>
                </a:cubicBezTo>
                <a:cubicBezTo>
                  <a:pt x="1486761" y="2696407"/>
                  <a:pt x="1489110" y="2696407"/>
                  <a:pt x="1491458" y="2696407"/>
                </a:cubicBezTo>
                <a:cubicBezTo>
                  <a:pt x="1505551" y="2694058"/>
                  <a:pt x="1519643" y="2694058"/>
                  <a:pt x="1531386" y="2691710"/>
                </a:cubicBezTo>
                <a:cubicBezTo>
                  <a:pt x="1554874" y="2687012"/>
                  <a:pt x="1576014" y="2689360"/>
                  <a:pt x="1594806" y="2689360"/>
                </a:cubicBezTo>
                <a:cubicBezTo>
                  <a:pt x="1592456" y="2682313"/>
                  <a:pt x="1592456" y="2672918"/>
                  <a:pt x="1590107" y="2663521"/>
                </a:cubicBezTo>
                <a:cubicBezTo>
                  <a:pt x="1571316" y="2670569"/>
                  <a:pt x="1554874" y="2675266"/>
                  <a:pt x="1540786" y="2684662"/>
                </a:cubicBezTo>
                <a:cubicBezTo>
                  <a:pt x="1540786" y="2663521"/>
                  <a:pt x="1566621" y="2661172"/>
                  <a:pt x="1587757" y="2654125"/>
                </a:cubicBezTo>
                <a:cubicBezTo>
                  <a:pt x="1585409" y="2628285"/>
                  <a:pt x="1578364" y="2604796"/>
                  <a:pt x="1571316" y="2581307"/>
                </a:cubicBezTo>
                <a:cubicBezTo>
                  <a:pt x="1568972" y="2586004"/>
                  <a:pt x="1557223" y="2588353"/>
                  <a:pt x="1559573" y="2604796"/>
                </a:cubicBezTo>
                <a:cubicBezTo>
                  <a:pt x="1557223" y="2590702"/>
                  <a:pt x="1564271" y="2553119"/>
                  <a:pt x="1547828" y="2539024"/>
                </a:cubicBezTo>
                <a:cubicBezTo>
                  <a:pt x="1543131" y="2543721"/>
                  <a:pt x="1547828" y="2557816"/>
                  <a:pt x="1545479" y="2564863"/>
                </a:cubicBezTo>
                <a:cubicBezTo>
                  <a:pt x="1543131" y="2564863"/>
                  <a:pt x="1536086" y="2536675"/>
                  <a:pt x="1521993" y="2548420"/>
                </a:cubicBezTo>
                <a:cubicBezTo>
                  <a:pt x="1533736" y="2555466"/>
                  <a:pt x="1526694" y="2586004"/>
                  <a:pt x="1529038" y="2609494"/>
                </a:cubicBezTo>
                <a:cubicBezTo>
                  <a:pt x="1521993" y="2600098"/>
                  <a:pt x="1526694" y="2574260"/>
                  <a:pt x="1521993" y="2560165"/>
                </a:cubicBezTo>
                <a:cubicBezTo>
                  <a:pt x="1503201" y="2576607"/>
                  <a:pt x="1496158" y="2602447"/>
                  <a:pt x="1484412" y="2623588"/>
                </a:cubicBezTo>
                <a:cubicBezTo>
                  <a:pt x="1477366" y="2609494"/>
                  <a:pt x="1493808" y="2595401"/>
                  <a:pt x="1493808" y="2576607"/>
                </a:cubicBezTo>
                <a:cubicBezTo>
                  <a:pt x="1477366" y="2576607"/>
                  <a:pt x="1479716" y="2597748"/>
                  <a:pt x="1465623" y="2597748"/>
                </a:cubicBezTo>
                <a:cubicBezTo>
                  <a:pt x="1477366" y="2588353"/>
                  <a:pt x="1475017" y="2569561"/>
                  <a:pt x="1496158" y="2569561"/>
                </a:cubicBezTo>
                <a:cubicBezTo>
                  <a:pt x="1514946" y="2546071"/>
                  <a:pt x="1519643" y="2506137"/>
                  <a:pt x="1529038" y="2470902"/>
                </a:cubicBezTo>
                <a:cubicBezTo>
                  <a:pt x="1529038" y="2470902"/>
                  <a:pt x="1526694" y="2470902"/>
                  <a:pt x="1526694" y="2470902"/>
                </a:cubicBezTo>
                <a:cubicBezTo>
                  <a:pt x="1524344" y="2470902"/>
                  <a:pt x="1524344" y="2473251"/>
                  <a:pt x="1524344" y="2473251"/>
                </a:cubicBezTo>
                <a:cubicBezTo>
                  <a:pt x="1524344" y="2473251"/>
                  <a:pt x="1524344" y="2470902"/>
                  <a:pt x="1524344" y="2470902"/>
                </a:cubicBezTo>
                <a:cubicBezTo>
                  <a:pt x="1521993" y="2470902"/>
                  <a:pt x="1519643" y="2470902"/>
                  <a:pt x="1517295" y="2470902"/>
                </a:cubicBezTo>
                <a:cubicBezTo>
                  <a:pt x="1507901" y="2470902"/>
                  <a:pt x="1498509" y="2473251"/>
                  <a:pt x="1482066" y="2470902"/>
                </a:cubicBezTo>
                <a:cubicBezTo>
                  <a:pt x="1475017" y="2470902"/>
                  <a:pt x="1465623" y="2468554"/>
                  <a:pt x="1456226" y="2466204"/>
                </a:cubicBezTo>
                <a:cubicBezTo>
                  <a:pt x="1446832" y="2463855"/>
                  <a:pt x="1435088" y="2459156"/>
                  <a:pt x="1423345" y="2454459"/>
                </a:cubicBezTo>
                <a:cubicBezTo>
                  <a:pt x="1411603" y="2445068"/>
                  <a:pt x="1397510" y="2435668"/>
                  <a:pt x="1388112" y="2423923"/>
                </a:cubicBezTo>
                <a:cubicBezTo>
                  <a:pt x="1383414" y="2416879"/>
                  <a:pt x="1378718" y="2412180"/>
                  <a:pt x="1371671" y="2405140"/>
                </a:cubicBezTo>
                <a:cubicBezTo>
                  <a:pt x="1364625" y="2398089"/>
                  <a:pt x="1359927" y="2391043"/>
                  <a:pt x="1352883" y="2381650"/>
                </a:cubicBezTo>
                <a:cubicBezTo>
                  <a:pt x="1338790" y="2365199"/>
                  <a:pt x="1327043" y="2339369"/>
                  <a:pt x="1315299" y="2306488"/>
                </a:cubicBezTo>
                <a:cubicBezTo>
                  <a:pt x="1312950" y="2297103"/>
                  <a:pt x="1310605" y="2287702"/>
                  <a:pt x="1308255" y="2278306"/>
                </a:cubicBezTo>
                <a:cubicBezTo>
                  <a:pt x="1305905" y="2268908"/>
                  <a:pt x="1305905" y="2259511"/>
                  <a:pt x="1305905" y="2247765"/>
                </a:cubicBezTo>
                <a:cubicBezTo>
                  <a:pt x="1305905" y="2243076"/>
                  <a:pt x="1305905" y="2240725"/>
                  <a:pt x="1305905" y="2236029"/>
                </a:cubicBezTo>
                <a:cubicBezTo>
                  <a:pt x="1296512" y="2228978"/>
                  <a:pt x="1287115" y="2221931"/>
                  <a:pt x="1275370" y="2217233"/>
                </a:cubicBezTo>
                <a:cubicBezTo>
                  <a:pt x="1284765" y="2207839"/>
                  <a:pt x="1287115" y="2207839"/>
                  <a:pt x="1294162" y="2205490"/>
                </a:cubicBezTo>
                <a:cubicBezTo>
                  <a:pt x="1298858" y="2205490"/>
                  <a:pt x="1308255" y="2207839"/>
                  <a:pt x="1310605" y="2214885"/>
                </a:cubicBezTo>
                <a:cubicBezTo>
                  <a:pt x="1310605" y="2214885"/>
                  <a:pt x="1310605" y="2212534"/>
                  <a:pt x="1310605" y="2212534"/>
                </a:cubicBezTo>
                <a:cubicBezTo>
                  <a:pt x="1312950" y="2205490"/>
                  <a:pt x="1312950" y="2200795"/>
                  <a:pt x="1315299" y="2193745"/>
                </a:cubicBezTo>
                <a:lnTo>
                  <a:pt x="1312950" y="2196093"/>
                </a:lnTo>
                <a:lnTo>
                  <a:pt x="1308255" y="2191392"/>
                </a:lnTo>
                <a:lnTo>
                  <a:pt x="1310605" y="2186696"/>
                </a:lnTo>
                <a:lnTo>
                  <a:pt x="1315299" y="2191392"/>
                </a:lnTo>
                <a:cubicBezTo>
                  <a:pt x="1317649" y="2184346"/>
                  <a:pt x="1317649" y="2179641"/>
                  <a:pt x="1319997" y="2172581"/>
                </a:cubicBezTo>
                <a:cubicBezTo>
                  <a:pt x="1327043" y="2158534"/>
                  <a:pt x="1331741" y="2144444"/>
                  <a:pt x="1338790" y="2135051"/>
                </a:cubicBezTo>
                <a:cubicBezTo>
                  <a:pt x="1343485" y="2130345"/>
                  <a:pt x="1345833" y="2127997"/>
                  <a:pt x="1348182" y="2123298"/>
                </a:cubicBezTo>
                <a:lnTo>
                  <a:pt x="1341135" y="2116253"/>
                </a:lnTo>
                <a:lnTo>
                  <a:pt x="1343485" y="2102159"/>
                </a:lnTo>
                <a:lnTo>
                  <a:pt x="1352883" y="2106854"/>
                </a:lnTo>
                <a:cubicBezTo>
                  <a:pt x="1352883" y="2104502"/>
                  <a:pt x="1352883" y="2102159"/>
                  <a:pt x="1355228" y="2102159"/>
                </a:cubicBezTo>
                <a:cubicBezTo>
                  <a:pt x="1362275" y="2095111"/>
                  <a:pt x="1369325" y="2088061"/>
                  <a:pt x="1376368" y="2083361"/>
                </a:cubicBezTo>
                <a:cubicBezTo>
                  <a:pt x="1383414" y="2076312"/>
                  <a:pt x="1390461" y="2071617"/>
                  <a:pt x="1399856" y="2066928"/>
                </a:cubicBezTo>
                <a:cubicBezTo>
                  <a:pt x="1399856" y="2066928"/>
                  <a:pt x="1402205" y="2066928"/>
                  <a:pt x="1402205" y="2066928"/>
                </a:cubicBezTo>
                <a:lnTo>
                  <a:pt x="1402205" y="2057527"/>
                </a:lnTo>
                <a:cubicBezTo>
                  <a:pt x="1406903" y="2059879"/>
                  <a:pt x="1409253" y="2059879"/>
                  <a:pt x="1411603" y="2059879"/>
                </a:cubicBezTo>
                <a:cubicBezTo>
                  <a:pt x="1411603" y="2059879"/>
                  <a:pt x="1413948" y="2059879"/>
                  <a:pt x="1413948" y="2062226"/>
                </a:cubicBezTo>
                <a:cubicBezTo>
                  <a:pt x="1423345" y="2057527"/>
                  <a:pt x="1435088" y="2052831"/>
                  <a:pt x="1446832" y="2050485"/>
                </a:cubicBezTo>
                <a:cubicBezTo>
                  <a:pt x="1446832" y="2050485"/>
                  <a:pt x="1449180" y="2043438"/>
                  <a:pt x="1449180" y="2041086"/>
                </a:cubicBezTo>
                <a:lnTo>
                  <a:pt x="1472668" y="2038738"/>
                </a:lnTo>
                <a:cubicBezTo>
                  <a:pt x="1484412" y="2034040"/>
                  <a:pt x="1475017" y="2038738"/>
                  <a:pt x="1489110" y="2031688"/>
                </a:cubicBezTo>
                <a:cubicBezTo>
                  <a:pt x="1489110" y="2031688"/>
                  <a:pt x="1491458" y="2034040"/>
                  <a:pt x="1493808" y="2034040"/>
                </a:cubicBezTo>
                <a:lnTo>
                  <a:pt x="1498509" y="2043438"/>
                </a:lnTo>
                <a:lnTo>
                  <a:pt x="1486761" y="2048132"/>
                </a:lnTo>
                <a:cubicBezTo>
                  <a:pt x="1498509" y="2048132"/>
                  <a:pt x="1507901" y="2050485"/>
                  <a:pt x="1521993" y="2050485"/>
                </a:cubicBezTo>
                <a:cubicBezTo>
                  <a:pt x="1531386" y="2050485"/>
                  <a:pt x="1540786" y="2052831"/>
                  <a:pt x="1550179" y="2055183"/>
                </a:cubicBezTo>
                <a:cubicBezTo>
                  <a:pt x="1554874" y="2057527"/>
                  <a:pt x="1559573" y="2057527"/>
                  <a:pt x="1564271" y="2059879"/>
                </a:cubicBezTo>
                <a:cubicBezTo>
                  <a:pt x="1566621" y="2059879"/>
                  <a:pt x="1568972" y="2062226"/>
                  <a:pt x="1571316" y="2062226"/>
                </a:cubicBezTo>
                <a:lnTo>
                  <a:pt x="1578364" y="2064576"/>
                </a:lnTo>
                <a:cubicBezTo>
                  <a:pt x="1573665" y="2069276"/>
                  <a:pt x="1568972" y="2071617"/>
                  <a:pt x="1564271" y="2076312"/>
                </a:cubicBezTo>
                <a:cubicBezTo>
                  <a:pt x="1571316" y="2078665"/>
                  <a:pt x="1580714" y="2081017"/>
                  <a:pt x="1587757" y="2083361"/>
                </a:cubicBezTo>
                <a:lnTo>
                  <a:pt x="1615942" y="2081017"/>
                </a:lnTo>
                <a:cubicBezTo>
                  <a:pt x="1618291" y="2083361"/>
                  <a:pt x="1622992" y="2088061"/>
                  <a:pt x="1625342" y="2092760"/>
                </a:cubicBezTo>
                <a:cubicBezTo>
                  <a:pt x="1625342" y="2092760"/>
                  <a:pt x="1630035" y="2090409"/>
                  <a:pt x="1634734" y="2083361"/>
                </a:cubicBezTo>
                <a:lnTo>
                  <a:pt x="1667619" y="2088061"/>
                </a:lnTo>
                <a:cubicBezTo>
                  <a:pt x="1665269" y="2088061"/>
                  <a:pt x="1665269" y="2085713"/>
                  <a:pt x="1662919" y="2085713"/>
                </a:cubicBezTo>
                <a:lnTo>
                  <a:pt x="1674663" y="2085713"/>
                </a:lnTo>
                <a:cubicBezTo>
                  <a:pt x="1684058" y="2090409"/>
                  <a:pt x="1693454" y="2095111"/>
                  <a:pt x="1702848" y="2099806"/>
                </a:cubicBezTo>
                <a:cubicBezTo>
                  <a:pt x="1705197" y="2099806"/>
                  <a:pt x="1709897" y="2099806"/>
                  <a:pt x="1712247" y="2099806"/>
                </a:cubicBezTo>
                <a:cubicBezTo>
                  <a:pt x="1721640" y="2102159"/>
                  <a:pt x="1728684" y="2109202"/>
                  <a:pt x="1738082" y="2116253"/>
                </a:cubicBezTo>
                <a:cubicBezTo>
                  <a:pt x="1747475" y="2120948"/>
                  <a:pt x="1759219" y="2125650"/>
                  <a:pt x="1768613" y="2130345"/>
                </a:cubicBezTo>
                <a:cubicBezTo>
                  <a:pt x="1763917" y="2130345"/>
                  <a:pt x="1759219" y="2127997"/>
                  <a:pt x="1754520" y="2125650"/>
                </a:cubicBezTo>
                <a:cubicBezTo>
                  <a:pt x="1749825" y="2130345"/>
                  <a:pt x="1742778" y="2132696"/>
                  <a:pt x="1738082" y="2137393"/>
                </a:cubicBezTo>
                <a:cubicBezTo>
                  <a:pt x="1770962" y="2151512"/>
                  <a:pt x="1787404" y="2158534"/>
                  <a:pt x="1787404" y="2163216"/>
                </a:cubicBezTo>
                <a:cubicBezTo>
                  <a:pt x="1836730" y="2174939"/>
                  <a:pt x="1874309" y="2177291"/>
                  <a:pt x="1907193" y="2174939"/>
                </a:cubicBezTo>
                <a:cubicBezTo>
                  <a:pt x="1944772" y="2172581"/>
                  <a:pt x="1958865" y="2167897"/>
                  <a:pt x="1975307" y="2158534"/>
                </a:cubicBezTo>
                <a:lnTo>
                  <a:pt x="1986573" y="2147360"/>
                </a:lnTo>
                <a:lnTo>
                  <a:pt x="1977656" y="2158534"/>
                </a:lnTo>
                <a:cubicBezTo>
                  <a:pt x="1998794" y="2142092"/>
                  <a:pt x="2015236" y="2120948"/>
                  <a:pt x="2022284" y="2099806"/>
                </a:cubicBezTo>
                <a:cubicBezTo>
                  <a:pt x="2026980" y="2090409"/>
                  <a:pt x="2029329" y="2078665"/>
                  <a:pt x="2029329" y="2069276"/>
                </a:cubicBezTo>
                <a:cubicBezTo>
                  <a:pt x="2029329" y="2064576"/>
                  <a:pt x="2029329" y="2062226"/>
                  <a:pt x="2031677" y="2055183"/>
                </a:cubicBezTo>
                <a:cubicBezTo>
                  <a:pt x="2029329" y="2052831"/>
                  <a:pt x="2029329" y="2050485"/>
                  <a:pt x="2026980" y="2048132"/>
                </a:cubicBezTo>
                <a:cubicBezTo>
                  <a:pt x="2024634" y="2052831"/>
                  <a:pt x="2024634" y="2057527"/>
                  <a:pt x="2022284" y="2064576"/>
                </a:cubicBezTo>
                <a:cubicBezTo>
                  <a:pt x="2019934" y="2073968"/>
                  <a:pt x="2017585" y="2088061"/>
                  <a:pt x="2012887" y="2099806"/>
                </a:cubicBezTo>
                <a:cubicBezTo>
                  <a:pt x="2008192" y="2112727"/>
                  <a:pt x="2002320" y="2125062"/>
                  <a:pt x="1996152" y="2135344"/>
                </a:cubicBezTo>
                <a:lnTo>
                  <a:pt x="1992664" y="2139718"/>
                </a:lnTo>
                <a:lnTo>
                  <a:pt x="1997329" y="2132110"/>
                </a:lnTo>
                <a:cubicBezTo>
                  <a:pt x="1999970" y="2125650"/>
                  <a:pt x="1998795" y="2122123"/>
                  <a:pt x="1996449" y="2123298"/>
                </a:cubicBezTo>
                <a:cubicBezTo>
                  <a:pt x="1994099" y="2125650"/>
                  <a:pt x="1980006" y="2137393"/>
                  <a:pt x="1963563" y="2144444"/>
                </a:cubicBezTo>
                <a:cubicBezTo>
                  <a:pt x="1956516" y="2146800"/>
                  <a:pt x="1947121" y="2149152"/>
                  <a:pt x="1937729" y="2149152"/>
                </a:cubicBezTo>
                <a:cubicBezTo>
                  <a:pt x="1933029" y="2149152"/>
                  <a:pt x="1923636" y="2149152"/>
                  <a:pt x="1916587" y="2149152"/>
                </a:cubicBezTo>
                <a:cubicBezTo>
                  <a:pt x="1909543" y="2149152"/>
                  <a:pt x="1902495" y="2149152"/>
                  <a:pt x="1895451" y="2149152"/>
                </a:cubicBezTo>
                <a:cubicBezTo>
                  <a:pt x="1867266" y="2146800"/>
                  <a:pt x="1846124" y="2139749"/>
                  <a:pt x="1836730" y="2137393"/>
                </a:cubicBezTo>
                <a:cubicBezTo>
                  <a:pt x="1855519" y="2142092"/>
                  <a:pt x="1871960" y="2146800"/>
                  <a:pt x="1888402" y="2146800"/>
                </a:cubicBezTo>
                <a:cubicBezTo>
                  <a:pt x="1897797" y="2146800"/>
                  <a:pt x="1904843" y="2146800"/>
                  <a:pt x="1914238" y="2146800"/>
                </a:cubicBezTo>
                <a:cubicBezTo>
                  <a:pt x="1916587" y="2146800"/>
                  <a:pt x="1921286" y="2146800"/>
                  <a:pt x="1925982" y="2146800"/>
                </a:cubicBezTo>
                <a:cubicBezTo>
                  <a:pt x="1928331" y="2144444"/>
                  <a:pt x="1933029" y="2144444"/>
                  <a:pt x="1935378" y="2144444"/>
                </a:cubicBezTo>
                <a:cubicBezTo>
                  <a:pt x="1954171" y="2142092"/>
                  <a:pt x="1968264" y="2135051"/>
                  <a:pt x="1980006" y="2116253"/>
                </a:cubicBezTo>
                <a:cubicBezTo>
                  <a:pt x="1987051" y="2109202"/>
                  <a:pt x="1991749" y="2097458"/>
                  <a:pt x="1996449" y="2088061"/>
                </a:cubicBezTo>
                <a:cubicBezTo>
                  <a:pt x="1998794" y="2083361"/>
                  <a:pt x="1998794" y="2076312"/>
                  <a:pt x="2001143" y="2071617"/>
                </a:cubicBezTo>
                <a:cubicBezTo>
                  <a:pt x="2001143" y="2066928"/>
                  <a:pt x="2003492" y="2059879"/>
                  <a:pt x="2003492" y="2059879"/>
                </a:cubicBezTo>
                <a:cubicBezTo>
                  <a:pt x="2005841" y="2055183"/>
                  <a:pt x="2010542" y="2045787"/>
                  <a:pt x="2005841" y="2038738"/>
                </a:cubicBezTo>
                <a:cubicBezTo>
                  <a:pt x="2015236" y="2041086"/>
                  <a:pt x="2015236" y="2050485"/>
                  <a:pt x="2015236" y="2059879"/>
                </a:cubicBezTo>
                <a:cubicBezTo>
                  <a:pt x="2015236" y="2062226"/>
                  <a:pt x="2012887" y="2066928"/>
                  <a:pt x="2012887" y="2071617"/>
                </a:cubicBezTo>
                <a:cubicBezTo>
                  <a:pt x="2012887" y="2078665"/>
                  <a:pt x="2010542" y="2083361"/>
                  <a:pt x="2010542" y="2088061"/>
                </a:cubicBezTo>
                <a:cubicBezTo>
                  <a:pt x="2005841" y="2099806"/>
                  <a:pt x="2003492" y="2109202"/>
                  <a:pt x="1998794" y="2118599"/>
                </a:cubicBezTo>
                <a:cubicBezTo>
                  <a:pt x="2005841" y="2106854"/>
                  <a:pt x="2012887" y="2095111"/>
                  <a:pt x="2015236" y="2083361"/>
                </a:cubicBezTo>
                <a:cubicBezTo>
                  <a:pt x="2017585" y="2078665"/>
                  <a:pt x="2017585" y="2071617"/>
                  <a:pt x="2019934" y="2066928"/>
                </a:cubicBezTo>
                <a:cubicBezTo>
                  <a:pt x="2022284" y="2062226"/>
                  <a:pt x="2022284" y="2059879"/>
                  <a:pt x="2022284" y="2057527"/>
                </a:cubicBezTo>
                <a:cubicBezTo>
                  <a:pt x="2024634" y="2050485"/>
                  <a:pt x="2024634" y="2045787"/>
                  <a:pt x="2022284" y="2041086"/>
                </a:cubicBezTo>
                <a:cubicBezTo>
                  <a:pt x="2022284" y="2036390"/>
                  <a:pt x="2019934" y="2029341"/>
                  <a:pt x="2015236" y="2029341"/>
                </a:cubicBezTo>
                <a:cubicBezTo>
                  <a:pt x="2010542" y="2029341"/>
                  <a:pt x="2005841" y="2026993"/>
                  <a:pt x="2001143" y="2026993"/>
                </a:cubicBezTo>
                <a:cubicBezTo>
                  <a:pt x="1994099" y="2024642"/>
                  <a:pt x="1987051" y="2024642"/>
                  <a:pt x="1980006" y="2022296"/>
                </a:cubicBezTo>
                <a:cubicBezTo>
                  <a:pt x="1961214" y="2019944"/>
                  <a:pt x="1942424" y="2017598"/>
                  <a:pt x="1928331" y="2015247"/>
                </a:cubicBezTo>
                <a:cubicBezTo>
                  <a:pt x="1897797" y="2010553"/>
                  <a:pt x="1874309" y="2008212"/>
                  <a:pt x="1850823" y="2005860"/>
                </a:cubicBezTo>
                <a:cubicBezTo>
                  <a:pt x="1803846" y="1998811"/>
                  <a:pt x="1766267" y="1991764"/>
                  <a:pt x="1700499" y="1968277"/>
                </a:cubicBezTo>
                <a:cubicBezTo>
                  <a:pt x="1824988" y="1989415"/>
                  <a:pt x="1977656" y="2008212"/>
                  <a:pt x="1904843" y="1987067"/>
                </a:cubicBezTo>
                <a:cubicBezTo>
                  <a:pt x="1843775" y="1977673"/>
                  <a:pt x="1782710" y="1970625"/>
                  <a:pt x="1721640" y="1963579"/>
                </a:cubicBezTo>
                <a:cubicBezTo>
                  <a:pt x="1700499" y="1956533"/>
                  <a:pt x="1824988" y="1977673"/>
                  <a:pt x="1742778" y="1958881"/>
                </a:cubicBezTo>
                <a:cubicBezTo>
                  <a:pt x="1688755" y="1954184"/>
                  <a:pt x="1580714" y="1944789"/>
                  <a:pt x="1533736" y="1942441"/>
                </a:cubicBezTo>
                <a:lnTo>
                  <a:pt x="1536086" y="1942441"/>
                </a:lnTo>
                <a:lnTo>
                  <a:pt x="1233092" y="1897815"/>
                </a:lnTo>
                <a:cubicBezTo>
                  <a:pt x="1270672" y="1902513"/>
                  <a:pt x="1273021" y="1900164"/>
                  <a:pt x="1221349" y="1890769"/>
                </a:cubicBezTo>
                <a:lnTo>
                  <a:pt x="1002912" y="1864933"/>
                </a:lnTo>
                <a:cubicBezTo>
                  <a:pt x="1071027" y="1871980"/>
                  <a:pt x="1002912" y="1857887"/>
                  <a:pt x="906612" y="1839098"/>
                </a:cubicBezTo>
                <a:cubicBezTo>
                  <a:pt x="836149" y="1827354"/>
                  <a:pt x="786824" y="1820308"/>
                  <a:pt x="749244" y="1815611"/>
                </a:cubicBezTo>
                <a:cubicBezTo>
                  <a:pt x="711666" y="1813261"/>
                  <a:pt x="685826" y="1810914"/>
                  <a:pt x="659991" y="1810914"/>
                </a:cubicBezTo>
                <a:cubicBezTo>
                  <a:pt x="634153" y="1810914"/>
                  <a:pt x="610668" y="1808565"/>
                  <a:pt x="573086" y="1799170"/>
                </a:cubicBezTo>
                <a:cubicBezTo>
                  <a:pt x="568391" y="1799170"/>
                  <a:pt x="561342" y="1796821"/>
                  <a:pt x="556648" y="1794472"/>
                </a:cubicBezTo>
                <a:cubicBezTo>
                  <a:pt x="551948" y="1792123"/>
                  <a:pt x="547249" y="1792123"/>
                  <a:pt x="540205" y="1787426"/>
                </a:cubicBezTo>
                <a:cubicBezTo>
                  <a:pt x="528459" y="1780380"/>
                  <a:pt x="514366" y="1770985"/>
                  <a:pt x="502623" y="1759241"/>
                </a:cubicBezTo>
                <a:cubicBezTo>
                  <a:pt x="490879" y="1747498"/>
                  <a:pt x="481485" y="1731057"/>
                  <a:pt x="474437" y="1712268"/>
                </a:cubicBezTo>
                <a:cubicBezTo>
                  <a:pt x="467392" y="1693478"/>
                  <a:pt x="465042" y="1674688"/>
                  <a:pt x="462693" y="1658247"/>
                </a:cubicBezTo>
                <a:cubicBezTo>
                  <a:pt x="465042" y="1677037"/>
                  <a:pt x="469743" y="1691129"/>
                  <a:pt x="474437" y="1705222"/>
                </a:cubicBezTo>
                <a:cubicBezTo>
                  <a:pt x="481485" y="1719313"/>
                  <a:pt x="486181" y="1733406"/>
                  <a:pt x="504971" y="1754544"/>
                </a:cubicBezTo>
                <a:cubicBezTo>
                  <a:pt x="483835" y="1731057"/>
                  <a:pt x="472088" y="1698175"/>
                  <a:pt x="469743" y="1672340"/>
                </a:cubicBezTo>
                <a:lnTo>
                  <a:pt x="467392" y="1653550"/>
                </a:lnTo>
                <a:cubicBezTo>
                  <a:pt x="467392" y="1646504"/>
                  <a:pt x="467392" y="1639458"/>
                  <a:pt x="467392" y="1632411"/>
                </a:cubicBezTo>
                <a:cubicBezTo>
                  <a:pt x="467392" y="1625366"/>
                  <a:pt x="467392" y="1618320"/>
                  <a:pt x="469743" y="1611273"/>
                </a:cubicBezTo>
                <a:cubicBezTo>
                  <a:pt x="472088" y="1604227"/>
                  <a:pt x="472088" y="1597181"/>
                  <a:pt x="476786" y="1587786"/>
                </a:cubicBezTo>
                <a:cubicBezTo>
                  <a:pt x="474437" y="1583088"/>
                  <a:pt x="476786" y="1561949"/>
                  <a:pt x="493227" y="1533763"/>
                </a:cubicBezTo>
                <a:cubicBezTo>
                  <a:pt x="509670" y="1505576"/>
                  <a:pt x="544901" y="1475041"/>
                  <a:pt x="591875" y="1460947"/>
                </a:cubicBezTo>
                <a:cubicBezTo>
                  <a:pt x="636503" y="1446855"/>
                  <a:pt x="688176" y="1449204"/>
                  <a:pt x="735152" y="1460947"/>
                </a:cubicBezTo>
                <a:cubicBezTo>
                  <a:pt x="782129" y="1475041"/>
                  <a:pt x="826757" y="1493832"/>
                  <a:pt x="866685" y="1519669"/>
                </a:cubicBezTo>
                <a:cubicBezTo>
                  <a:pt x="887821" y="1531414"/>
                  <a:pt x="904263" y="1543158"/>
                  <a:pt x="923055" y="1557251"/>
                </a:cubicBezTo>
                <a:cubicBezTo>
                  <a:pt x="939498" y="1568995"/>
                  <a:pt x="955940" y="1580739"/>
                  <a:pt x="970028" y="1590135"/>
                </a:cubicBezTo>
                <a:cubicBezTo>
                  <a:pt x="984126" y="1599529"/>
                  <a:pt x="1000564" y="1606576"/>
                  <a:pt x="1014655" y="1615971"/>
                </a:cubicBezTo>
                <a:cubicBezTo>
                  <a:pt x="1028748" y="1623016"/>
                  <a:pt x="1042841" y="1630062"/>
                  <a:pt x="1056934" y="1637109"/>
                </a:cubicBezTo>
                <a:cubicBezTo>
                  <a:pt x="1082774" y="1651202"/>
                  <a:pt x="1106259" y="1660596"/>
                  <a:pt x="1125051" y="1665293"/>
                </a:cubicBezTo>
                <a:cubicBezTo>
                  <a:pt x="1143839" y="1669991"/>
                  <a:pt x="1155587" y="1672340"/>
                  <a:pt x="1160280" y="1669991"/>
                </a:cubicBezTo>
                <a:cubicBezTo>
                  <a:pt x="1228395" y="1702873"/>
                  <a:pt x="1230743" y="1705222"/>
                  <a:pt x="1190814" y="1693478"/>
                </a:cubicBezTo>
                <a:cubicBezTo>
                  <a:pt x="1150886" y="1681735"/>
                  <a:pt x="1071027" y="1653550"/>
                  <a:pt x="986470" y="1608924"/>
                </a:cubicBezTo>
                <a:cubicBezTo>
                  <a:pt x="1028748" y="1639458"/>
                  <a:pt x="1075724" y="1667642"/>
                  <a:pt x="1125051" y="1691129"/>
                </a:cubicBezTo>
                <a:cubicBezTo>
                  <a:pt x="1063981" y="1667642"/>
                  <a:pt x="1014655" y="1639458"/>
                  <a:pt x="955940" y="1604227"/>
                </a:cubicBezTo>
                <a:cubicBezTo>
                  <a:pt x="1040496" y="1667642"/>
                  <a:pt x="1139144" y="1709919"/>
                  <a:pt x="1228395" y="1735755"/>
                </a:cubicBezTo>
                <a:cubicBezTo>
                  <a:pt x="1317649" y="1763939"/>
                  <a:pt x="1397510" y="1775683"/>
                  <a:pt x="1456226" y="1785077"/>
                </a:cubicBezTo>
                <a:cubicBezTo>
                  <a:pt x="1498509" y="1796821"/>
                  <a:pt x="1479716" y="1799170"/>
                  <a:pt x="1482066" y="1803867"/>
                </a:cubicBezTo>
                <a:cubicBezTo>
                  <a:pt x="1482066" y="1806216"/>
                  <a:pt x="1486761" y="1810914"/>
                  <a:pt x="1507901" y="1815611"/>
                </a:cubicBezTo>
                <a:cubicBezTo>
                  <a:pt x="1526694" y="1820308"/>
                  <a:pt x="1561921" y="1827354"/>
                  <a:pt x="1620641" y="1834400"/>
                </a:cubicBezTo>
                <a:cubicBezTo>
                  <a:pt x="1660569" y="1836749"/>
                  <a:pt x="1693454" y="1836749"/>
                  <a:pt x="1714591" y="1836749"/>
                </a:cubicBezTo>
                <a:cubicBezTo>
                  <a:pt x="1738082" y="1836749"/>
                  <a:pt x="1749825" y="1834400"/>
                  <a:pt x="1756869" y="1834400"/>
                </a:cubicBezTo>
                <a:cubicBezTo>
                  <a:pt x="1768613" y="1832051"/>
                  <a:pt x="1756869" y="1827354"/>
                  <a:pt x="1740433" y="1825005"/>
                </a:cubicBezTo>
                <a:cubicBezTo>
                  <a:pt x="1707547" y="1817959"/>
                  <a:pt x="1658221" y="1810914"/>
                  <a:pt x="1759219" y="1813261"/>
                </a:cubicBezTo>
                <a:cubicBezTo>
                  <a:pt x="1806195" y="1820308"/>
                  <a:pt x="1855519" y="1827354"/>
                  <a:pt x="1904843" y="1832051"/>
                </a:cubicBezTo>
                <a:cubicBezTo>
                  <a:pt x="1921286" y="1832051"/>
                  <a:pt x="1935378" y="1829703"/>
                  <a:pt x="1951821" y="1829703"/>
                </a:cubicBezTo>
                <a:cubicBezTo>
                  <a:pt x="1958865" y="1829703"/>
                  <a:pt x="1965914" y="1827354"/>
                  <a:pt x="1972958" y="1827354"/>
                </a:cubicBezTo>
                <a:lnTo>
                  <a:pt x="1980006" y="1825005"/>
                </a:lnTo>
                <a:cubicBezTo>
                  <a:pt x="1989399" y="1825005"/>
                  <a:pt x="1996449" y="1822656"/>
                  <a:pt x="2003492" y="1820308"/>
                </a:cubicBezTo>
                <a:cubicBezTo>
                  <a:pt x="2005841" y="1820308"/>
                  <a:pt x="2010542" y="1817959"/>
                  <a:pt x="2010542" y="1813261"/>
                </a:cubicBezTo>
                <a:cubicBezTo>
                  <a:pt x="2012887" y="1808565"/>
                  <a:pt x="2010542" y="1803867"/>
                  <a:pt x="2008192" y="1801518"/>
                </a:cubicBezTo>
                <a:cubicBezTo>
                  <a:pt x="2005841" y="1794472"/>
                  <a:pt x="1998794" y="1789775"/>
                  <a:pt x="1994099" y="1785077"/>
                </a:cubicBezTo>
                <a:cubicBezTo>
                  <a:pt x="1991749" y="1782728"/>
                  <a:pt x="1989399" y="1780380"/>
                  <a:pt x="1984702" y="1778032"/>
                </a:cubicBezTo>
                <a:cubicBezTo>
                  <a:pt x="1975307" y="1773334"/>
                  <a:pt x="1963563" y="1766288"/>
                  <a:pt x="1954171" y="1761590"/>
                </a:cubicBezTo>
                <a:cubicBezTo>
                  <a:pt x="1935378" y="1749846"/>
                  <a:pt x="1911894" y="1742801"/>
                  <a:pt x="1890751" y="1735755"/>
                </a:cubicBezTo>
                <a:cubicBezTo>
                  <a:pt x="1867266" y="1728708"/>
                  <a:pt x="1846124" y="1726359"/>
                  <a:pt x="1822638" y="1724011"/>
                </a:cubicBezTo>
                <a:cubicBezTo>
                  <a:pt x="1806195" y="1724011"/>
                  <a:pt x="1792102" y="1721662"/>
                  <a:pt x="1778010" y="1721662"/>
                </a:cubicBezTo>
                <a:cubicBezTo>
                  <a:pt x="1759219" y="1716965"/>
                  <a:pt x="1740433" y="1714616"/>
                  <a:pt x="1719290" y="1705222"/>
                </a:cubicBezTo>
                <a:cubicBezTo>
                  <a:pt x="1681712" y="1691129"/>
                  <a:pt x="1658221" y="1662944"/>
                  <a:pt x="1646477" y="1644155"/>
                </a:cubicBezTo>
                <a:cubicBezTo>
                  <a:pt x="1634734" y="1623016"/>
                  <a:pt x="1630035" y="1608924"/>
                  <a:pt x="1627686" y="1599529"/>
                </a:cubicBezTo>
                <a:cubicBezTo>
                  <a:pt x="1618291" y="1552553"/>
                  <a:pt x="1625342" y="1510274"/>
                  <a:pt x="1644128" y="1470344"/>
                </a:cubicBezTo>
                <a:cubicBezTo>
                  <a:pt x="1662919" y="1432761"/>
                  <a:pt x="1695805" y="1395180"/>
                  <a:pt x="1742778" y="1376389"/>
                </a:cubicBezTo>
                <a:cubicBezTo>
                  <a:pt x="1766267" y="1369342"/>
                  <a:pt x="1792102" y="1364645"/>
                  <a:pt x="1815590" y="1366993"/>
                </a:cubicBezTo>
                <a:cubicBezTo>
                  <a:pt x="1839081" y="1371692"/>
                  <a:pt x="1862565" y="1376389"/>
                  <a:pt x="1881358" y="1385785"/>
                </a:cubicBezTo>
                <a:cubicBezTo>
                  <a:pt x="1893101" y="1390482"/>
                  <a:pt x="1900146" y="1395180"/>
                  <a:pt x="1909543" y="1399877"/>
                </a:cubicBezTo>
                <a:lnTo>
                  <a:pt x="1928331" y="1411622"/>
                </a:lnTo>
                <a:cubicBezTo>
                  <a:pt x="1933029" y="1413971"/>
                  <a:pt x="1937729" y="1416320"/>
                  <a:pt x="1942424" y="1418668"/>
                </a:cubicBezTo>
                <a:cubicBezTo>
                  <a:pt x="1933029" y="1399877"/>
                  <a:pt x="1928331" y="1392831"/>
                  <a:pt x="1923636" y="1388133"/>
                </a:cubicBezTo>
                <a:cubicBezTo>
                  <a:pt x="1911894" y="1378738"/>
                  <a:pt x="1897797" y="1374041"/>
                  <a:pt x="1883704" y="1366993"/>
                </a:cubicBezTo>
                <a:cubicBezTo>
                  <a:pt x="1923636" y="1331761"/>
                  <a:pt x="1930680" y="1334109"/>
                  <a:pt x="1942424" y="1345854"/>
                </a:cubicBezTo>
                <a:cubicBezTo>
                  <a:pt x="1947121" y="1352901"/>
                  <a:pt x="1947121" y="1362296"/>
                  <a:pt x="1949471" y="1371692"/>
                </a:cubicBezTo>
                <a:cubicBezTo>
                  <a:pt x="1956516" y="1395180"/>
                  <a:pt x="1961214" y="1409273"/>
                  <a:pt x="1991749" y="1416320"/>
                </a:cubicBezTo>
                <a:cubicBezTo>
                  <a:pt x="2001143" y="1418668"/>
                  <a:pt x="2010542" y="1413971"/>
                  <a:pt x="2019934" y="1411622"/>
                </a:cubicBezTo>
                <a:cubicBezTo>
                  <a:pt x="2005841" y="1381087"/>
                  <a:pt x="2008192" y="1390482"/>
                  <a:pt x="2005841" y="1366993"/>
                </a:cubicBezTo>
                <a:cubicBezTo>
                  <a:pt x="2050469" y="1366993"/>
                  <a:pt x="2066912" y="1362296"/>
                  <a:pt x="2069258" y="1336458"/>
                </a:cubicBezTo>
                <a:cubicBezTo>
                  <a:pt x="2069258" y="1329412"/>
                  <a:pt x="2059862" y="1322366"/>
                  <a:pt x="2062212" y="1315319"/>
                </a:cubicBezTo>
                <a:cubicBezTo>
                  <a:pt x="2062212" y="1315319"/>
                  <a:pt x="2064562" y="1312970"/>
                  <a:pt x="2066912" y="1312970"/>
                </a:cubicBezTo>
                <a:cubicBezTo>
                  <a:pt x="2066912" y="1312970"/>
                  <a:pt x="2066912" y="1310622"/>
                  <a:pt x="2066912" y="1310622"/>
                </a:cubicBezTo>
                <a:cubicBezTo>
                  <a:pt x="2064562" y="1301225"/>
                  <a:pt x="2064562" y="1289482"/>
                  <a:pt x="2062212" y="1280087"/>
                </a:cubicBezTo>
                <a:cubicBezTo>
                  <a:pt x="2059862" y="1268342"/>
                  <a:pt x="2062212" y="1254249"/>
                  <a:pt x="2064562" y="1242505"/>
                </a:cubicBezTo>
                <a:cubicBezTo>
                  <a:pt x="2064562" y="1242505"/>
                  <a:pt x="2064562" y="1240155"/>
                  <a:pt x="2064562" y="1240155"/>
                </a:cubicBezTo>
                <a:cubicBezTo>
                  <a:pt x="2052819" y="1263644"/>
                  <a:pt x="2064562" y="1301225"/>
                  <a:pt x="2043421" y="1320017"/>
                </a:cubicBezTo>
                <a:cubicBezTo>
                  <a:pt x="2029329" y="1334109"/>
                  <a:pt x="2008192" y="1322366"/>
                  <a:pt x="1989399" y="1322366"/>
                </a:cubicBezTo>
                <a:lnTo>
                  <a:pt x="2008192" y="1334109"/>
                </a:lnTo>
                <a:cubicBezTo>
                  <a:pt x="2015236" y="1348203"/>
                  <a:pt x="2008192" y="1359947"/>
                  <a:pt x="2008192" y="1359947"/>
                </a:cubicBezTo>
                <a:cubicBezTo>
                  <a:pt x="2003492" y="1364645"/>
                  <a:pt x="1994099" y="1364645"/>
                  <a:pt x="1989399" y="1362296"/>
                </a:cubicBezTo>
                <a:cubicBezTo>
                  <a:pt x="1963563" y="1352901"/>
                  <a:pt x="1949471" y="1324714"/>
                  <a:pt x="1937729" y="1301225"/>
                </a:cubicBezTo>
                <a:cubicBezTo>
                  <a:pt x="1935378" y="1296528"/>
                  <a:pt x="1935378" y="1289482"/>
                  <a:pt x="1933029" y="1284784"/>
                </a:cubicBezTo>
                <a:cubicBezTo>
                  <a:pt x="1928331" y="1287133"/>
                  <a:pt x="1921286" y="1284784"/>
                  <a:pt x="1918936" y="1289482"/>
                </a:cubicBezTo>
                <a:cubicBezTo>
                  <a:pt x="1911894" y="1298877"/>
                  <a:pt x="1930680" y="1315319"/>
                  <a:pt x="1921286" y="1324714"/>
                </a:cubicBezTo>
                <a:cubicBezTo>
                  <a:pt x="1916587" y="1329412"/>
                  <a:pt x="1911894" y="1329412"/>
                  <a:pt x="1907193" y="1327063"/>
                </a:cubicBezTo>
                <a:cubicBezTo>
                  <a:pt x="1902495" y="1324714"/>
                  <a:pt x="1902495" y="1315319"/>
                  <a:pt x="1897797" y="1315319"/>
                </a:cubicBezTo>
                <a:cubicBezTo>
                  <a:pt x="1888402" y="1312970"/>
                  <a:pt x="1881358" y="1322366"/>
                  <a:pt x="1874309" y="1324714"/>
                </a:cubicBezTo>
                <a:cubicBezTo>
                  <a:pt x="1874309" y="1315319"/>
                  <a:pt x="1871960" y="1305923"/>
                  <a:pt x="1871960" y="1296528"/>
                </a:cubicBezTo>
                <a:cubicBezTo>
                  <a:pt x="1881358" y="1301225"/>
                  <a:pt x="1890751" y="1308272"/>
                  <a:pt x="1902495" y="1308272"/>
                </a:cubicBezTo>
                <a:cubicBezTo>
                  <a:pt x="1904843" y="1310622"/>
                  <a:pt x="1909543" y="1308272"/>
                  <a:pt x="1911894" y="1305923"/>
                </a:cubicBezTo>
                <a:cubicBezTo>
                  <a:pt x="1890751" y="1287133"/>
                  <a:pt x="1879008" y="1275389"/>
                  <a:pt x="1916587" y="1240155"/>
                </a:cubicBezTo>
                <a:cubicBezTo>
                  <a:pt x="1928331" y="1230760"/>
                  <a:pt x="1928331" y="1230760"/>
                  <a:pt x="1947121" y="1237807"/>
                </a:cubicBezTo>
                <a:cubicBezTo>
                  <a:pt x="1944772" y="1219015"/>
                  <a:pt x="1944772" y="1202574"/>
                  <a:pt x="1944772" y="1183783"/>
                </a:cubicBezTo>
                <a:cubicBezTo>
                  <a:pt x="1937729" y="1188481"/>
                  <a:pt x="1933029" y="1190830"/>
                  <a:pt x="1925982" y="1195527"/>
                </a:cubicBezTo>
                <a:cubicBezTo>
                  <a:pt x="1925982" y="1207271"/>
                  <a:pt x="1928331" y="1219015"/>
                  <a:pt x="1928331" y="1230760"/>
                </a:cubicBezTo>
                <a:lnTo>
                  <a:pt x="1881358" y="1228411"/>
                </a:lnTo>
                <a:cubicBezTo>
                  <a:pt x="1876658" y="1226063"/>
                  <a:pt x="1874309" y="1214318"/>
                  <a:pt x="1874309" y="1214318"/>
                </a:cubicBezTo>
                <a:cubicBezTo>
                  <a:pt x="1881358" y="1183783"/>
                  <a:pt x="1914238" y="1167341"/>
                  <a:pt x="1940079" y="1150899"/>
                </a:cubicBezTo>
                <a:cubicBezTo>
                  <a:pt x="1958865" y="1136809"/>
                  <a:pt x="1989399" y="1148552"/>
                  <a:pt x="1994099" y="1155597"/>
                </a:cubicBezTo>
                <a:cubicBezTo>
                  <a:pt x="1998794" y="1160295"/>
                  <a:pt x="1998794" y="1160295"/>
                  <a:pt x="2001143" y="1200225"/>
                </a:cubicBezTo>
                <a:cubicBezTo>
                  <a:pt x="2012887" y="1197876"/>
                  <a:pt x="2026980" y="1197876"/>
                  <a:pt x="2038727" y="1195527"/>
                </a:cubicBezTo>
                <a:cubicBezTo>
                  <a:pt x="2045770" y="1207271"/>
                  <a:pt x="2052819" y="1216667"/>
                  <a:pt x="2059862" y="1226063"/>
                </a:cubicBezTo>
                <a:cubicBezTo>
                  <a:pt x="2069258" y="1214318"/>
                  <a:pt x="2076304" y="1200225"/>
                  <a:pt x="2083350" y="1188481"/>
                </a:cubicBezTo>
                <a:cubicBezTo>
                  <a:pt x="2064562" y="1181434"/>
                  <a:pt x="2038727" y="1204923"/>
                  <a:pt x="2024634" y="1190830"/>
                </a:cubicBezTo>
                <a:cubicBezTo>
                  <a:pt x="1996449" y="1162644"/>
                  <a:pt x="1998794" y="1136809"/>
                  <a:pt x="2008192" y="1127413"/>
                </a:cubicBezTo>
                <a:cubicBezTo>
                  <a:pt x="2010542" y="1125064"/>
                  <a:pt x="2010542" y="1125064"/>
                  <a:pt x="2012887" y="1125064"/>
                </a:cubicBezTo>
                <a:cubicBezTo>
                  <a:pt x="2017585" y="1122715"/>
                  <a:pt x="2024634" y="1125064"/>
                  <a:pt x="2029329" y="1125064"/>
                </a:cubicBezTo>
                <a:lnTo>
                  <a:pt x="2073955" y="1150899"/>
                </a:lnTo>
                <a:cubicBezTo>
                  <a:pt x="2090397" y="1139158"/>
                  <a:pt x="2092747" y="1136809"/>
                  <a:pt x="2092747" y="1136809"/>
                </a:cubicBezTo>
                <a:cubicBezTo>
                  <a:pt x="2099792" y="1127413"/>
                  <a:pt x="2099792" y="1115670"/>
                  <a:pt x="2109190" y="1110971"/>
                </a:cubicBezTo>
                <a:cubicBezTo>
                  <a:pt x="2116233" y="1108624"/>
                  <a:pt x="2120932" y="1110971"/>
                  <a:pt x="2142069" y="1132108"/>
                </a:cubicBezTo>
                <a:cubicBezTo>
                  <a:pt x="2149117" y="1139158"/>
                  <a:pt x="2144419" y="1148552"/>
                  <a:pt x="2144419" y="1157946"/>
                </a:cubicBezTo>
                <a:cubicBezTo>
                  <a:pt x="2153818" y="1150899"/>
                  <a:pt x="2174953" y="1146203"/>
                  <a:pt x="2177302" y="1132108"/>
                </a:cubicBezTo>
                <a:cubicBezTo>
                  <a:pt x="2182003" y="1110971"/>
                  <a:pt x="2146768" y="1106282"/>
                  <a:pt x="2135025" y="1087490"/>
                </a:cubicBezTo>
                <a:lnTo>
                  <a:pt x="2151467" y="1066348"/>
                </a:lnTo>
                <a:lnTo>
                  <a:pt x="2152402" y="1064350"/>
                </a:lnTo>
                <a:lnTo>
                  <a:pt x="2150878" y="1074864"/>
                </a:lnTo>
                <a:cubicBezTo>
                  <a:pt x="2150878" y="1081618"/>
                  <a:pt x="2152640" y="1087490"/>
                  <a:pt x="2158511" y="1089838"/>
                </a:cubicBezTo>
                <a:cubicBezTo>
                  <a:pt x="2170255" y="1094535"/>
                  <a:pt x="2179653" y="1092184"/>
                  <a:pt x="2191395" y="1094535"/>
                </a:cubicBezTo>
                <a:lnTo>
                  <a:pt x="2254808" y="1120367"/>
                </a:lnTo>
                <a:lnTo>
                  <a:pt x="2259506" y="1106282"/>
                </a:lnTo>
                <a:cubicBezTo>
                  <a:pt x="2264203" y="1103929"/>
                  <a:pt x="2271250" y="1096878"/>
                  <a:pt x="2271250" y="1096878"/>
                </a:cubicBezTo>
                <a:cubicBezTo>
                  <a:pt x="2278296" y="1085140"/>
                  <a:pt x="2278296" y="1078094"/>
                  <a:pt x="2273598" y="1073396"/>
                </a:cubicBezTo>
                <a:cubicBezTo>
                  <a:pt x="2268902" y="1068697"/>
                  <a:pt x="2266552" y="1068697"/>
                  <a:pt x="2252460" y="1080442"/>
                </a:cubicBezTo>
                <a:cubicBezTo>
                  <a:pt x="2250111" y="1082792"/>
                  <a:pt x="2243064" y="1087490"/>
                  <a:pt x="2233673" y="1082792"/>
                </a:cubicBezTo>
                <a:cubicBezTo>
                  <a:pt x="2223103" y="1079268"/>
                  <a:pt x="2217820" y="1082352"/>
                  <a:pt x="2212863" y="1073212"/>
                </a:cubicBezTo>
                <a:lnTo>
                  <a:pt x="2208225" y="1060377"/>
                </a:lnTo>
                <a:lnTo>
                  <a:pt x="2221930" y="1056951"/>
                </a:lnTo>
                <a:cubicBezTo>
                  <a:pt x="2226626" y="1052252"/>
                  <a:pt x="2224281" y="1045204"/>
                  <a:pt x="2221930" y="1040505"/>
                </a:cubicBezTo>
                <a:cubicBezTo>
                  <a:pt x="2219580" y="1028759"/>
                  <a:pt x="2198441" y="1024062"/>
                  <a:pt x="2200789" y="1012320"/>
                </a:cubicBezTo>
                <a:cubicBezTo>
                  <a:pt x="2200789" y="998229"/>
                  <a:pt x="2224281" y="998229"/>
                  <a:pt x="2233673" y="986487"/>
                </a:cubicBezTo>
                <a:cubicBezTo>
                  <a:pt x="2240723" y="979442"/>
                  <a:pt x="2245413" y="972396"/>
                  <a:pt x="2247762" y="963003"/>
                </a:cubicBezTo>
                <a:cubicBezTo>
                  <a:pt x="2250111" y="953598"/>
                  <a:pt x="2243064" y="941854"/>
                  <a:pt x="2240723" y="932459"/>
                </a:cubicBezTo>
                <a:cubicBezTo>
                  <a:pt x="2252460" y="934808"/>
                  <a:pt x="2264203" y="934808"/>
                  <a:pt x="2275947" y="937157"/>
                </a:cubicBezTo>
                <a:cubicBezTo>
                  <a:pt x="2282994" y="927762"/>
                  <a:pt x="2290040" y="918367"/>
                  <a:pt x="2297086" y="908971"/>
                </a:cubicBezTo>
                <a:cubicBezTo>
                  <a:pt x="2299435" y="913669"/>
                  <a:pt x="2304133" y="916018"/>
                  <a:pt x="2304133" y="920715"/>
                </a:cubicBezTo>
                <a:cubicBezTo>
                  <a:pt x="2306482" y="927761"/>
                  <a:pt x="2305895" y="934808"/>
                  <a:pt x="2304428" y="941854"/>
                </a:cubicBezTo>
                <a:lnTo>
                  <a:pt x="2301561" y="953991"/>
                </a:lnTo>
                <a:lnTo>
                  <a:pt x="2299435" y="946552"/>
                </a:lnTo>
                <a:lnTo>
                  <a:pt x="2282994" y="948901"/>
                </a:lnTo>
                <a:lnTo>
                  <a:pt x="2273598" y="960655"/>
                </a:lnTo>
                <a:lnTo>
                  <a:pt x="2280645" y="974745"/>
                </a:lnTo>
                <a:lnTo>
                  <a:pt x="2292389" y="972396"/>
                </a:lnTo>
                <a:lnTo>
                  <a:pt x="2304133" y="963003"/>
                </a:lnTo>
                <a:lnTo>
                  <a:pt x="2303458" y="960638"/>
                </a:lnTo>
                <a:lnTo>
                  <a:pt x="2337897" y="940386"/>
                </a:lnTo>
                <a:cubicBezTo>
                  <a:pt x="2348760" y="935982"/>
                  <a:pt x="2358156" y="934808"/>
                  <a:pt x="2367550" y="937157"/>
                </a:cubicBezTo>
                <a:cubicBezTo>
                  <a:pt x="2379293" y="941854"/>
                  <a:pt x="2388689" y="958306"/>
                  <a:pt x="2388689" y="972396"/>
                </a:cubicBezTo>
                <a:cubicBezTo>
                  <a:pt x="2388689" y="977093"/>
                  <a:pt x="2379293" y="979442"/>
                  <a:pt x="2379293" y="984138"/>
                </a:cubicBezTo>
                <a:cubicBezTo>
                  <a:pt x="2379293" y="988835"/>
                  <a:pt x="2383992" y="991184"/>
                  <a:pt x="2386340" y="993532"/>
                </a:cubicBezTo>
                <a:cubicBezTo>
                  <a:pt x="2395735" y="1000578"/>
                  <a:pt x="2416874" y="991184"/>
                  <a:pt x="2423920" y="991184"/>
                </a:cubicBezTo>
                <a:cubicBezTo>
                  <a:pt x="2419223" y="1012320"/>
                  <a:pt x="2419223" y="1033457"/>
                  <a:pt x="2409828" y="1054601"/>
                </a:cubicBezTo>
                <a:cubicBezTo>
                  <a:pt x="2407479" y="1059299"/>
                  <a:pt x="2402781" y="1061649"/>
                  <a:pt x="2400433" y="1066348"/>
                </a:cubicBezTo>
                <a:cubicBezTo>
                  <a:pt x="2398084" y="1078094"/>
                  <a:pt x="2402781" y="1094535"/>
                  <a:pt x="2402781" y="1108624"/>
                </a:cubicBezTo>
                <a:lnTo>
                  <a:pt x="2407479" y="1157946"/>
                </a:lnTo>
                <a:cubicBezTo>
                  <a:pt x="2412176" y="1155597"/>
                  <a:pt x="2421572" y="1148552"/>
                  <a:pt x="2421572" y="1148552"/>
                </a:cubicBezTo>
                <a:cubicBezTo>
                  <a:pt x="2438013" y="1127413"/>
                  <a:pt x="2435664" y="1108624"/>
                  <a:pt x="2426269" y="1082792"/>
                </a:cubicBezTo>
                <a:lnTo>
                  <a:pt x="2480291" y="1040505"/>
                </a:lnTo>
                <a:lnTo>
                  <a:pt x="2494384" y="1045204"/>
                </a:lnTo>
                <a:cubicBezTo>
                  <a:pt x="2501430" y="1082792"/>
                  <a:pt x="2494384" y="1087490"/>
                  <a:pt x="2494384" y="1087490"/>
                </a:cubicBezTo>
                <a:cubicBezTo>
                  <a:pt x="2484989" y="1096878"/>
                  <a:pt x="2468547" y="1094535"/>
                  <a:pt x="2454455" y="1096878"/>
                </a:cubicBezTo>
                <a:lnTo>
                  <a:pt x="2466198" y="1139158"/>
                </a:lnTo>
                <a:cubicBezTo>
                  <a:pt x="2468547" y="1141506"/>
                  <a:pt x="2468547" y="1146203"/>
                  <a:pt x="2468547" y="1146203"/>
                </a:cubicBezTo>
                <a:cubicBezTo>
                  <a:pt x="2473246" y="1153248"/>
                  <a:pt x="2480291" y="1160295"/>
                  <a:pt x="2487337" y="1167341"/>
                </a:cubicBezTo>
                <a:cubicBezTo>
                  <a:pt x="2461501" y="1183783"/>
                  <a:pt x="2468547" y="1181434"/>
                  <a:pt x="2449757" y="1179085"/>
                </a:cubicBezTo>
                <a:cubicBezTo>
                  <a:pt x="2452106" y="1183783"/>
                  <a:pt x="2452106" y="1190830"/>
                  <a:pt x="2454455" y="1195527"/>
                </a:cubicBezTo>
                <a:cubicBezTo>
                  <a:pt x="2459152" y="1193179"/>
                  <a:pt x="2466198" y="1193179"/>
                  <a:pt x="2470896" y="1190830"/>
                </a:cubicBezTo>
                <a:cubicBezTo>
                  <a:pt x="2477942" y="1226063"/>
                  <a:pt x="2480291" y="1226063"/>
                  <a:pt x="2487337" y="1228411"/>
                </a:cubicBezTo>
                <a:cubicBezTo>
                  <a:pt x="2503779" y="1235458"/>
                  <a:pt x="2524918" y="1219015"/>
                  <a:pt x="2539011" y="1228411"/>
                </a:cubicBezTo>
                <a:cubicBezTo>
                  <a:pt x="2541359" y="1230760"/>
                  <a:pt x="2541359" y="1233109"/>
                  <a:pt x="2543709" y="1235458"/>
                </a:cubicBezTo>
                <a:cubicBezTo>
                  <a:pt x="2534313" y="1240155"/>
                  <a:pt x="2524918" y="1247203"/>
                  <a:pt x="2513174" y="1251900"/>
                </a:cubicBezTo>
                <a:cubicBezTo>
                  <a:pt x="2496732" y="1256598"/>
                  <a:pt x="2480291" y="1251900"/>
                  <a:pt x="2466198" y="1258946"/>
                </a:cubicBezTo>
                <a:cubicBezTo>
                  <a:pt x="2461501" y="1261295"/>
                  <a:pt x="2459152" y="1265993"/>
                  <a:pt x="2456803" y="1270690"/>
                </a:cubicBezTo>
                <a:cubicBezTo>
                  <a:pt x="2463850" y="1270690"/>
                  <a:pt x="2470896" y="1273039"/>
                  <a:pt x="2477942" y="1273039"/>
                </a:cubicBezTo>
                <a:cubicBezTo>
                  <a:pt x="2482640" y="1289482"/>
                  <a:pt x="2477942" y="1277737"/>
                  <a:pt x="2489686" y="1308272"/>
                </a:cubicBezTo>
                <a:cubicBezTo>
                  <a:pt x="2508476" y="1298877"/>
                  <a:pt x="2508476" y="1298877"/>
                  <a:pt x="2510825" y="1301225"/>
                </a:cubicBezTo>
                <a:cubicBezTo>
                  <a:pt x="2517871" y="1303574"/>
                  <a:pt x="2517871" y="1303574"/>
                  <a:pt x="2510825" y="1329412"/>
                </a:cubicBezTo>
                <a:cubicBezTo>
                  <a:pt x="2517871" y="1324714"/>
                  <a:pt x="2524918" y="1320017"/>
                  <a:pt x="2531964" y="1322366"/>
                </a:cubicBezTo>
                <a:cubicBezTo>
                  <a:pt x="2543709" y="1327063"/>
                  <a:pt x="2546057" y="1336458"/>
                  <a:pt x="2541359" y="1341156"/>
                </a:cubicBezTo>
                <a:cubicBezTo>
                  <a:pt x="2539011" y="1341156"/>
                  <a:pt x="2513174" y="1336458"/>
                  <a:pt x="2482640" y="1345854"/>
                </a:cubicBezTo>
                <a:cubicBezTo>
                  <a:pt x="2480291" y="1338808"/>
                  <a:pt x="2480291" y="1331761"/>
                  <a:pt x="2477942" y="1324714"/>
                </a:cubicBezTo>
                <a:cubicBezTo>
                  <a:pt x="2473246" y="1327063"/>
                  <a:pt x="2468547" y="1324714"/>
                  <a:pt x="2466198" y="1329412"/>
                </a:cubicBezTo>
                <a:cubicBezTo>
                  <a:pt x="2463850" y="1336458"/>
                  <a:pt x="2468547" y="1343506"/>
                  <a:pt x="2473246" y="1350552"/>
                </a:cubicBezTo>
                <a:cubicBezTo>
                  <a:pt x="2475594" y="1352901"/>
                  <a:pt x="2475594" y="1355249"/>
                  <a:pt x="2477942" y="1357598"/>
                </a:cubicBezTo>
                <a:cubicBezTo>
                  <a:pt x="2484989" y="1355249"/>
                  <a:pt x="2489686" y="1355249"/>
                  <a:pt x="2494384" y="1355249"/>
                </a:cubicBezTo>
                <a:cubicBezTo>
                  <a:pt x="2492035" y="1355249"/>
                  <a:pt x="2484989" y="1357598"/>
                  <a:pt x="2480291" y="1359947"/>
                </a:cubicBezTo>
                <a:cubicBezTo>
                  <a:pt x="2482640" y="1366993"/>
                  <a:pt x="2487337" y="1374041"/>
                  <a:pt x="2492035" y="1378738"/>
                </a:cubicBezTo>
                <a:cubicBezTo>
                  <a:pt x="2494384" y="1376389"/>
                  <a:pt x="2496732" y="1376389"/>
                  <a:pt x="2499082" y="1376389"/>
                </a:cubicBezTo>
                <a:cubicBezTo>
                  <a:pt x="2508476" y="1374041"/>
                  <a:pt x="2517871" y="1369342"/>
                  <a:pt x="2524918" y="1366993"/>
                </a:cubicBezTo>
                <a:cubicBezTo>
                  <a:pt x="2524918" y="1364645"/>
                  <a:pt x="2522569" y="1362296"/>
                  <a:pt x="2520220" y="1359947"/>
                </a:cubicBezTo>
                <a:cubicBezTo>
                  <a:pt x="2527267" y="1357598"/>
                  <a:pt x="2531964" y="1357598"/>
                  <a:pt x="2534313" y="1362296"/>
                </a:cubicBezTo>
                <a:cubicBezTo>
                  <a:pt x="2539011" y="1357598"/>
                  <a:pt x="2543709" y="1355249"/>
                  <a:pt x="2548406" y="1352901"/>
                </a:cubicBezTo>
                <a:cubicBezTo>
                  <a:pt x="2560150" y="1345854"/>
                  <a:pt x="2560150" y="1341156"/>
                  <a:pt x="2560150" y="1338808"/>
                </a:cubicBezTo>
                <a:cubicBezTo>
                  <a:pt x="2560150" y="1336458"/>
                  <a:pt x="2557801" y="1336458"/>
                  <a:pt x="2553103" y="1336458"/>
                </a:cubicBezTo>
                <a:cubicBezTo>
                  <a:pt x="2555452" y="1336458"/>
                  <a:pt x="2557801" y="1334109"/>
                  <a:pt x="2560150" y="1331761"/>
                </a:cubicBezTo>
                <a:cubicBezTo>
                  <a:pt x="2564847" y="1327063"/>
                  <a:pt x="2567196" y="1324714"/>
                  <a:pt x="2571893" y="1320017"/>
                </a:cubicBezTo>
                <a:cubicBezTo>
                  <a:pt x="2581289" y="1312970"/>
                  <a:pt x="2588336" y="1305923"/>
                  <a:pt x="2595381" y="1298877"/>
                </a:cubicBezTo>
                <a:cubicBezTo>
                  <a:pt x="2609474" y="1284784"/>
                  <a:pt x="2623567" y="1273039"/>
                  <a:pt x="2635310" y="1261295"/>
                </a:cubicBezTo>
                <a:cubicBezTo>
                  <a:pt x="2661147" y="1237807"/>
                  <a:pt x="2679937" y="1216667"/>
                  <a:pt x="2698728" y="1193179"/>
                </a:cubicBezTo>
                <a:cubicBezTo>
                  <a:pt x="2715170" y="1169690"/>
                  <a:pt x="2733959" y="1146203"/>
                  <a:pt x="2745703" y="1120367"/>
                </a:cubicBezTo>
                <a:cubicBezTo>
                  <a:pt x="2748053" y="1113321"/>
                  <a:pt x="2750401" y="1108624"/>
                  <a:pt x="2752749" y="1101580"/>
                </a:cubicBezTo>
                <a:cubicBezTo>
                  <a:pt x="2755098" y="1096878"/>
                  <a:pt x="2755098" y="1094535"/>
                  <a:pt x="2755098" y="1089838"/>
                </a:cubicBezTo>
                <a:cubicBezTo>
                  <a:pt x="2755098" y="1082792"/>
                  <a:pt x="2752749" y="1073396"/>
                  <a:pt x="2745703" y="1068697"/>
                </a:cubicBezTo>
                <a:cubicBezTo>
                  <a:pt x="2752749" y="1068697"/>
                  <a:pt x="2759797" y="1071046"/>
                  <a:pt x="2764493" y="1075745"/>
                </a:cubicBezTo>
                <a:cubicBezTo>
                  <a:pt x="2762144" y="1061649"/>
                  <a:pt x="2750401" y="1054601"/>
                  <a:pt x="2736308" y="1049902"/>
                </a:cubicBezTo>
                <a:cubicBezTo>
                  <a:pt x="2729262" y="1047553"/>
                  <a:pt x="2717518" y="1045204"/>
                  <a:pt x="2698728" y="1040505"/>
                </a:cubicBezTo>
                <a:cubicBezTo>
                  <a:pt x="2682286" y="1035806"/>
                  <a:pt x="2665845" y="1033457"/>
                  <a:pt x="2649403" y="1024062"/>
                </a:cubicBezTo>
                <a:lnTo>
                  <a:pt x="2670543" y="1031108"/>
                </a:lnTo>
                <a:lnTo>
                  <a:pt x="2691681" y="1035806"/>
                </a:lnTo>
                <a:cubicBezTo>
                  <a:pt x="2705774" y="1038155"/>
                  <a:pt x="2722215" y="1042854"/>
                  <a:pt x="2729262" y="1042854"/>
                </a:cubicBezTo>
                <a:lnTo>
                  <a:pt x="2736308" y="1042854"/>
                </a:lnTo>
                <a:lnTo>
                  <a:pt x="2741006" y="1042854"/>
                </a:lnTo>
                <a:cubicBezTo>
                  <a:pt x="2743354" y="1042854"/>
                  <a:pt x="2748053" y="1045204"/>
                  <a:pt x="2750401" y="1045204"/>
                </a:cubicBezTo>
                <a:cubicBezTo>
                  <a:pt x="2757447" y="1047553"/>
                  <a:pt x="2762144" y="1049902"/>
                  <a:pt x="2769191" y="1054601"/>
                </a:cubicBezTo>
                <a:cubicBezTo>
                  <a:pt x="2762144" y="1045204"/>
                  <a:pt x="2750401" y="1040505"/>
                  <a:pt x="2741006" y="1035806"/>
                </a:cubicBezTo>
                <a:cubicBezTo>
                  <a:pt x="2736308" y="1033457"/>
                  <a:pt x="2726913" y="1033457"/>
                  <a:pt x="2722215" y="1031108"/>
                </a:cubicBezTo>
                <a:cubicBezTo>
                  <a:pt x="2715170" y="1028759"/>
                  <a:pt x="2708123" y="1026410"/>
                  <a:pt x="2701076" y="1024062"/>
                </a:cubicBezTo>
                <a:cubicBezTo>
                  <a:pt x="2672891" y="1017016"/>
                  <a:pt x="2654101" y="1007623"/>
                  <a:pt x="2640008" y="1000578"/>
                </a:cubicBezTo>
                <a:cubicBezTo>
                  <a:pt x="2625916" y="993532"/>
                  <a:pt x="2616520" y="988835"/>
                  <a:pt x="2609474" y="984138"/>
                </a:cubicBezTo>
                <a:cubicBezTo>
                  <a:pt x="2600079" y="981791"/>
                  <a:pt x="2595381" y="979442"/>
                  <a:pt x="2590684" y="974745"/>
                </a:cubicBezTo>
                <a:cubicBezTo>
                  <a:pt x="2585986" y="972396"/>
                  <a:pt x="2578940" y="967700"/>
                  <a:pt x="2571893" y="960655"/>
                </a:cubicBezTo>
                <a:cubicBezTo>
                  <a:pt x="2564847" y="953598"/>
                  <a:pt x="2555452" y="941854"/>
                  <a:pt x="2543709" y="923064"/>
                </a:cubicBezTo>
                <a:cubicBezTo>
                  <a:pt x="2539011" y="913669"/>
                  <a:pt x="2534313" y="901925"/>
                  <a:pt x="2529615" y="887832"/>
                </a:cubicBezTo>
                <a:cubicBezTo>
                  <a:pt x="2527267" y="873740"/>
                  <a:pt x="2522569" y="857298"/>
                  <a:pt x="2522569" y="838509"/>
                </a:cubicBezTo>
                <a:cubicBezTo>
                  <a:pt x="2522569" y="800929"/>
                  <a:pt x="2529615" y="753953"/>
                  <a:pt x="2562498" y="704629"/>
                </a:cubicBezTo>
                <a:lnTo>
                  <a:pt x="2571893" y="709326"/>
                </a:lnTo>
                <a:cubicBezTo>
                  <a:pt x="2595381" y="671747"/>
                  <a:pt x="2625916" y="645910"/>
                  <a:pt x="2656449" y="629469"/>
                </a:cubicBezTo>
                <a:cubicBezTo>
                  <a:pt x="2663496" y="627120"/>
                  <a:pt x="2672891" y="622422"/>
                  <a:pt x="2679937" y="620074"/>
                </a:cubicBezTo>
                <a:cubicBezTo>
                  <a:pt x="2686984" y="617725"/>
                  <a:pt x="2696379" y="617725"/>
                  <a:pt x="2705774" y="615376"/>
                </a:cubicBezTo>
                <a:cubicBezTo>
                  <a:pt x="2712820" y="613027"/>
                  <a:pt x="2722215" y="615376"/>
                  <a:pt x="2731610" y="615376"/>
                </a:cubicBezTo>
                <a:lnTo>
                  <a:pt x="2745703" y="615376"/>
                </a:lnTo>
                <a:lnTo>
                  <a:pt x="2757447" y="617725"/>
                </a:lnTo>
                <a:cubicBezTo>
                  <a:pt x="2773888" y="622422"/>
                  <a:pt x="2787981" y="631818"/>
                  <a:pt x="2802074" y="641213"/>
                </a:cubicBezTo>
                <a:cubicBezTo>
                  <a:pt x="2809120" y="648259"/>
                  <a:pt x="2813818" y="652957"/>
                  <a:pt x="2820864" y="660003"/>
                </a:cubicBezTo>
                <a:cubicBezTo>
                  <a:pt x="2825561" y="667049"/>
                  <a:pt x="2830260" y="671747"/>
                  <a:pt x="2834957" y="678793"/>
                </a:cubicBezTo>
                <a:cubicBezTo>
                  <a:pt x="2851398" y="704629"/>
                  <a:pt x="2860793" y="732814"/>
                  <a:pt x="2867840" y="763348"/>
                </a:cubicBezTo>
                <a:cubicBezTo>
                  <a:pt x="2879583" y="798580"/>
                  <a:pt x="2879583" y="800929"/>
                  <a:pt x="2879583" y="789185"/>
                </a:cubicBezTo>
                <a:cubicBezTo>
                  <a:pt x="2879583" y="777441"/>
                  <a:pt x="2872537" y="751604"/>
                  <a:pt x="2867840" y="730465"/>
                </a:cubicBezTo>
                <a:cubicBezTo>
                  <a:pt x="2860793" y="709326"/>
                  <a:pt x="2856096" y="695234"/>
                  <a:pt x="2863142" y="709326"/>
                </a:cubicBezTo>
                <a:cubicBezTo>
                  <a:pt x="2872537" y="723419"/>
                  <a:pt x="2891327" y="768046"/>
                  <a:pt x="2905420" y="852602"/>
                </a:cubicBezTo>
                <a:cubicBezTo>
                  <a:pt x="2907769" y="869042"/>
                  <a:pt x="2907769" y="887832"/>
                  <a:pt x="2910118" y="906623"/>
                </a:cubicBezTo>
                <a:cubicBezTo>
                  <a:pt x="2914815" y="934808"/>
                  <a:pt x="2914815" y="958306"/>
                  <a:pt x="2914815" y="981791"/>
                </a:cubicBezTo>
                <a:cubicBezTo>
                  <a:pt x="2914815" y="993532"/>
                  <a:pt x="2917164" y="1002926"/>
                  <a:pt x="2917164" y="1014669"/>
                </a:cubicBezTo>
                <a:cubicBezTo>
                  <a:pt x="2910118" y="1017016"/>
                  <a:pt x="2905420" y="1026410"/>
                  <a:pt x="2900723" y="1033457"/>
                </a:cubicBezTo>
                <a:cubicBezTo>
                  <a:pt x="2910118" y="1040505"/>
                  <a:pt x="2914815" y="1038155"/>
                  <a:pt x="2919514" y="1033457"/>
                </a:cubicBezTo>
                <a:cubicBezTo>
                  <a:pt x="2919514" y="1038155"/>
                  <a:pt x="2921861" y="1042854"/>
                  <a:pt x="2921861" y="1047553"/>
                </a:cubicBezTo>
                <a:cubicBezTo>
                  <a:pt x="2926559" y="1066348"/>
                  <a:pt x="2933605" y="1080442"/>
                  <a:pt x="2940652" y="1089838"/>
                </a:cubicBezTo>
                <a:cubicBezTo>
                  <a:pt x="2943000" y="1092184"/>
                  <a:pt x="2945350" y="1092184"/>
                  <a:pt x="2947698" y="1094535"/>
                </a:cubicBezTo>
                <a:cubicBezTo>
                  <a:pt x="2950047" y="1096878"/>
                  <a:pt x="2952395" y="1096878"/>
                  <a:pt x="2952395" y="1096878"/>
                </a:cubicBezTo>
                <a:cubicBezTo>
                  <a:pt x="2954744" y="1099231"/>
                  <a:pt x="2954744" y="1096878"/>
                  <a:pt x="2954744" y="1096878"/>
                </a:cubicBezTo>
                <a:cubicBezTo>
                  <a:pt x="2954744" y="1096878"/>
                  <a:pt x="2952395" y="1094535"/>
                  <a:pt x="2950047" y="1092184"/>
                </a:cubicBezTo>
                <a:cubicBezTo>
                  <a:pt x="2947698" y="1089838"/>
                  <a:pt x="2945350" y="1087490"/>
                  <a:pt x="2943000" y="1082792"/>
                </a:cubicBezTo>
                <a:lnTo>
                  <a:pt x="2941537" y="1079559"/>
                </a:lnTo>
                <a:lnTo>
                  <a:pt x="2943000" y="1078094"/>
                </a:lnTo>
                <a:cubicBezTo>
                  <a:pt x="2945350" y="1080442"/>
                  <a:pt x="2947698" y="1082792"/>
                  <a:pt x="2950047" y="1085140"/>
                </a:cubicBezTo>
                <a:cubicBezTo>
                  <a:pt x="2957093" y="1089838"/>
                  <a:pt x="2961791" y="1094535"/>
                  <a:pt x="2971186" y="1096878"/>
                </a:cubicBezTo>
                <a:cubicBezTo>
                  <a:pt x="2971186" y="1092184"/>
                  <a:pt x="2973535" y="1089838"/>
                  <a:pt x="2973535" y="1085140"/>
                </a:cubicBezTo>
                <a:cubicBezTo>
                  <a:pt x="2978232" y="1071046"/>
                  <a:pt x="2978232" y="1054601"/>
                  <a:pt x="2980581" y="1038155"/>
                </a:cubicBezTo>
                <a:cubicBezTo>
                  <a:pt x="2982930" y="1007623"/>
                  <a:pt x="2982930" y="974745"/>
                  <a:pt x="2973535" y="925413"/>
                </a:cubicBezTo>
                <a:cubicBezTo>
                  <a:pt x="2964139" y="876089"/>
                  <a:pt x="2947698" y="807975"/>
                  <a:pt x="2905420" y="709326"/>
                </a:cubicBezTo>
                <a:cubicBezTo>
                  <a:pt x="2926559" y="779790"/>
                  <a:pt x="2912466" y="753953"/>
                  <a:pt x="2905420" y="749255"/>
                </a:cubicBezTo>
                <a:cubicBezTo>
                  <a:pt x="2903071" y="746907"/>
                  <a:pt x="2903071" y="749255"/>
                  <a:pt x="2910118" y="775092"/>
                </a:cubicBezTo>
                <a:cubicBezTo>
                  <a:pt x="2917164" y="798580"/>
                  <a:pt x="2933605" y="845555"/>
                  <a:pt x="2952395" y="927762"/>
                </a:cubicBezTo>
                <a:cubicBezTo>
                  <a:pt x="2910118" y="772743"/>
                  <a:pt x="2870188" y="610679"/>
                  <a:pt x="2776237" y="465055"/>
                </a:cubicBezTo>
                <a:cubicBezTo>
                  <a:pt x="2797376" y="495589"/>
                  <a:pt x="2818515" y="526123"/>
                  <a:pt x="2839654" y="559005"/>
                </a:cubicBezTo>
                <a:cubicBezTo>
                  <a:pt x="2813818" y="502636"/>
                  <a:pt x="2773888" y="443916"/>
                  <a:pt x="2755098" y="415731"/>
                </a:cubicBezTo>
                <a:lnTo>
                  <a:pt x="2771540" y="422777"/>
                </a:lnTo>
                <a:cubicBezTo>
                  <a:pt x="2764493" y="411033"/>
                  <a:pt x="2755098" y="401638"/>
                  <a:pt x="2748053" y="389894"/>
                </a:cubicBezTo>
                <a:cubicBezTo>
                  <a:pt x="2741006" y="378150"/>
                  <a:pt x="2731610" y="366407"/>
                  <a:pt x="2724564" y="354664"/>
                </a:cubicBezTo>
                <a:cubicBezTo>
                  <a:pt x="2710471" y="331176"/>
                  <a:pt x="2696379" y="305339"/>
                  <a:pt x="2686984" y="279503"/>
                </a:cubicBezTo>
                <a:cubicBezTo>
                  <a:pt x="2675240" y="253666"/>
                  <a:pt x="2668193" y="225481"/>
                  <a:pt x="2663496" y="197296"/>
                </a:cubicBezTo>
                <a:cubicBezTo>
                  <a:pt x="2658799" y="169111"/>
                  <a:pt x="2658799" y="140926"/>
                  <a:pt x="2665845" y="110392"/>
                </a:cubicBezTo>
                <a:cubicBezTo>
                  <a:pt x="2672891" y="79858"/>
                  <a:pt x="2691681" y="46975"/>
                  <a:pt x="2717518" y="28185"/>
                </a:cubicBezTo>
                <a:cubicBezTo>
                  <a:pt x="2743354" y="7046"/>
                  <a:pt x="2773888" y="0"/>
                  <a:pt x="2804424" y="0"/>
                </a:cubicBezTo>
                <a:close/>
              </a:path>
            </a:pathLst>
          </a:custGeom>
        </p:spPr>
      </p:pic>
      <p:sp>
        <p:nvSpPr>
          <p:cNvPr id="8" name="Subtitle 3">
            <a:extLst>
              <a:ext uri="{FF2B5EF4-FFF2-40B4-BE49-F238E27FC236}">
                <a16:creationId xmlns:a16="http://schemas.microsoft.com/office/drawing/2014/main" id="{5EF23956-4ECA-8189-C14B-D22634C946C1}"/>
              </a:ext>
            </a:extLst>
          </p:cNvPr>
          <p:cNvSpPr>
            <a:spLocks noGrp="1"/>
          </p:cNvSpPr>
          <p:nvPr>
            <p:ph type="subTitle" idx="1"/>
          </p:nvPr>
        </p:nvSpPr>
        <p:spPr>
          <a:xfrm>
            <a:off x="480034" y="155685"/>
            <a:ext cx="7401469" cy="6702315"/>
          </a:xfrm>
        </p:spPr>
        <p:txBody>
          <a:bodyPr/>
          <a:lstStyle/>
          <a:p>
            <a:pPr>
              <a:lnSpc>
                <a:spcPct val="107000"/>
              </a:lnSpc>
              <a:spcBef>
                <a:spcPts val="0"/>
              </a:spcBef>
              <a:spcAft>
                <a:spcPts val="0"/>
              </a:spcAft>
            </a:pPr>
            <a:r>
              <a:rPr lang="en-US" sz="2100" b="1" i="1"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L</a:t>
            </a:r>
            <a:r>
              <a:rPr lang="en-US" sz="2100" b="1"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et's explore some hindrances to </a:t>
            </a:r>
          </a:p>
          <a:p>
            <a:pPr>
              <a:lnSpc>
                <a:spcPct val="107000"/>
              </a:lnSpc>
              <a:spcBef>
                <a:spcPts val="0"/>
              </a:spcBef>
              <a:spcAft>
                <a:spcPts val="0"/>
              </a:spcAft>
            </a:pPr>
            <a:r>
              <a:rPr lang="en-US" sz="2100" b="1"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healing using relevant scriptures:</a:t>
            </a:r>
          </a:p>
          <a:p>
            <a:pPr>
              <a:lnSpc>
                <a:spcPct val="107000"/>
              </a:lnSpc>
              <a:spcBef>
                <a:spcPts val="0"/>
              </a:spcBef>
              <a:spcAft>
                <a:spcPts val="0"/>
              </a:spcAft>
            </a:pPr>
            <a:endParaRPr lang="en-US" sz="2100" b="1"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spcBef>
                <a:spcPts val="0"/>
              </a:spcBef>
              <a:spcAft>
                <a:spcPts val="0"/>
              </a:spcAft>
            </a:pPr>
            <a:r>
              <a:rPr lang="en-US" sz="2100" kern="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hin·drance</a:t>
            </a:r>
            <a:endParaRPr lang="en-US" sz="2100"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gn="l">
              <a:lnSpc>
                <a:spcPct val="107000"/>
              </a:lnSpc>
              <a:spcBef>
                <a:spcPts val="0"/>
              </a:spcBef>
              <a:spcAft>
                <a:spcPts val="0"/>
              </a:spcAft>
            </a:pPr>
            <a:r>
              <a:rPr lang="en-US" sz="2100"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noun</a:t>
            </a:r>
          </a:p>
          <a:p>
            <a:pPr algn="l">
              <a:lnSpc>
                <a:spcPct val="107000"/>
              </a:lnSpc>
              <a:spcBef>
                <a:spcPts val="0"/>
              </a:spcBef>
              <a:spcAft>
                <a:spcPts val="0"/>
              </a:spcAft>
            </a:pPr>
            <a:r>
              <a:rPr lang="en-US" sz="2100"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plural noun: hindrances</a:t>
            </a:r>
          </a:p>
          <a:p>
            <a:pPr algn="l">
              <a:lnSpc>
                <a:spcPct val="107000"/>
              </a:lnSpc>
              <a:spcBef>
                <a:spcPts val="0"/>
              </a:spcBef>
              <a:spcAft>
                <a:spcPts val="0"/>
              </a:spcAft>
            </a:pPr>
            <a:r>
              <a:rPr lang="en-US" sz="2100"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 thing that provides resistance, delay, or obstruction to something or someone.</a:t>
            </a:r>
          </a:p>
          <a:p>
            <a:pPr algn="l">
              <a:lnSpc>
                <a:spcPct val="107000"/>
              </a:lnSpc>
              <a:spcBef>
                <a:spcPts val="0"/>
              </a:spcBef>
              <a:spcAft>
                <a:spcPts val="0"/>
              </a:spcAft>
            </a:pPr>
            <a:br>
              <a:rPr lang="en-US" sz="2100" kern="0" dirty="0">
                <a:solidFill>
                  <a:srgbClr val="222222"/>
                </a:solidFill>
                <a:latin typeface="Arial" panose="020B0604020202020204" pitchFamily="34" charset="0"/>
                <a:ea typeface="Times New Roman" panose="02020603050405020304" pitchFamily="18" charset="0"/>
              </a:rPr>
            </a:br>
            <a:r>
              <a:rPr lang="en-US" sz="2100" kern="0" dirty="0">
                <a:solidFill>
                  <a:srgbClr val="222222"/>
                </a:solidFill>
                <a:latin typeface="Arial" panose="020B0604020202020204" pitchFamily="34" charset="0"/>
                <a:ea typeface="Times New Roman" panose="02020603050405020304" pitchFamily="18" charset="0"/>
              </a:rPr>
              <a:t>1. </a:t>
            </a:r>
            <a:r>
              <a:rPr lang="en-US" sz="2100" b="1" kern="0" dirty="0">
                <a:solidFill>
                  <a:srgbClr val="222222"/>
                </a:solidFill>
                <a:latin typeface="Arial" panose="020B0604020202020204" pitchFamily="34" charset="0"/>
                <a:ea typeface="Times New Roman" panose="02020603050405020304" pitchFamily="18" charset="0"/>
              </a:rPr>
              <a:t>**Lack of Knowledge:** </a:t>
            </a:r>
            <a:r>
              <a:rPr lang="en-US" sz="2100" kern="0" dirty="0">
                <a:solidFill>
                  <a:srgbClr val="222222"/>
                </a:solidFill>
                <a:latin typeface="Arial" panose="020B0604020202020204" pitchFamily="34" charset="0"/>
                <a:ea typeface="Times New Roman" panose="02020603050405020304" pitchFamily="18" charset="0"/>
              </a:rPr>
              <a:t>Hosea 4:6 states, "My people are destroyed for lack of knowledge." Ignorance about God's promises and His willingness to heal can hinder our faith. </a:t>
            </a:r>
            <a:br>
              <a:rPr lang="en-US" sz="2100" kern="0" dirty="0">
                <a:solidFill>
                  <a:srgbClr val="222222"/>
                </a:solidFill>
                <a:latin typeface="Arial" panose="020B0604020202020204" pitchFamily="34" charset="0"/>
                <a:ea typeface="Times New Roman" panose="02020603050405020304" pitchFamily="18" charset="0"/>
              </a:rPr>
            </a:br>
            <a:br>
              <a:rPr lang="en-US" sz="2100" kern="0" dirty="0">
                <a:solidFill>
                  <a:srgbClr val="222222"/>
                </a:solidFill>
                <a:latin typeface="Arial" panose="020B0604020202020204" pitchFamily="34" charset="0"/>
                <a:ea typeface="Times New Roman" panose="02020603050405020304" pitchFamily="18" charset="0"/>
              </a:rPr>
            </a:br>
            <a:r>
              <a:rPr lang="en-US" sz="2100" kern="0" dirty="0">
                <a:solidFill>
                  <a:srgbClr val="222222"/>
                </a:solidFill>
                <a:latin typeface="Arial" panose="020B0604020202020204" pitchFamily="34" charset="0"/>
                <a:ea typeface="Times New Roman" panose="02020603050405020304" pitchFamily="18" charset="0"/>
              </a:rPr>
              <a:t>2. </a:t>
            </a:r>
            <a:r>
              <a:rPr lang="en-US" sz="2100" b="1" kern="0" dirty="0">
                <a:solidFill>
                  <a:srgbClr val="222222"/>
                </a:solidFill>
                <a:latin typeface="Arial" panose="020B0604020202020204" pitchFamily="34" charset="0"/>
                <a:ea typeface="Times New Roman" panose="02020603050405020304" pitchFamily="18" charset="0"/>
              </a:rPr>
              <a:t>**Unbelief:** </a:t>
            </a:r>
            <a:r>
              <a:rPr lang="en-US" sz="2100" kern="0" dirty="0">
                <a:solidFill>
                  <a:srgbClr val="222222"/>
                </a:solidFill>
                <a:latin typeface="Arial" panose="020B0604020202020204" pitchFamily="34" charset="0"/>
                <a:ea typeface="Times New Roman" panose="02020603050405020304" pitchFamily="18" charset="0"/>
              </a:rPr>
              <a:t>In Mark 6:5-6, Jesus was unable to perform miracles in His hometown due to the people's unbelief. Doubt and lack of trust in God's ability to heal can block the flow of His healing power. Believing that God is capable and willing to heal is essential for receiving His healing touch.</a:t>
            </a:r>
            <a:br>
              <a:rPr lang="en-US" sz="1350" kern="0" dirty="0">
                <a:solidFill>
                  <a:srgbClr val="222222"/>
                </a:solidFill>
                <a:latin typeface="Arial" panose="020B0604020202020204" pitchFamily="34" charset="0"/>
                <a:ea typeface="Times New Roman" panose="02020603050405020304" pitchFamily="18" charset="0"/>
              </a:rPr>
            </a:br>
            <a:endParaRPr lang="en-US" b="1" i="1" dirty="0">
              <a:effectLst>
                <a:outerShdw blurRad="38100" dist="38100" dir="2700000" algn="tl">
                  <a:srgbClr val="000000">
                    <a:alpha val="43137"/>
                  </a:srgbClr>
                </a:outerShdw>
              </a:effectLst>
            </a:endParaRPr>
          </a:p>
        </p:txBody>
      </p:sp>
      <p:pic>
        <p:nvPicPr>
          <p:cNvPr id="2" name="Picture 2" descr="healing.jpg">
            <a:extLst>
              <a:ext uri="{FF2B5EF4-FFF2-40B4-BE49-F238E27FC236}">
                <a16:creationId xmlns:a16="http://schemas.microsoft.com/office/drawing/2014/main" id="{FB657777-6A73-5E8B-B0F2-0B4C5701B407}"/>
              </a:ext>
            </a:extLst>
          </p:cNvPr>
          <p:cNvPicPr>
            <a:picLocks noChangeAspect="1"/>
          </p:cNvPicPr>
          <p:nvPr/>
        </p:nvPicPr>
        <p:blipFill>
          <a:blip r:embed="rId3" cstate="print"/>
          <a:srcRect l="46667"/>
          <a:stretch>
            <a:fillRect/>
          </a:stretch>
        </p:blipFill>
        <p:spPr bwMode="auto">
          <a:xfrm>
            <a:off x="7881503" y="0"/>
            <a:ext cx="1256453" cy="6858000"/>
          </a:xfrm>
          <a:prstGeom prst="rect">
            <a:avLst/>
          </a:prstGeom>
          <a:noFill/>
          <a:ln w="9525">
            <a:noFill/>
            <a:miter lim="800000"/>
            <a:headEnd/>
            <a:tailEnd/>
          </a:ln>
        </p:spPr>
      </p:pic>
      <p:pic>
        <p:nvPicPr>
          <p:cNvPr id="3" name="Picture 2" descr="healing.jpg">
            <a:extLst>
              <a:ext uri="{FF2B5EF4-FFF2-40B4-BE49-F238E27FC236}">
                <a16:creationId xmlns:a16="http://schemas.microsoft.com/office/drawing/2014/main" id="{DCDC8CB7-958A-4F22-0737-813BF53114E7}"/>
              </a:ext>
            </a:extLst>
          </p:cNvPr>
          <p:cNvPicPr>
            <a:picLocks noChangeAspect="1"/>
          </p:cNvPicPr>
          <p:nvPr/>
        </p:nvPicPr>
        <p:blipFill>
          <a:blip r:embed="rId3" cstate="print"/>
          <a:srcRect r="55833"/>
          <a:stretch>
            <a:fillRect/>
          </a:stretch>
        </p:blipFill>
        <p:spPr>
          <a:xfrm>
            <a:off x="7907977" y="2440041"/>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25045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80509EA-D027-58CF-27EC-3C04DEAB923B}"/>
              </a:ext>
            </a:extLst>
          </p:cNvPr>
          <p:cNvSpPr txBox="1">
            <a:spLocks/>
          </p:cNvSpPr>
          <p:nvPr/>
        </p:nvSpPr>
        <p:spPr>
          <a:xfrm>
            <a:off x="731197" y="1219200"/>
            <a:ext cx="6660203" cy="340438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orbel" panose="020B0503020204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kern="0" dirty="0">
                <a:solidFill>
                  <a:srgbClr val="222222"/>
                </a:solidFill>
                <a:latin typeface="Arial" panose="020B0604020202020204" pitchFamily="34" charset="0"/>
                <a:ea typeface="Times New Roman" panose="02020603050405020304" pitchFamily="18" charset="0"/>
              </a:rPr>
              <a:t>3. </a:t>
            </a:r>
            <a:r>
              <a:rPr lang="en-US" sz="2100" b="1" kern="0" dirty="0">
                <a:solidFill>
                  <a:srgbClr val="222222"/>
                </a:solidFill>
                <a:latin typeface="Arial" panose="020B0604020202020204" pitchFamily="34" charset="0"/>
                <a:ea typeface="Times New Roman" panose="02020603050405020304" pitchFamily="18" charset="0"/>
              </a:rPr>
              <a:t>**Unforgiveness:** </a:t>
            </a:r>
            <a:r>
              <a:rPr lang="en-US" sz="2100" kern="0" dirty="0">
                <a:solidFill>
                  <a:srgbClr val="222222"/>
                </a:solidFill>
                <a:latin typeface="Arial" panose="020B0604020202020204" pitchFamily="34" charset="0"/>
                <a:ea typeface="Times New Roman" panose="02020603050405020304" pitchFamily="18" charset="0"/>
              </a:rPr>
              <a:t>Mark 11:25 emphasizes the connection between forgiveness and answered prayer: "And when you stand praying, if you hold anything against anyone, forgive them, so that your Father in heaven may forgive you your sins." Unforgiveness can create a barrier between us and God's healing. Releasing forgiveness opens the way for healing to manifest.</a:t>
            </a:r>
            <a:br>
              <a:rPr lang="en-US" sz="2100" kern="0" dirty="0">
                <a:solidFill>
                  <a:srgbClr val="222222"/>
                </a:solidFill>
                <a:latin typeface="Arial" panose="020B0604020202020204" pitchFamily="34" charset="0"/>
                <a:ea typeface="Times New Roman" panose="02020603050405020304" pitchFamily="18" charset="0"/>
              </a:rPr>
            </a:br>
            <a:br>
              <a:rPr lang="en-US" sz="2100" kern="0" dirty="0">
                <a:solidFill>
                  <a:srgbClr val="222222"/>
                </a:solidFill>
                <a:latin typeface="Arial" panose="020B0604020202020204" pitchFamily="34" charset="0"/>
                <a:ea typeface="Times New Roman" panose="02020603050405020304" pitchFamily="18" charset="0"/>
              </a:rPr>
            </a:br>
            <a:r>
              <a:rPr lang="en-US" sz="2100" kern="0" dirty="0">
                <a:solidFill>
                  <a:srgbClr val="222222"/>
                </a:solidFill>
                <a:latin typeface="Arial" panose="020B0604020202020204" pitchFamily="34" charset="0"/>
                <a:ea typeface="Times New Roman" panose="02020603050405020304" pitchFamily="18" charset="0"/>
              </a:rPr>
              <a:t>4. </a:t>
            </a:r>
            <a:r>
              <a:rPr lang="en-US" sz="2100" b="1" kern="0" dirty="0">
                <a:solidFill>
                  <a:srgbClr val="222222"/>
                </a:solidFill>
                <a:latin typeface="Arial" panose="020B0604020202020204" pitchFamily="34" charset="0"/>
                <a:ea typeface="Times New Roman" panose="02020603050405020304" pitchFamily="18" charset="0"/>
              </a:rPr>
              <a:t>**Laziness:** </a:t>
            </a:r>
            <a:r>
              <a:rPr lang="en-US" sz="2100" kern="0" dirty="0">
                <a:solidFill>
                  <a:srgbClr val="222222"/>
                </a:solidFill>
                <a:latin typeface="Arial" panose="020B0604020202020204" pitchFamily="34" charset="0"/>
                <a:ea typeface="Times New Roman" panose="02020603050405020304" pitchFamily="18" charset="0"/>
              </a:rPr>
              <a:t>Proverbs 18:9 warns, "One who is slack in his work is brother to one who destroys." Neglecting proper care of our bodies, avoiding medical advice, or failing to actively seek God's healing can hinder the process. God may work through medical professionals and treatments, and our diligence is essential.</a:t>
            </a:r>
            <a:br>
              <a:rPr lang="en-US" sz="1350" kern="0" dirty="0">
                <a:solidFill>
                  <a:srgbClr val="222222"/>
                </a:solidFill>
                <a:latin typeface="Arial" panose="020B0604020202020204" pitchFamily="34" charset="0"/>
                <a:ea typeface="Times New Roman" panose="02020603050405020304" pitchFamily="18" charset="0"/>
              </a:rPr>
            </a:br>
            <a:endParaRPr lang="en-US" sz="1800" b="1" i="1" dirty="0">
              <a:effectLst>
                <a:outerShdw blurRad="38100" dist="38100" dir="2700000" algn="tl">
                  <a:srgbClr val="000000">
                    <a:alpha val="43137"/>
                  </a:srgbClr>
                </a:outerShdw>
              </a:effectLst>
            </a:endParaRPr>
          </a:p>
        </p:txBody>
      </p:sp>
      <p:pic>
        <p:nvPicPr>
          <p:cNvPr id="2" name="Picture 2" descr="healing.jpg">
            <a:extLst>
              <a:ext uri="{FF2B5EF4-FFF2-40B4-BE49-F238E27FC236}">
                <a16:creationId xmlns:a16="http://schemas.microsoft.com/office/drawing/2014/main" id="{3ED4E887-2A43-2E78-B89E-D99AC888F17C}"/>
              </a:ext>
            </a:extLst>
          </p:cNvPr>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3" name="Picture 2" descr="healing.jpg">
            <a:extLst>
              <a:ext uri="{FF2B5EF4-FFF2-40B4-BE49-F238E27FC236}">
                <a16:creationId xmlns:a16="http://schemas.microsoft.com/office/drawing/2014/main" id="{641EF7CF-56F4-1D26-CF3E-479D503FC667}"/>
              </a:ext>
            </a:extLst>
          </p:cNvPr>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8769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80509EA-D027-58CF-27EC-3C04DEAB923B}"/>
              </a:ext>
            </a:extLst>
          </p:cNvPr>
          <p:cNvSpPr txBox="1">
            <a:spLocks/>
          </p:cNvSpPr>
          <p:nvPr/>
        </p:nvSpPr>
        <p:spPr>
          <a:xfrm>
            <a:off x="533400" y="609600"/>
            <a:ext cx="6423097" cy="54102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orbel" panose="020B0503020204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350" kern="0" dirty="0">
                <a:latin typeface="Calibri" panose="020F0502020204030204" pitchFamily="34" charset="0"/>
                <a:ea typeface="Calibri" panose="020F0502020204030204" pitchFamily="34" charset="0"/>
              </a:rPr>
            </a:br>
            <a: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5. </a:t>
            </a: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**Pride:** </a:t>
            </a:r>
            <a: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James 4:6 reminds us, "God opposes the proud but shows favor to the humble." Pride can prevent us from acknowledging our need for healing and seeking help. Humbling ourselves before God and admitting our need for His intervention opens the door to His healing grace.</a:t>
            </a:r>
            <a:b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br>
            <a:b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br>
            <a: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6. </a:t>
            </a: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**Unconfessed Sin:** </a:t>
            </a:r>
            <a: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Psalm 66:18 declares, "If I had cherished sin in my heart, the Lord would not have listened." Unrepentant sin can create a barrier between us and God's healing presence. Confessing and repenting from sin is crucial for spiritual and often physical restoration.</a:t>
            </a:r>
            <a:b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br>
            <a:b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br>
            <a: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7. </a:t>
            </a: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**Involvement in the Occult:** </a:t>
            </a:r>
            <a:r>
              <a:rPr lang="en-US" sz="2100"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Acts 19:19 tells of new believers burning their occult-related items: "A number who had practiced sorcery brought their scrolls together and burned them publicly." Involvement in the occult or practices contrary to God's will can invite spiritual bondage and hinder God's healing work.</a:t>
            </a:r>
            <a:br>
              <a:rPr lang="en-US" sz="1350" kern="0" dirty="0">
                <a:latin typeface="Calibri" panose="020F0502020204030204" pitchFamily="34" charset="0"/>
                <a:ea typeface="Calibri" panose="020F0502020204030204" pitchFamily="34" charset="0"/>
              </a:rPr>
            </a:br>
            <a:br>
              <a:rPr lang="en-US" sz="1350" kern="0" dirty="0">
                <a:solidFill>
                  <a:srgbClr val="222222"/>
                </a:solidFill>
                <a:latin typeface="Arial" panose="020B0604020202020204" pitchFamily="34" charset="0"/>
                <a:ea typeface="Times New Roman" panose="02020603050405020304" pitchFamily="18" charset="0"/>
              </a:rPr>
            </a:br>
            <a:endParaRPr lang="en-US" sz="1800" b="1" i="1" dirty="0">
              <a:effectLst>
                <a:outerShdw blurRad="38100" dist="38100" dir="2700000" algn="tl">
                  <a:srgbClr val="000000">
                    <a:alpha val="43137"/>
                  </a:srgbClr>
                </a:outerShdw>
              </a:effectLst>
            </a:endParaRPr>
          </a:p>
        </p:txBody>
      </p:sp>
      <p:pic>
        <p:nvPicPr>
          <p:cNvPr id="2" name="Picture 2" descr="healing.jpg">
            <a:extLst>
              <a:ext uri="{FF2B5EF4-FFF2-40B4-BE49-F238E27FC236}">
                <a16:creationId xmlns:a16="http://schemas.microsoft.com/office/drawing/2014/main" id="{0825FF6F-7E6B-48A1-F1B7-EDE507C8385C}"/>
              </a:ext>
            </a:extLst>
          </p:cNvPr>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3" name="Picture 2" descr="healing.jpg">
            <a:extLst>
              <a:ext uri="{FF2B5EF4-FFF2-40B4-BE49-F238E27FC236}">
                <a16:creationId xmlns:a16="http://schemas.microsoft.com/office/drawing/2014/main" id="{FE6CA545-36C5-2C83-2C47-B74E17036502}"/>
              </a:ext>
            </a:extLst>
          </p:cNvPr>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22065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80509EA-D027-58CF-27EC-3C04DEAB923B}"/>
              </a:ext>
            </a:extLst>
          </p:cNvPr>
          <p:cNvSpPr txBox="1">
            <a:spLocks/>
          </p:cNvSpPr>
          <p:nvPr/>
        </p:nvSpPr>
        <p:spPr>
          <a:xfrm>
            <a:off x="609600" y="685800"/>
            <a:ext cx="6654567" cy="526356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orbel" panose="020B0503020204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Prayers to remove </a:t>
            </a:r>
            <a:r>
              <a:rPr lang="en-US" sz="2100" b="1" kern="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hindrances</a:t>
            </a:r>
          </a:p>
          <a:p>
            <a:endPar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witchcraft , sorcery, divination, and</a:t>
            </a:r>
          </a:p>
          <a:p>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occult involvement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ungodly soul ties and immoral relationships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lust, perversion, immorality, uncleanness,</a:t>
            </a:r>
          </a:p>
          <a:p>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impurity, and sexual sin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hatred, anger, resentment, revenge, retaliation,</a:t>
            </a:r>
          </a:p>
          <a:p>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unforgiveness, and bitterness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forgive any person who has ever hurt me, disappointed me, abandoned me, mistreated me, or rejected me in the name of Jesus.</a:t>
            </a:r>
          </a:p>
          <a:p>
            <a:endParaRPr lang="en-US" sz="2100" b="1" i="1" kern="0" dirty="0">
              <a:latin typeface="Times New Roman" panose="02020603050405020304" pitchFamily="18" charset="0"/>
              <a:cs typeface="Times New Roman" panose="02020603050405020304" pitchFamily="18" charset="0"/>
            </a:endParaRPr>
          </a:p>
        </p:txBody>
      </p:sp>
      <p:pic>
        <p:nvPicPr>
          <p:cNvPr id="2" name="Picture 2" descr="healing.jpg">
            <a:extLst>
              <a:ext uri="{FF2B5EF4-FFF2-40B4-BE49-F238E27FC236}">
                <a16:creationId xmlns:a16="http://schemas.microsoft.com/office/drawing/2014/main" id="{615DC879-A25C-7A7B-1BB3-2DAFC281100F}"/>
              </a:ext>
            </a:extLst>
          </p:cNvPr>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3" name="Picture 2" descr="healing.jpg">
            <a:extLst>
              <a:ext uri="{FF2B5EF4-FFF2-40B4-BE49-F238E27FC236}">
                <a16:creationId xmlns:a16="http://schemas.microsoft.com/office/drawing/2014/main" id="{EE4C9FBA-D7C3-CFCB-E8AC-E8C733E6FF8A}"/>
              </a:ext>
            </a:extLst>
          </p:cNvPr>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3033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A5B07-A6E6-32C2-1ECE-B1C87384C33E}"/>
              </a:ext>
            </a:extLst>
          </p:cNvPr>
          <p:cNvSpPr txBox="1"/>
          <p:nvPr/>
        </p:nvSpPr>
        <p:spPr>
          <a:xfrm>
            <a:off x="402437" y="457200"/>
            <a:ext cx="6781800" cy="5878532"/>
          </a:xfrm>
          <a:prstGeom prst="rect">
            <a:avLst/>
          </a:prstGeom>
          <a:noFill/>
        </p:spPr>
        <p:txBody>
          <a:bodyPr wrap="square">
            <a:spAutoFit/>
          </a:bodyPr>
          <a:lstStyle/>
          <a:p>
            <a:pPr algn="l"/>
            <a:r>
              <a:rPr lang="en-US" sz="2400" b="0" i="0" dirty="0">
                <a:solidFill>
                  <a:srgbClr val="000000"/>
                </a:solidFill>
                <a:effectLst/>
                <a:latin typeface="Arial Narrow" panose="020B0606020202030204" pitchFamily="34" charset="0"/>
              </a:rPr>
              <a:t>Deuteronomy 28:20-28</a:t>
            </a:r>
          </a:p>
          <a:p>
            <a:pPr algn="l"/>
            <a:endParaRPr lang="en-US" sz="2400" b="1" i="0" baseline="30000" dirty="0">
              <a:solidFill>
                <a:srgbClr val="000000"/>
              </a:solidFill>
              <a:effectLst/>
              <a:latin typeface="Arial Narrow" panose="020B0606020202030204" pitchFamily="34" charset="0"/>
            </a:endParaRPr>
          </a:p>
          <a:p>
            <a:pPr algn="l"/>
            <a:r>
              <a:rPr lang="en-US" sz="2400" b="1" i="0" baseline="30000" dirty="0">
                <a:solidFill>
                  <a:srgbClr val="000000"/>
                </a:solidFill>
                <a:effectLst/>
                <a:latin typeface="Arial Narrow" panose="020B0606020202030204" pitchFamily="34" charset="0"/>
              </a:rPr>
              <a:t>20 </a:t>
            </a:r>
            <a:r>
              <a:rPr lang="en-US" sz="2400" b="0" i="0" dirty="0">
                <a:solidFill>
                  <a:srgbClr val="000000"/>
                </a:solidFill>
                <a:effectLst/>
                <a:latin typeface="Arial Narrow" panose="020B0606020202030204" pitchFamily="34" charset="0"/>
              </a:rPr>
              <a:t>“The </a:t>
            </a:r>
            <a:r>
              <a:rPr lang="en-US" sz="2400" b="0" i="0" cap="small" dirty="0">
                <a:solidFill>
                  <a:srgbClr val="000000"/>
                </a:solidFill>
                <a:effectLst/>
                <a:latin typeface="Arial Narrow" panose="020B0606020202030204" pitchFamily="34" charset="0"/>
              </a:rPr>
              <a:t>Lord</a:t>
            </a:r>
            <a:r>
              <a:rPr lang="en-US" sz="2400" b="0" i="0" dirty="0">
                <a:solidFill>
                  <a:srgbClr val="000000"/>
                </a:solidFill>
                <a:effectLst/>
                <a:latin typeface="Arial Narrow" panose="020B0606020202030204" pitchFamily="34" charset="0"/>
              </a:rPr>
              <a:t> will send on you cursing, confusion, and rebuke in all that you set your hand to do, until you are destroyed and until you perish quickly, because of the wickedness of your doings in which you have forsaken Me. </a:t>
            </a:r>
            <a:r>
              <a:rPr lang="en-US" sz="2400" b="1" i="0" baseline="30000" dirty="0">
                <a:solidFill>
                  <a:srgbClr val="000000"/>
                </a:solidFill>
                <a:effectLst/>
                <a:latin typeface="Arial Narrow" panose="020B0606020202030204" pitchFamily="34" charset="0"/>
              </a:rPr>
              <a:t>21 </a:t>
            </a:r>
            <a:r>
              <a:rPr lang="en-US" sz="2400" b="0" i="0" dirty="0">
                <a:solidFill>
                  <a:srgbClr val="000000"/>
                </a:solidFill>
                <a:effectLst/>
                <a:latin typeface="Arial Narrow" panose="020B0606020202030204" pitchFamily="34" charset="0"/>
              </a:rPr>
              <a:t>The </a:t>
            </a:r>
            <a:r>
              <a:rPr lang="en-US" sz="2400" b="0" i="0" cap="small" dirty="0">
                <a:solidFill>
                  <a:srgbClr val="000000"/>
                </a:solidFill>
                <a:effectLst/>
                <a:latin typeface="Arial Narrow" panose="020B0606020202030204" pitchFamily="34" charset="0"/>
              </a:rPr>
              <a:t>Lord</a:t>
            </a:r>
            <a:r>
              <a:rPr lang="en-US" sz="2400" b="0" i="0" dirty="0">
                <a:solidFill>
                  <a:srgbClr val="000000"/>
                </a:solidFill>
                <a:effectLst/>
                <a:latin typeface="Arial Narrow" panose="020B0606020202030204" pitchFamily="34" charset="0"/>
              </a:rPr>
              <a:t> will make the </a:t>
            </a:r>
            <a:r>
              <a:rPr lang="en-US" sz="2400" b="0" i="0" baseline="30000" dirty="0">
                <a:solidFill>
                  <a:srgbClr val="000000"/>
                </a:solidFill>
                <a:effectLst/>
                <a:latin typeface="Arial Narrow" panose="020B0606020202030204" pitchFamily="34" charset="0"/>
              </a:rPr>
              <a:t>[</a:t>
            </a:r>
            <a:r>
              <a:rPr lang="en-US" sz="2400" b="0" i="0" baseline="30000" dirty="0">
                <a:solidFill>
                  <a:srgbClr val="4A4A4A"/>
                </a:solidFill>
                <a:effectLst/>
                <a:latin typeface="Arial Narrow" panose="020B0606020202030204" pitchFamily="34" charset="0"/>
                <a:hlinkClick r:id="rId2" tooltip="See footnote a"/>
              </a:rPr>
              <a:t>a</a:t>
            </a:r>
            <a:r>
              <a:rPr lang="en-US" sz="2400" b="0" i="0" baseline="30000" dirty="0">
                <a:solidFill>
                  <a:srgbClr val="000000"/>
                </a:solidFill>
                <a:effectLst/>
                <a:latin typeface="Arial Narrow" panose="020B0606020202030204" pitchFamily="34" charset="0"/>
              </a:rPr>
              <a:t>]</a:t>
            </a:r>
            <a:r>
              <a:rPr lang="en-US" sz="2400" b="0" i="0" dirty="0">
                <a:solidFill>
                  <a:srgbClr val="000000"/>
                </a:solidFill>
                <a:effectLst/>
                <a:latin typeface="Arial Narrow" panose="020B0606020202030204" pitchFamily="34" charset="0"/>
              </a:rPr>
              <a:t>plague cling to you until He has consumed you from the land which you are going to possess. </a:t>
            </a:r>
            <a:r>
              <a:rPr lang="en-US" sz="2400" b="1" i="0" baseline="30000" dirty="0">
                <a:solidFill>
                  <a:srgbClr val="000000"/>
                </a:solidFill>
                <a:effectLst/>
                <a:latin typeface="Arial Narrow" panose="020B0606020202030204" pitchFamily="34" charset="0"/>
              </a:rPr>
              <a:t>22 </a:t>
            </a:r>
            <a:r>
              <a:rPr lang="en-US" sz="2400" b="0" i="0" dirty="0">
                <a:solidFill>
                  <a:srgbClr val="000000"/>
                </a:solidFill>
                <a:effectLst/>
                <a:latin typeface="Arial Narrow" panose="020B0606020202030204" pitchFamily="34" charset="0"/>
              </a:rPr>
              <a:t>The </a:t>
            </a:r>
            <a:r>
              <a:rPr lang="en-US" sz="2400" b="0" i="0" cap="small" dirty="0">
                <a:solidFill>
                  <a:srgbClr val="000000"/>
                </a:solidFill>
                <a:effectLst/>
                <a:latin typeface="Arial Narrow" panose="020B0606020202030204" pitchFamily="34" charset="0"/>
              </a:rPr>
              <a:t>Lord</a:t>
            </a:r>
            <a:r>
              <a:rPr lang="en-US" sz="2400" b="0" i="0" dirty="0">
                <a:solidFill>
                  <a:srgbClr val="000000"/>
                </a:solidFill>
                <a:effectLst/>
                <a:latin typeface="Arial Narrow" panose="020B0606020202030204" pitchFamily="34" charset="0"/>
              </a:rPr>
              <a:t> will strike you with consumption, with fever, with inflammation, with severe burning fever, with the sword, with scorching,</a:t>
            </a:r>
            <a:r>
              <a:rPr lang="en-US" sz="2400" b="0" i="0" baseline="30000" dirty="0">
                <a:solidFill>
                  <a:srgbClr val="000000"/>
                </a:solidFill>
                <a:effectLst/>
                <a:latin typeface="Arial Narrow" panose="020B0606020202030204" pitchFamily="34" charset="0"/>
              </a:rPr>
              <a:t>[</a:t>
            </a:r>
            <a:r>
              <a:rPr lang="en-US" sz="2400" b="0" i="0" baseline="30000" dirty="0">
                <a:solidFill>
                  <a:srgbClr val="4A4A4A"/>
                </a:solidFill>
                <a:effectLst/>
                <a:latin typeface="Arial Narrow" panose="020B0606020202030204" pitchFamily="34" charset="0"/>
                <a:hlinkClick r:id="rId3" tooltip="See footnote b"/>
              </a:rPr>
              <a:t>b</a:t>
            </a:r>
            <a:r>
              <a:rPr lang="en-US" sz="2400" b="0" i="0" baseline="30000" dirty="0">
                <a:solidFill>
                  <a:srgbClr val="000000"/>
                </a:solidFill>
                <a:effectLst/>
                <a:latin typeface="Arial Narrow" panose="020B0606020202030204" pitchFamily="34" charset="0"/>
              </a:rPr>
              <a:t>]</a:t>
            </a:r>
            <a:r>
              <a:rPr lang="en-US" sz="2400" b="0" i="0" dirty="0">
                <a:solidFill>
                  <a:srgbClr val="000000"/>
                </a:solidFill>
                <a:effectLst/>
                <a:latin typeface="Arial Narrow" panose="020B0606020202030204" pitchFamily="34" charset="0"/>
              </a:rPr>
              <a:t> and with mildew; they shall pursue you until you perish. </a:t>
            </a:r>
            <a:r>
              <a:rPr lang="en-US" sz="2400" b="1" i="0" baseline="30000" dirty="0">
                <a:solidFill>
                  <a:srgbClr val="000000"/>
                </a:solidFill>
                <a:effectLst/>
                <a:latin typeface="Arial Narrow" panose="020B0606020202030204" pitchFamily="34" charset="0"/>
              </a:rPr>
              <a:t>23 </a:t>
            </a:r>
            <a:r>
              <a:rPr lang="en-US" sz="2400" b="0" i="0" dirty="0">
                <a:solidFill>
                  <a:srgbClr val="000000"/>
                </a:solidFill>
                <a:effectLst/>
                <a:latin typeface="Arial Narrow" panose="020B0606020202030204" pitchFamily="34" charset="0"/>
              </a:rPr>
              <a:t>And your heavens which </a:t>
            </a:r>
            <a:r>
              <a:rPr lang="en-US" sz="2400" b="0" i="1" dirty="0">
                <a:solidFill>
                  <a:srgbClr val="000000"/>
                </a:solidFill>
                <a:effectLst/>
                <a:latin typeface="Arial Narrow" panose="020B0606020202030204" pitchFamily="34" charset="0"/>
              </a:rPr>
              <a:t>are</a:t>
            </a:r>
            <a:r>
              <a:rPr lang="en-US" sz="2400" b="0" i="0" dirty="0">
                <a:solidFill>
                  <a:srgbClr val="000000"/>
                </a:solidFill>
                <a:effectLst/>
                <a:latin typeface="Arial Narrow" panose="020B0606020202030204" pitchFamily="34" charset="0"/>
              </a:rPr>
              <a:t> over your head shall be bronze, and the earth which is under you </a:t>
            </a:r>
            <a:r>
              <a:rPr lang="en-US" sz="2400" b="0" i="1" dirty="0">
                <a:solidFill>
                  <a:srgbClr val="000000"/>
                </a:solidFill>
                <a:effectLst/>
                <a:latin typeface="Arial Narrow" panose="020B0606020202030204" pitchFamily="34" charset="0"/>
              </a:rPr>
              <a:t>shall be</a:t>
            </a:r>
            <a:r>
              <a:rPr lang="en-US" sz="2400" b="0" i="0" dirty="0">
                <a:solidFill>
                  <a:srgbClr val="000000"/>
                </a:solidFill>
                <a:effectLst/>
                <a:latin typeface="Arial Narrow" panose="020B0606020202030204" pitchFamily="34" charset="0"/>
              </a:rPr>
              <a:t> iron. </a:t>
            </a:r>
            <a:r>
              <a:rPr lang="en-US" sz="2400" b="1" i="0" baseline="30000" dirty="0">
                <a:solidFill>
                  <a:srgbClr val="000000"/>
                </a:solidFill>
                <a:effectLst/>
                <a:latin typeface="Arial Narrow" panose="020B0606020202030204" pitchFamily="34" charset="0"/>
              </a:rPr>
              <a:t>24 </a:t>
            </a:r>
            <a:r>
              <a:rPr lang="en-US" sz="2400" b="0" i="0" dirty="0">
                <a:solidFill>
                  <a:srgbClr val="000000"/>
                </a:solidFill>
                <a:effectLst/>
                <a:latin typeface="Arial Narrow" panose="020B0606020202030204" pitchFamily="34" charset="0"/>
              </a:rPr>
              <a:t>The </a:t>
            </a:r>
            <a:r>
              <a:rPr lang="en-US" sz="2400" b="0" i="0" cap="small" dirty="0">
                <a:solidFill>
                  <a:srgbClr val="000000"/>
                </a:solidFill>
                <a:effectLst/>
                <a:latin typeface="Arial Narrow" panose="020B0606020202030204" pitchFamily="34" charset="0"/>
              </a:rPr>
              <a:t>Lord</a:t>
            </a:r>
            <a:r>
              <a:rPr lang="en-US" sz="2400" b="0" i="0" dirty="0">
                <a:solidFill>
                  <a:srgbClr val="000000"/>
                </a:solidFill>
                <a:effectLst/>
                <a:latin typeface="Arial Narrow" panose="020B0606020202030204" pitchFamily="34" charset="0"/>
              </a:rPr>
              <a:t> will change the rain of your land to powder and dust; from the heaven it shall come down on you until you are destroyed.</a:t>
            </a:r>
          </a:p>
        </p:txBody>
      </p:sp>
      <p:pic>
        <p:nvPicPr>
          <p:cNvPr id="4" name="Picture 3" descr="healing.jpg">
            <a:extLst>
              <a:ext uri="{FF2B5EF4-FFF2-40B4-BE49-F238E27FC236}">
                <a16:creationId xmlns:a16="http://schemas.microsoft.com/office/drawing/2014/main" id="{3443AD16-D302-5238-723D-7C586411AEC8}"/>
              </a:ext>
            </a:extLst>
          </p:cNvPr>
          <p:cNvPicPr>
            <a:picLocks noChangeAspect="1"/>
          </p:cNvPicPr>
          <p:nvPr/>
        </p:nvPicPr>
        <p:blipFill>
          <a:blip r:embed="rId4" cstate="print"/>
          <a:srcRect l="46667"/>
          <a:stretch>
            <a:fillRect/>
          </a:stretch>
        </p:blipFill>
        <p:spPr bwMode="auto">
          <a:xfrm>
            <a:off x="7391400" y="0"/>
            <a:ext cx="1752600" cy="6858000"/>
          </a:xfrm>
          <a:prstGeom prst="rect">
            <a:avLst/>
          </a:prstGeom>
          <a:noFill/>
          <a:ln w="9525">
            <a:noFill/>
            <a:miter lim="800000"/>
            <a:headEnd/>
            <a:tailEnd/>
          </a:ln>
        </p:spPr>
      </p:pic>
      <p:pic>
        <p:nvPicPr>
          <p:cNvPr id="5" name="Picture 4">
            <a:extLst>
              <a:ext uri="{FF2B5EF4-FFF2-40B4-BE49-F238E27FC236}">
                <a16:creationId xmlns:a16="http://schemas.microsoft.com/office/drawing/2014/main" id="{40788A5C-1202-42A3-FA81-AD837D2F33AE}"/>
              </a:ext>
            </a:extLst>
          </p:cNvPr>
          <p:cNvPicPr>
            <a:picLocks noChangeAspect="1"/>
          </p:cNvPicPr>
          <p:nvPr/>
        </p:nvPicPr>
        <p:blipFill>
          <a:blip r:embed="rId5"/>
          <a:stretch>
            <a:fillRect/>
          </a:stretch>
        </p:blipFill>
        <p:spPr>
          <a:xfrm>
            <a:off x="7772400" y="2057400"/>
            <a:ext cx="1164437" cy="4389500"/>
          </a:xfrm>
          <a:prstGeom prst="rect">
            <a:avLst/>
          </a:prstGeom>
        </p:spPr>
      </p:pic>
    </p:spTree>
    <p:extLst>
      <p:ext uri="{BB962C8B-B14F-4D97-AF65-F5344CB8AC3E}">
        <p14:creationId xmlns:p14="http://schemas.microsoft.com/office/powerpoint/2010/main" val="110129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D80509EA-D027-58CF-27EC-3C04DEAB923B}"/>
              </a:ext>
            </a:extLst>
          </p:cNvPr>
          <p:cNvSpPr txBox="1">
            <a:spLocks/>
          </p:cNvSpPr>
          <p:nvPr/>
        </p:nvSpPr>
        <p:spPr>
          <a:xfrm>
            <a:off x="487434" y="76200"/>
            <a:ext cx="6672669" cy="6477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orbel" panose="020B0503020204020204"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sz="1350" kern="0" dirty="0">
                <a:latin typeface="Calibri" panose="020F0502020204030204" pitchFamily="34" charset="0"/>
                <a:ea typeface="Calibri" panose="020F0502020204030204" pitchFamily="34" charset="0"/>
              </a:rPr>
            </a:br>
            <a:endPar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endParaRP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addiction to drugs, alcohol, or any legal or</a:t>
            </a:r>
          </a:p>
          <a:p>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illegal substance that has bound me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pride, haughtiness, arrogance, vanity, ego,</a:t>
            </a:r>
          </a:p>
          <a:p>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disobedience, and rebellion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envy, jealousy, and covetousness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fear, unbelief, and doubt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selfishness, self-will, self-pity, self-rejection,</a:t>
            </a:r>
          </a:p>
          <a:p>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self-hatred, and self-promotion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ungodly thought patterns and</a:t>
            </a:r>
          </a:p>
          <a:p>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belief systems in the name of Jesus.</a:t>
            </a:r>
          </a:p>
          <a:p>
            <a:pPr marL="385763" indent="-385763">
              <a:buFont typeface="Wingdings" panose="05000000000000000000" pitchFamily="2" charset="2"/>
              <a:buChar char="v"/>
            </a:pPr>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I renounce all ungodly covenants, oaths, and vows made</a:t>
            </a:r>
          </a:p>
          <a:p>
            <a:r>
              <a:rPr lang="en-US" sz="2100" b="1" kern="0"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      by myself or my ancestors in the name of Jesus.</a:t>
            </a:r>
            <a:br>
              <a:rPr lang="en-US" sz="2100" kern="0" dirty="0">
                <a:latin typeface="Times New Roman" panose="02020603050405020304" pitchFamily="18" charset="0"/>
                <a:ea typeface="Calibri" panose="020F0502020204030204" pitchFamily="34" charset="0"/>
                <a:cs typeface="Times New Roman" panose="02020603050405020304" pitchFamily="18" charset="0"/>
              </a:rPr>
            </a:br>
            <a:br>
              <a:rPr lang="en-US" sz="2100"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1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br>
              <a:rPr lang="en-US" sz="1350" kern="0" dirty="0">
                <a:latin typeface="Calibri" panose="020F0502020204030204" pitchFamily="34" charset="0"/>
                <a:ea typeface="Calibri" panose="020F0502020204030204" pitchFamily="34" charset="0"/>
              </a:rPr>
            </a:br>
            <a:br>
              <a:rPr lang="en-US" sz="1350" kern="0" dirty="0">
                <a:solidFill>
                  <a:srgbClr val="222222"/>
                </a:solidFill>
                <a:latin typeface="Arial" panose="020B0604020202020204" pitchFamily="34" charset="0"/>
                <a:ea typeface="Times New Roman" panose="02020603050405020304" pitchFamily="18" charset="0"/>
              </a:rPr>
            </a:br>
            <a:endParaRPr lang="en-US" sz="1800" b="1" i="1" dirty="0">
              <a:effectLst>
                <a:outerShdw blurRad="38100" dist="38100" dir="2700000" algn="tl">
                  <a:srgbClr val="000000">
                    <a:alpha val="43137"/>
                  </a:srgbClr>
                </a:outerShdw>
              </a:effectLst>
            </a:endParaRPr>
          </a:p>
        </p:txBody>
      </p:sp>
      <p:pic>
        <p:nvPicPr>
          <p:cNvPr id="2" name="Picture 2" descr="healing.jpg">
            <a:extLst>
              <a:ext uri="{FF2B5EF4-FFF2-40B4-BE49-F238E27FC236}">
                <a16:creationId xmlns:a16="http://schemas.microsoft.com/office/drawing/2014/main" id="{3948738E-0050-7EE1-00B6-7F7224043244}"/>
              </a:ext>
            </a:extLst>
          </p:cNvPr>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3" name="Picture 2" descr="healing.jpg">
            <a:extLst>
              <a:ext uri="{FF2B5EF4-FFF2-40B4-BE49-F238E27FC236}">
                <a16:creationId xmlns:a16="http://schemas.microsoft.com/office/drawing/2014/main" id="{FDC1DB26-7A24-3BC6-6D6A-72C7BBC03D3C}"/>
              </a:ext>
            </a:extLst>
          </p:cNvPr>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8235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A5B07-A6E6-32C2-1ECE-B1C87384C33E}"/>
              </a:ext>
            </a:extLst>
          </p:cNvPr>
          <p:cNvSpPr txBox="1"/>
          <p:nvPr/>
        </p:nvSpPr>
        <p:spPr>
          <a:xfrm>
            <a:off x="723900" y="381000"/>
            <a:ext cx="6477000" cy="5539978"/>
          </a:xfrm>
          <a:prstGeom prst="rect">
            <a:avLst/>
          </a:prstGeom>
          <a:noFill/>
        </p:spPr>
        <p:txBody>
          <a:bodyPr wrap="square">
            <a:spAutoFit/>
          </a:bodyPr>
          <a:lstStyle/>
          <a:p>
            <a:pPr algn="l"/>
            <a:endParaRPr lang="en-US" b="0" i="0" dirty="0">
              <a:solidFill>
                <a:srgbClr val="000000"/>
              </a:solidFill>
              <a:effectLst/>
              <a:latin typeface="system-ui"/>
            </a:endParaRPr>
          </a:p>
          <a:p>
            <a:pPr algn="l"/>
            <a:r>
              <a:rPr lang="en-US" sz="2800" b="1" i="0" baseline="30000" dirty="0">
                <a:solidFill>
                  <a:srgbClr val="000000"/>
                </a:solidFill>
                <a:effectLst/>
                <a:latin typeface="Arial Narrow" panose="020B0606020202030204" pitchFamily="34" charset="0"/>
              </a:rPr>
              <a:t>25 </a:t>
            </a:r>
            <a:r>
              <a:rPr lang="en-US" sz="2800" b="0" i="0" dirty="0">
                <a:solidFill>
                  <a:srgbClr val="000000"/>
                </a:solidFill>
                <a:effectLst/>
                <a:latin typeface="Arial Narrow" panose="020B0606020202030204" pitchFamily="34" charset="0"/>
              </a:rPr>
              <a:t>“The </a:t>
            </a:r>
            <a:r>
              <a:rPr lang="en-US" sz="2800" b="0" i="0" cap="small" dirty="0">
                <a:solidFill>
                  <a:srgbClr val="000000"/>
                </a:solidFill>
                <a:effectLst/>
                <a:latin typeface="Arial Narrow" panose="020B0606020202030204" pitchFamily="34" charset="0"/>
              </a:rPr>
              <a:t>Lord</a:t>
            </a:r>
            <a:r>
              <a:rPr lang="en-US" sz="2800" b="0" i="0" dirty="0">
                <a:solidFill>
                  <a:srgbClr val="000000"/>
                </a:solidFill>
                <a:effectLst/>
                <a:latin typeface="Arial Narrow" panose="020B0606020202030204" pitchFamily="34" charset="0"/>
              </a:rPr>
              <a:t> will cause you to be defeated before your enemies; you shall go out one way against them and flee seven ways before them; and you shall become </a:t>
            </a:r>
            <a:r>
              <a:rPr lang="en-US" sz="2800" b="0" i="0" baseline="30000" dirty="0">
                <a:solidFill>
                  <a:srgbClr val="000000"/>
                </a:solidFill>
                <a:effectLst/>
                <a:latin typeface="Arial Narrow" panose="020B0606020202030204" pitchFamily="34" charset="0"/>
              </a:rPr>
              <a:t>[</a:t>
            </a:r>
            <a:r>
              <a:rPr lang="en-US" sz="2800" b="0" i="0" baseline="30000" dirty="0">
                <a:solidFill>
                  <a:srgbClr val="4A4A4A"/>
                </a:solidFill>
                <a:effectLst/>
                <a:latin typeface="Arial Narrow" panose="020B0606020202030204" pitchFamily="34" charset="0"/>
                <a:hlinkClick r:id="rId2" tooltip="See footnote c"/>
              </a:rPr>
              <a:t>c</a:t>
            </a:r>
            <a:r>
              <a:rPr lang="en-US" sz="2800" b="0" i="0" baseline="30000" dirty="0">
                <a:solidFill>
                  <a:srgbClr val="000000"/>
                </a:solidFill>
                <a:effectLst/>
                <a:latin typeface="Arial Narrow" panose="020B0606020202030204" pitchFamily="34" charset="0"/>
              </a:rPr>
              <a:t>]</a:t>
            </a:r>
            <a:r>
              <a:rPr lang="en-US" sz="2800" b="0" i="0" dirty="0">
                <a:solidFill>
                  <a:srgbClr val="000000"/>
                </a:solidFill>
                <a:effectLst/>
                <a:latin typeface="Arial Narrow" panose="020B0606020202030204" pitchFamily="34" charset="0"/>
              </a:rPr>
              <a:t>troublesome to all the kingdoms of the earth. </a:t>
            </a:r>
            <a:r>
              <a:rPr lang="en-US" sz="2800" b="1" i="0" baseline="30000" dirty="0">
                <a:solidFill>
                  <a:srgbClr val="000000"/>
                </a:solidFill>
                <a:effectLst/>
                <a:latin typeface="Arial Narrow" panose="020B0606020202030204" pitchFamily="34" charset="0"/>
              </a:rPr>
              <a:t>26 </a:t>
            </a:r>
            <a:r>
              <a:rPr lang="en-US" sz="2800" b="0" i="0" dirty="0">
                <a:solidFill>
                  <a:srgbClr val="000000"/>
                </a:solidFill>
                <a:effectLst/>
                <a:latin typeface="Arial Narrow" panose="020B0606020202030204" pitchFamily="34" charset="0"/>
              </a:rPr>
              <a:t>Your carcasses shall be food for all the birds of the air and the beasts of the earth, and no one shall frighten </a:t>
            </a:r>
            <a:r>
              <a:rPr lang="en-US" sz="2800" b="0" i="1" dirty="0">
                <a:solidFill>
                  <a:srgbClr val="000000"/>
                </a:solidFill>
                <a:effectLst/>
                <a:latin typeface="Arial Narrow" panose="020B0606020202030204" pitchFamily="34" charset="0"/>
              </a:rPr>
              <a:t>them</a:t>
            </a:r>
            <a:r>
              <a:rPr lang="en-US" sz="2800" b="0" i="0" dirty="0">
                <a:solidFill>
                  <a:srgbClr val="000000"/>
                </a:solidFill>
                <a:effectLst/>
                <a:latin typeface="Arial Narrow" panose="020B0606020202030204" pitchFamily="34" charset="0"/>
              </a:rPr>
              <a:t> away. </a:t>
            </a:r>
            <a:r>
              <a:rPr lang="en-US" sz="2800" b="1" i="0" baseline="30000" dirty="0">
                <a:solidFill>
                  <a:srgbClr val="000000"/>
                </a:solidFill>
                <a:effectLst/>
                <a:latin typeface="Arial Narrow" panose="020B0606020202030204" pitchFamily="34" charset="0"/>
              </a:rPr>
              <a:t>27 </a:t>
            </a:r>
            <a:r>
              <a:rPr lang="en-US" sz="2800" b="0" i="0" dirty="0">
                <a:solidFill>
                  <a:srgbClr val="000000"/>
                </a:solidFill>
                <a:effectLst/>
                <a:latin typeface="Arial Narrow" panose="020B0606020202030204" pitchFamily="34" charset="0"/>
              </a:rPr>
              <a:t>The </a:t>
            </a:r>
            <a:r>
              <a:rPr lang="en-US" sz="2800" b="0" i="0" cap="small" dirty="0">
                <a:solidFill>
                  <a:srgbClr val="000000"/>
                </a:solidFill>
                <a:effectLst/>
                <a:latin typeface="Arial Narrow" panose="020B0606020202030204" pitchFamily="34" charset="0"/>
              </a:rPr>
              <a:t>Lord</a:t>
            </a:r>
            <a:r>
              <a:rPr lang="en-US" sz="2800" b="0" i="0" dirty="0">
                <a:solidFill>
                  <a:srgbClr val="000000"/>
                </a:solidFill>
                <a:effectLst/>
                <a:latin typeface="Arial Narrow" panose="020B0606020202030204" pitchFamily="34" charset="0"/>
              </a:rPr>
              <a:t> will strike you with the boils of Egypt, with tumors, with the scab, and with the itch, from which you cannot be healed. </a:t>
            </a:r>
            <a:r>
              <a:rPr lang="en-US" sz="2800" b="1" i="0" baseline="30000" dirty="0">
                <a:solidFill>
                  <a:srgbClr val="000000"/>
                </a:solidFill>
                <a:effectLst/>
                <a:latin typeface="Arial Narrow" panose="020B0606020202030204" pitchFamily="34" charset="0"/>
              </a:rPr>
              <a:t>28 </a:t>
            </a:r>
            <a:r>
              <a:rPr lang="en-US" sz="2800" b="0" i="0" dirty="0">
                <a:solidFill>
                  <a:srgbClr val="000000"/>
                </a:solidFill>
                <a:effectLst/>
                <a:latin typeface="Arial Narrow" panose="020B0606020202030204" pitchFamily="34" charset="0"/>
              </a:rPr>
              <a:t>The </a:t>
            </a:r>
            <a:r>
              <a:rPr lang="en-US" sz="2800" b="0" i="0" cap="small" dirty="0">
                <a:solidFill>
                  <a:srgbClr val="000000"/>
                </a:solidFill>
                <a:effectLst/>
                <a:latin typeface="Arial Narrow" panose="020B0606020202030204" pitchFamily="34" charset="0"/>
              </a:rPr>
              <a:t>Lord</a:t>
            </a:r>
            <a:r>
              <a:rPr lang="en-US" sz="2800" b="0" i="0" dirty="0">
                <a:solidFill>
                  <a:srgbClr val="000000"/>
                </a:solidFill>
                <a:effectLst/>
                <a:latin typeface="Arial Narrow" panose="020B0606020202030204" pitchFamily="34" charset="0"/>
              </a:rPr>
              <a:t> will strike you with madness and blindness and confusion of heart.</a:t>
            </a:r>
          </a:p>
        </p:txBody>
      </p:sp>
      <p:pic>
        <p:nvPicPr>
          <p:cNvPr id="2" name="Picture 3" descr="healing.jpg">
            <a:extLst>
              <a:ext uri="{FF2B5EF4-FFF2-40B4-BE49-F238E27FC236}">
                <a16:creationId xmlns:a16="http://schemas.microsoft.com/office/drawing/2014/main" id="{162EE4DB-F834-63B0-8C11-FB49C76D422F}"/>
              </a:ext>
            </a:extLst>
          </p:cNvPr>
          <p:cNvPicPr>
            <a:picLocks noChangeAspect="1"/>
          </p:cNvPicPr>
          <p:nvPr/>
        </p:nvPicPr>
        <p:blipFill>
          <a:blip r:embed="rId3"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a:extLst>
              <a:ext uri="{FF2B5EF4-FFF2-40B4-BE49-F238E27FC236}">
                <a16:creationId xmlns:a16="http://schemas.microsoft.com/office/drawing/2014/main" id="{2FC3EF08-9AF0-A214-0903-F3F87B62A0DC}"/>
              </a:ext>
            </a:extLst>
          </p:cNvPr>
          <p:cNvPicPr>
            <a:picLocks noChangeAspect="1"/>
          </p:cNvPicPr>
          <p:nvPr/>
        </p:nvPicPr>
        <p:blipFill>
          <a:blip r:embed="rId4"/>
          <a:stretch>
            <a:fillRect/>
          </a:stretch>
        </p:blipFill>
        <p:spPr>
          <a:xfrm>
            <a:off x="7772400" y="2057400"/>
            <a:ext cx="1164437" cy="4389500"/>
          </a:xfrm>
          <a:prstGeom prst="rect">
            <a:avLst/>
          </a:prstGeom>
        </p:spPr>
      </p:pic>
    </p:spTree>
    <p:extLst>
      <p:ext uri="{BB962C8B-B14F-4D97-AF65-F5344CB8AC3E}">
        <p14:creationId xmlns:p14="http://schemas.microsoft.com/office/powerpoint/2010/main" val="9644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053" y="1219200"/>
            <a:ext cx="6400800" cy="4401205"/>
          </a:xfrm>
          <a:prstGeom prst="rect">
            <a:avLst/>
          </a:prstGeom>
          <a:noFill/>
        </p:spPr>
        <p:txBody>
          <a:bodyPr wrap="square" rtlCol="0">
            <a:spAutoFit/>
          </a:bodyPr>
          <a:lstStyle/>
          <a:p>
            <a:pPr algn="l"/>
            <a:r>
              <a:rPr lang="en-US" sz="2800" b="0" i="0" dirty="0">
                <a:effectLst/>
                <a:latin typeface="Arial Narrow" panose="020B0606020202030204" pitchFamily="34" charset="0"/>
              </a:rPr>
              <a:t>Galatians 3:13-14</a:t>
            </a:r>
          </a:p>
          <a:p>
            <a:pPr algn="l"/>
            <a:endParaRPr lang="en-US" sz="2800" b="0" i="0" dirty="0">
              <a:effectLst/>
              <a:latin typeface="Arial Narrow" panose="020B0606020202030204" pitchFamily="34" charset="0"/>
            </a:endParaRPr>
          </a:p>
          <a:p>
            <a:pPr algn="l"/>
            <a:r>
              <a:rPr lang="en-US" sz="2800" b="0" i="0" dirty="0">
                <a:effectLst/>
                <a:latin typeface="Arial Narrow" panose="020B0606020202030204" pitchFamily="34" charset="0"/>
              </a:rPr>
              <a:t>New King James Version</a:t>
            </a:r>
          </a:p>
          <a:p>
            <a:pPr algn="l"/>
            <a:r>
              <a:rPr lang="en-US" sz="2800" b="1" i="0" baseline="30000" dirty="0">
                <a:effectLst/>
                <a:latin typeface="Arial Narrow" panose="020B0606020202030204" pitchFamily="34" charset="0"/>
              </a:rPr>
              <a:t>13 </a:t>
            </a:r>
            <a:r>
              <a:rPr lang="en-US" sz="2800" b="0" i="0" dirty="0">
                <a:effectLst/>
                <a:latin typeface="Arial Narrow" panose="020B0606020202030204" pitchFamily="34" charset="0"/>
              </a:rPr>
              <a:t>Christ has redeemed us from the curse of the law, having become a curse for us (for it is written, “Cursed </a:t>
            </a:r>
            <a:r>
              <a:rPr lang="en-US" sz="2800" b="0" i="1" dirty="0">
                <a:effectLst/>
                <a:latin typeface="Arial Narrow" panose="020B0606020202030204" pitchFamily="34" charset="0"/>
              </a:rPr>
              <a:t>is</a:t>
            </a:r>
            <a:r>
              <a:rPr lang="en-US" sz="2800" b="0" i="0" dirty="0">
                <a:effectLst/>
                <a:latin typeface="Arial Narrow" panose="020B0606020202030204" pitchFamily="34" charset="0"/>
              </a:rPr>
              <a:t> everyone who hangs on a tree”), </a:t>
            </a:r>
            <a:r>
              <a:rPr lang="en-US" sz="2800" b="1" i="0" baseline="30000" dirty="0">
                <a:effectLst/>
                <a:latin typeface="Arial Narrow" panose="020B0606020202030204" pitchFamily="34" charset="0"/>
              </a:rPr>
              <a:t>14 </a:t>
            </a:r>
            <a:r>
              <a:rPr lang="en-US" sz="2800" b="0" i="0" dirty="0">
                <a:effectLst/>
                <a:latin typeface="Arial Narrow" panose="020B0606020202030204" pitchFamily="34" charset="0"/>
              </a:rPr>
              <a:t>that the blessing of Abraham might come upon the Gentiles in Christ Jesus, that we might receive the promise of the Spirit through faith.</a:t>
            </a:r>
          </a:p>
        </p:txBody>
      </p:sp>
      <p:pic>
        <p:nvPicPr>
          <p:cNvPr id="3" name="Picture 3"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2863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4000" t="10667" r="24500" b="13778"/>
          <a:stretch>
            <a:fillRect/>
          </a:stretch>
        </p:blipFill>
        <p:spPr bwMode="auto">
          <a:xfrm>
            <a:off x="0" y="-152400"/>
            <a:ext cx="9144000" cy="7399537"/>
          </a:xfrm>
          <a:prstGeom prst="rect">
            <a:avLst/>
          </a:prstGeom>
          <a:noFill/>
          <a:ln w="9525">
            <a:noFill/>
            <a:miter lim="800000"/>
            <a:headEnd/>
            <a:tailEnd/>
          </a:ln>
        </p:spPr>
      </p:pic>
    </p:spTree>
    <p:extLst>
      <p:ext uri="{BB962C8B-B14F-4D97-AF65-F5344CB8AC3E}">
        <p14:creationId xmlns:p14="http://schemas.microsoft.com/office/powerpoint/2010/main" val="369571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332"/>
            <a:ext cx="6172200" cy="6924973"/>
          </a:xfrm>
          <a:prstGeom prst="rect">
            <a:avLst/>
          </a:prstGeom>
        </p:spPr>
        <p:txBody>
          <a:bodyPr wrap="square">
            <a:spAutoFit/>
          </a:bodyPr>
          <a:lstStyle/>
          <a:p>
            <a:endParaRPr lang="en-US" b="1" dirty="0"/>
          </a:p>
          <a:p>
            <a:r>
              <a:rPr lang="en-US" b="1" dirty="0"/>
              <a:t>Psalm 103:1-5</a:t>
            </a:r>
          </a:p>
          <a:p>
            <a:endParaRPr lang="en-US" b="1" dirty="0"/>
          </a:p>
          <a:p>
            <a:r>
              <a:rPr lang="en-US" dirty="0"/>
              <a:t>Bless the </a:t>
            </a:r>
            <a:r>
              <a:rPr lang="en-US" cap="small" dirty="0"/>
              <a:t>Lord</a:t>
            </a:r>
            <a:r>
              <a:rPr lang="en-US" dirty="0"/>
              <a:t>, O my soul;</a:t>
            </a:r>
            <a:br>
              <a:rPr lang="en-US" dirty="0"/>
            </a:br>
            <a:r>
              <a:rPr lang="en-US" dirty="0"/>
              <a:t>And all that is within me, </a:t>
            </a:r>
            <a:r>
              <a:rPr lang="en-US" i="1" dirty="0"/>
              <a:t>bless</a:t>
            </a:r>
            <a:r>
              <a:rPr lang="en-US" dirty="0"/>
              <a:t> His holy name!</a:t>
            </a:r>
            <a:br>
              <a:rPr lang="en-US" dirty="0"/>
            </a:br>
            <a:r>
              <a:rPr lang="en-US" b="1" baseline="30000" dirty="0"/>
              <a:t>2 </a:t>
            </a:r>
            <a:r>
              <a:rPr lang="en-US" dirty="0"/>
              <a:t>Bless the </a:t>
            </a:r>
            <a:r>
              <a:rPr lang="en-US" cap="small" dirty="0"/>
              <a:t>Lord</a:t>
            </a:r>
            <a:r>
              <a:rPr lang="en-US" dirty="0"/>
              <a:t>, O my soul,</a:t>
            </a:r>
            <a:br>
              <a:rPr lang="en-US" dirty="0"/>
            </a:br>
            <a:r>
              <a:rPr lang="en-US" dirty="0"/>
              <a:t>And forget not all His benefits:</a:t>
            </a:r>
            <a:br>
              <a:rPr lang="en-US" dirty="0"/>
            </a:br>
            <a:r>
              <a:rPr lang="en-US" b="1" baseline="30000" dirty="0"/>
              <a:t>3 </a:t>
            </a:r>
            <a:r>
              <a:rPr lang="en-US" dirty="0"/>
              <a:t>Who forgives all your iniquities,</a:t>
            </a:r>
            <a:br>
              <a:rPr lang="en-US" dirty="0"/>
            </a:br>
            <a:r>
              <a:rPr lang="en-US" dirty="0"/>
              <a:t>Who heals all your diseases,</a:t>
            </a:r>
            <a:br>
              <a:rPr lang="en-US" dirty="0"/>
            </a:br>
            <a:r>
              <a:rPr lang="en-US" b="1" baseline="30000" dirty="0"/>
              <a:t>4 </a:t>
            </a:r>
            <a:r>
              <a:rPr lang="en-US" dirty="0"/>
              <a:t>Who redeems your life from destruction,</a:t>
            </a:r>
            <a:br>
              <a:rPr lang="en-US" dirty="0"/>
            </a:br>
            <a:r>
              <a:rPr lang="en-US" dirty="0"/>
              <a:t>Who crowns you with </a:t>
            </a:r>
            <a:r>
              <a:rPr lang="en-US" dirty="0" err="1"/>
              <a:t>lovingkindness</a:t>
            </a:r>
            <a:r>
              <a:rPr lang="en-US" dirty="0"/>
              <a:t> and tender mercies,</a:t>
            </a:r>
            <a:br>
              <a:rPr lang="en-US" dirty="0"/>
            </a:br>
            <a:r>
              <a:rPr lang="en-US" b="1" baseline="30000" dirty="0"/>
              <a:t>5 </a:t>
            </a:r>
            <a:r>
              <a:rPr lang="en-US" dirty="0"/>
              <a:t>Who satisfies your mouth with good </a:t>
            </a:r>
            <a:r>
              <a:rPr lang="en-US" i="1" dirty="0"/>
              <a:t>things,</a:t>
            </a:r>
            <a:br>
              <a:rPr lang="en-US" dirty="0"/>
            </a:br>
            <a:r>
              <a:rPr lang="en-US" i="1" dirty="0"/>
              <a:t>So that</a:t>
            </a:r>
            <a:r>
              <a:rPr lang="en-US" dirty="0"/>
              <a:t> your youth is renewed like the eagle’s.</a:t>
            </a:r>
          </a:p>
          <a:p>
            <a:endParaRPr lang="en-US" b="1" dirty="0"/>
          </a:p>
          <a:p>
            <a:r>
              <a:rPr lang="en-US" b="1" dirty="0"/>
              <a:t>Isaiah 53:4-5</a:t>
            </a:r>
          </a:p>
          <a:p>
            <a:endParaRPr lang="en-US" b="1" baseline="30000" dirty="0"/>
          </a:p>
          <a:p>
            <a:r>
              <a:rPr lang="en-US" b="1" baseline="30000" dirty="0"/>
              <a:t>4 </a:t>
            </a:r>
            <a:r>
              <a:rPr lang="en-US" dirty="0"/>
              <a:t>Surely He has borne our </a:t>
            </a:r>
            <a:r>
              <a:rPr lang="en-US" dirty="0" err="1"/>
              <a:t>griefs</a:t>
            </a:r>
            <a:br>
              <a:rPr lang="en-US" dirty="0"/>
            </a:br>
            <a:r>
              <a:rPr lang="en-US" dirty="0"/>
              <a:t>And carried our sorrows;</a:t>
            </a:r>
            <a:br>
              <a:rPr lang="en-US" dirty="0"/>
            </a:br>
            <a:r>
              <a:rPr lang="en-US" dirty="0"/>
              <a:t>Yet we esteemed Him stricken,</a:t>
            </a:r>
            <a:br>
              <a:rPr lang="en-US" dirty="0"/>
            </a:br>
            <a:r>
              <a:rPr lang="en-US" dirty="0"/>
              <a:t>Smitten by God, and afflicted.</a:t>
            </a:r>
            <a:br>
              <a:rPr lang="en-US" dirty="0"/>
            </a:br>
            <a:r>
              <a:rPr lang="en-US" b="1" baseline="30000" dirty="0"/>
              <a:t>5 </a:t>
            </a:r>
            <a:r>
              <a:rPr lang="en-US" dirty="0"/>
              <a:t>But He </a:t>
            </a:r>
            <a:r>
              <a:rPr lang="en-US" i="1" dirty="0"/>
              <a:t>was</a:t>
            </a:r>
            <a:r>
              <a:rPr lang="en-US" dirty="0"/>
              <a:t> wounded for our transgressions,</a:t>
            </a:r>
            <a:br>
              <a:rPr lang="en-US" dirty="0"/>
            </a:br>
            <a:r>
              <a:rPr lang="en-US" i="1" dirty="0"/>
              <a:t>He was</a:t>
            </a:r>
            <a:r>
              <a:rPr lang="en-US" dirty="0"/>
              <a:t> bruised for our iniquities;</a:t>
            </a:r>
            <a:br>
              <a:rPr lang="en-US" dirty="0"/>
            </a:br>
            <a:r>
              <a:rPr lang="en-US" dirty="0"/>
              <a:t>The chastisement for our peace </a:t>
            </a:r>
            <a:r>
              <a:rPr lang="en-US" i="1" dirty="0"/>
              <a:t>was</a:t>
            </a:r>
            <a:r>
              <a:rPr lang="en-US" dirty="0"/>
              <a:t> upon Him,</a:t>
            </a:r>
            <a:br>
              <a:rPr lang="en-US" dirty="0"/>
            </a:br>
            <a:r>
              <a:rPr lang="en-US" dirty="0"/>
              <a:t>And by His stripes we are healed.</a:t>
            </a:r>
          </a:p>
          <a:p>
            <a:endParaRPr lang="en-US" b="1" dirty="0"/>
          </a:p>
        </p:txBody>
      </p:sp>
      <p:pic>
        <p:nvPicPr>
          <p:cNvPr id="3" name="Picture 2"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19200"/>
            <a:ext cx="6248400" cy="4708981"/>
          </a:xfrm>
          <a:prstGeom prst="rect">
            <a:avLst/>
          </a:prstGeom>
        </p:spPr>
        <p:txBody>
          <a:bodyPr wrap="square">
            <a:spAutoFit/>
          </a:bodyPr>
          <a:lstStyle/>
          <a:p>
            <a:r>
              <a:rPr lang="en-US" sz="2000" b="1" dirty="0">
                <a:effectLst>
                  <a:outerShdw blurRad="38100" dist="38100" dir="2700000" algn="tl">
                    <a:srgbClr val="000000">
                      <a:alpha val="43137"/>
                    </a:srgbClr>
                  </a:outerShdw>
                </a:effectLst>
              </a:rPr>
              <a:t>Luke 5:17-39</a:t>
            </a:r>
          </a:p>
          <a:p>
            <a:endParaRPr lang="en-US" sz="2000" dirty="0"/>
          </a:p>
          <a:p>
            <a:r>
              <a:rPr lang="en-US" sz="2000" b="1" dirty="0"/>
              <a:t>Jesus Forgives and Heals a Paralytic</a:t>
            </a:r>
          </a:p>
          <a:p>
            <a:endParaRPr lang="en-US" sz="2000" dirty="0"/>
          </a:p>
          <a:p>
            <a:r>
              <a:rPr lang="en-US" sz="2000" b="1" baseline="30000" dirty="0"/>
              <a:t>17 </a:t>
            </a:r>
            <a:r>
              <a:rPr lang="en-US" sz="2000" dirty="0"/>
              <a:t>Now it happened on a certain day, as He was teaching, that there were Pharisees and teachers of the law sitting by, who had come out of every town of Galilee, Judea, and Jerusalem. And the power of the Lord was </a:t>
            </a:r>
            <a:r>
              <a:rPr lang="en-US" sz="2000" i="1" dirty="0"/>
              <a:t>present</a:t>
            </a:r>
            <a:r>
              <a:rPr lang="en-US" sz="2000" dirty="0"/>
              <a:t> to heal them.</a:t>
            </a:r>
            <a:r>
              <a:rPr lang="en-US" sz="2000" baseline="30000" dirty="0"/>
              <a:t>[</a:t>
            </a:r>
            <a:r>
              <a:rPr lang="en-US" sz="2000" baseline="30000" dirty="0">
                <a:hlinkClick r:id="rId2" tooltip="See footnote a"/>
              </a:rPr>
              <a:t>a</a:t>
            </a:r>
            <a:r>
              <a:rPr lang="en-US" sz="2000" baseline="30000" dirty="0"/>
              <a:t>]</a:t>
            </a:r>
            <a:r>
              <a:rPr lang="en-US" sz="2000" dirty="0"/>
              <a:t> </a:t>
            </a:r>
            <a:r>
              <a:rPr lang="en-US" sz="2000" b="1" baseline="30000" dirty="0"/>
              <a:t>18 </a:t>
            </a:r>
            <a:r>
              <a:rPr lang="en-US" sz="2000" dirty="0"/>
              <a:t>Then behold, men brought on a bed a man who was paralyzed, whom they sought to bring in and lay before Him.</a:t>
            </a:r>
            <a:r>
              <a:rPr lang="en-US" sz="2000" b="1" baseline="30000" dirty="0"/>
              <a:t>19 </a:t>
            </a:r>
            <a:r>
              <a:rPr lang="en-US" sz="2000" dirty="0"/>
              <a:t>And when they could not find how they might bring him in, because of the crowd, they went up on the housetop and let him down with </a:t>
            </a:r>
            <a:r>
              <a:rPr lang="en-US" sz="2000" i="1" dirty="0"/>
              <a:t>his</a:t>
            </a:r>
            <a:r>
              <a:rPr lang="en-US" sz="2000" dirty="0"/>
              <a:t> bed through the tiling into the midst before Jesus.</a:t>
            </a:r>
          </a:p>
        </p:txBody>
      </p:sp>
      <p:pic>
        <p:nvPicPr>
          <p:cNvPr id="4" name="Picture 3" descr="healing.jpg"/>
          <p:cNvPicPr>
            <a:picLocks noChangeAspect="1"/>
          </p:cNvPicPr>
          <p:nvPr/>
        </p:nvPicPr>
        <p:blipFill>
          <a:blip r:embed="rId3" cstate="print"/>
          <a:srcRect l="46667"/>
          <a:stretch>
            <a:fillRect/>
          </a:stretch>
        </p:blipFill>
        <p:spPr bwMode="auto">
          <a:xfrm>
            <a:off x="7391400" y="0"/>
            <a:ext cx="1752600" cy="6858000"/>
          </a:xfrm>
          <a:prstGeom prst="rect">
            <a:avLst/>
          </a:prstGeom>
          <a:noFill/>
          <a:ln w="9525">
            <a:noFill/>
            <a:miter lim="800000"/>
            <a:headEnd/>
            <a:tailEnd/>
          </a:ln>
        </p:spPr>
      </p:pic>
      <p:pic>
        <p:nvPicPr>
          <p:cNvPr id="5" name="Picture 4" descr="healing.jpg"/>
          <p:cNvPicPr>
            <a:picLocks noChangeAspect="1"/>
          </p:cNvPicPr>
          <p:nvPr/>
        </p:nvPicPr>
        <p:blipFill>
          <a:blip r:embed="rId3"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304800"/>
            <a:ext cx="6629400" cy="5940088"/>
          </a:xfrm>
          <a:prstGeom prst="rect">
            <a:avLst/>
          </a:prstGeom>
        </p:spPr>
        <p:txBody>
          <a:bodyPr wrap="square">
            <a:spAutoFit/>
          </a:bodyPr>
          <a:lstStyle/>
          <a:p>
            <a:endParaRPr lang="en-US" sz="2000" dirty="0"/>
          </a:p>
          <a:p>
            <a:r>
              <a:rPr lang="en-US" sz="2000" b="1" baseline="30000" dirty="0"/>
              <a:t>20 </a:t>
            </a:r>
            <a:r>
              <a:rPr lang="en-US" sz="2000" dirty="0"/>
              <a:t>When He saw their faith, He said to him, “Man, your sins are forgiven you.”</a:t>
            </a:r>
          </a:p>
          <a:p>
            <a:r>
              <a:rPr lang="en-US" sz="2000" b="1" baseline="30000" dirty="0"/>
              <a:t>21 </a:t>
            </a:r>
            <a:r>
              <a:rPr lang="en-US" sz="2000" dirty="0"/>
              <a:t>And the scribes and the Pharisees began to reason, saying, “Who is this who speaks blasphemies? Who can forgive sins but God alone?”</a:t>
            </a:r>
          </a:p>
          <a:p>
            <a:r>
              <a:rPr lang="en-US" sz="2000" b="1" baseline="30000" dirty="0"/>
              <a:t>22 </a:t>
            </a:r>
            <a:r>
              <a:rPr lang="en-US" sz="2000" b="1" dirty="0"/>
              <a:t>But when Jesus perceived their thoughts, He answered and said to them, “Why are you reasoning in your hearts? </a:t>
            </a:r>
            <a:r>
              <a:rPr lang="en-US" sz="2000" b="1" baseline="30000" dirty="0"/>
              <a:t>23 </a:t>
            </a:r>
            <a:r>
              <a:rPr lang="en-US" sz="2000" b="1" dirty="0"/>
              <a:t>Which is easier, to say, ‘Your sins are forgiven you,’ or to say, ‘Rise up and walk’? </a:t>
            </a:r>
            <a:r>
              <a:rPr lang="en-US" sz="2000" b="1" baseline="30000" dirty="0"/>
              <a:t>24 </a:t>
            </a:r>
            <a:r>
              <a:rPr lang="en-US" sz="2000" b="1" dirty="0"/>
              <a:t>But that you may know that the Son of Man has power on earth to forgive sins”—He said to the man who was paralyzed, “I say to you, arise, take up your bed, and go to your house.”</a:t>
            </a:r>
          </a:p>
          <a:p>
            <a:r>
              <a:rPr lang="en-US" sz="2000" b="1" baseline="30000" dirty="0"/>
              <a:t>25 </a:t>
            </a:r>
            <a:r>
              <a:rPr lang="en-US" sz="2000" dirty="0"/>
              <a:t>Immediately he rose up before them, took up what he had been lying on, and departed to his own house, glorifying God. </a:t>
            </a:r>
            <a:r>
              <a:rPr lang="en-US" sz="2000" b="1" baseline="30000" dirty="0"/>
              <a:t>26 </a:t>
            </a:r>
            <a:r>
              <a:rPr lang="en-US" sz="2000" dirty="0"/>
              <a:t>And they were all amazed, and they glorified God and were filled with fear, saying, “We have seen strange things today</a:t>
            </a:r>
          </a:p>
        </p:txBody>
      </p:sp>
      <p:pic>
        <p:nvPicPr>
          <p:cNvPr id="3" name="Picture 3" descr="healing.jpg"/>
          <p:cNvPicPr>
            <a:picLocks noChangeAspect="1"/>
          </p:cNvPicPr>
          <p:nvPr/>
        </p:nvPicPr>
        <p:blipFill>
          <a:blip r:embed="rId2" cstate="print"/>
          <a:srcRect l="46667"/>
          <a:stretch>
            <a:fillRect/>
          </a:stretch>
        </p:blipFill>
        <p:spPr bwMode="auto">
          <a:xfrm>
            <a:off x="7391400" y="0"/>
            <a:ext cx="1752600" cy="6858000"/>
          </a:xfrm>
          <a:prstGeom prst="rect">
            <a:avLst/>
          </a:prstGeom>
          <a:noFill/>
          <a:ln w="9525">
            <a:noFill/>
            <a:miter lim="800000"/>
            <a:headEnd/>
            <a:tailEnd/>
          </a:ln>
        </p:spPr>
      </p:pic>
      <p:pic>
        <p:nvPicPr>
          <p:cNvPr id="4" name="Picture 3" descr="healing.jpg"/>
          <p:cNvPicPr>
            <a:picLocks noChangeAspect="1"/>
          </p:cNvPicPr>
          <p:nvPr/>
        </p:nvPicPr>
        <p:blipFill>
          <a:blip r:embed="rId2" cstate="print"/>
          <a:srcRect r="55833"/>
          <a:stretch>
            <a:fillRect/>
          </a:stretch>
        </p:blipFill>
        <p:spPr>
          <a:xfrm>
            <a:off x="7620000" y="2438400"/>
            <a:ext cx="1256453" cy="2133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ri_0288_slide">
  <a:themeElements>
    <a:clrScheme name="chri_0288_slide 2">
      <a:dk1>
        <a:srgbClr val="000000"/>
      </a:dk1>
      <a:lt1>
        <a:srgbClr val="B2DFEE"/>
      </a:lt1>
      <a:dk2>
        <a:srgbClr val="000000"/>
      </a:dk2>
      <a:lt2>
        <a:srgbClr val="B2B2B2"/>
      </a:lt2>
      <a:accent1>
        <a:srgbClr val="0E5CBD"/>
      </a:accent1>
      <a:accent2>
        <a:srgbClr val="3AB912"/>
      </a:accent2>
      <a:accent3>
        <a:srgbClr val="D5ECF5"/>
      </a:accent3>
      <a:accent4>
        <a:srgbClr val="000000"/>
      </a:accent4>
      <a:accent5>
        <a:srgbClr val="AAB5DB"/>
      </a:accent5>
      <a:accent6>
        <a:srgbClr val="34A70F"/>
      </a:accent6>
      <a:hlink>
        <a:srgbClr val="003242"/>
      </a:hlink>
      <a:folHlink>
        <a:srgbClr val="155700"/>
      </a:folHlink>
    </a:clrScheme>
    <a:fontScheme name="chri_0288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ri_0288_slide 1">
        <a:dk1>
          <a:srgbClr val="000000"/>
        </a:dk1>
        <a:lt1>
          <a:srgbClr val="B2DFEE"/>
        </a:lt1>
        <a:dk2>
          <a:srgbClr val="000000"/>
        </a:dk2>
        <a:lt2>
          <a:srgbClr val="B2B2B2"/>
        </a:lt2>
        <a:accent1>
          <a:srgbClr val="B3EDFF"/>
        </a:accent1>
        <a:accent2>
          <a:srgbClr val="66B3CC"/>
        </a:accent2>
        <a:accent3>
          <a:srgbClr val="D5ECF5"/>
        </a:accent3>
        <a:accent4>
          <a:srgbClr val="000000"/>
        </a:accent4>
        <a:accent5>
          <a:srgbClr val="D6F4FF"/>
        </a:accent5>
        <a:accent6>
          <a:srgbClr val="5CA2B9"/>
        </a:accent6>
        <a:hlink>
          <a:srgbClr val="0C5569"/>
        </a:hlink>
        <a:folHlink>
          <a:srgbClr val="006D99"/>
        </a:folHlink>
      </a:clrScheme>
      <a:clrMap bg1="lt1" tx1="dk1" bg2="lt2" tx2="dk2" accent1="accent1" accent2="accent2" accent3="accent3" accent4="accent4" accent5="accent5" accent6="accent6" hlink="hlink" folHlink="folHlink"/>
    </a:extraClrScheme>
    <a:extraClrScheme>
      <a:clrScheme name="chri_0288_slide 2">
        <a:dk1>
          <a:srgbClr val="000000"/>
        </a:dk1>
        <a:lt1>
          <a:srgbClr val="B2DFEE"/>
        </a:lt1>
        <a:dk2>
          <a:srgbClr val="000000"/>
        </a:dk2>
        <a:lt2>
          <a:srgbClr val="B2B2B2"/>
        </a:lt2>
        <a:accent1>
          <a:srgbClr val="0E5CBD"/>
        </a:accent1>
        <a:accent2>
          <a:srgbClr val="3AB912"/>
        </a:accent2>
        <a:accent3>
          <a:srgbClr val="D5ECF5"/>
        </a:accent3>
        <a:accent4>
          <a:srgbClr val="000000"/>
        </a:accent4>
        <a:accent5>
          <a:srgbClr val="AAB5DB"/>
        </a:accent5>
        <a:accent6>
          <a:srgbClr val="34A70F"/>
        </a:accent6>
        <a:hlink>
          <a:srgbClr val="003242"/>
        </a:hlink>
        <a:folHlink>
          <a:srgbClr val="155700"/>
        </a:folHlink>
      </a:clrScheme>
      <a:clrMap bg1="lt1" tx1="dk1" bg2="lt2" tx2="dk2" accent1="accent1" accent2="accent2" accent3="accent3" accent4="accent4" accent5="accent5" accent6="accent6" hlink="hlink" folHlink="folHlink"/>
    </a:extraClrScheme>
    <a:extraClrScheme>
      <a:clrScheme name="chri_0288_slide 3">
        <a:dk1>
          <a:srgbClr val="000000"/>
        </a:dk1>
        <a:lt1>
          <a:srgbClr val="B2DFEE"/>
        </a:lt1>
        <a:dk2>
          <a:srgbClr val="000000"/>
        </a:dk2>
        <a:lt2>
          <a:srgbClr val="B2B2B2"/>
        </a:lt2>
        <a:accent1>
          <a:srgbClr val="B75314"/>
        </a:accent1>
        <a:accent2>
          <a:srgbClr val="C1760B"/>
        </a:accent2>
        <a:accent3>
          <a:srgbClr val="D5ECF5"/>
        </a:accent3>
        <a:accent4>
          <a:srgbClr val="000000"/>
        </a:accent4>
        <a:accent5>
          <a:srgbClr val="D8B3AA"/>
        </a:accent5>
        <a:accent6>
          <a:srgbClr val="AF6A09"/>
        </a:accent6>
        <a:hlink>
          <a:srgbClr val="004961"/>
        </a:hlink>
        <a:folHlink>
          <a:srgbClr val="650C10"/>
        </a:folHlink>
      </a:clrScheme>
      <a:clrMap bg1="lt1" tx1="dk1" bg2="lt2" tx2="dk2" accent1="accent1" accent2="accent2" accent3="accent3" accent4="accent4" accent5="accent5" accent6="accent6" hlink="hlink" folHlink="folHlink"/>
    </a:extraClrScheme>
    <a:extraClrScheme>
      <a:clrScheme name="chri_0288_slide 4">
        <a:dk1>
          <a:srgbClr val="000000"/>
        </a:dk1>
        <a:lt1>
          <a:srgbClr val="B2DFEE"/>
        </a:lt1>
        <a:dk2>
          <a:srgbClr val="000000"/>
        </a:dk2>
        <a:lt2>
          <a:srgbClr val="B2B2B2"/>
        </a:lt2>
        <a:accent1>
          <a:srgbClr val="1390B8"/>
        </a:accent1>
        <a:accent2>
          <a:srgbClr val="C6C606"/>
        </a:accent2>
        <a:accent3>
          <a:srgbClr val="D5ECF5"/>
        </a:accent3>
        <a:accent4>
          <a:srgbClr val="000000"/>
        </a:accent4>
        <a:accent5>
          <a:srgbClr val="AAC6D8"/>
        </a:accent5>
        <a:accent6>
          <a:srgbClr val="B3B305"/>
        </a:accent6>
        <a:hlink>
          <a:srgbClr val="8F390A"/>
        </a:hlink>
        <a:folHlink>
          <a:srgbClr val="511782"/>
        </a:folHlink>
      </a:clrScheme>
      <a:clrMap bg1="lt1" tx1="dk1" bg2="lt2" tx2="dk2" accent1="accent1" accent2="accent2" accent3="accent3" accent4="accent4" accent5="accent5" accent6="accent6" hlink="hlink" folHlink="folHlink"/>
    </a:extraClrScheme>
    <a:extraClrScheme>
      <a:clrScheme name="chri_0288_slide 5">
        <a:dk1>
          <a:srgbClr val="000000"/>
        </a:dk1>
        <a:lt1>
          <a:srgbClr val="FFFFFF"/>
        </a:lt1>
        <a:dk2>
          <a:srgbClr val="000000"/>
        </a:dk2>
        <a:lt2>
          <a:srgbClr val="B2B2B2"/>
        </a:lt2>
        <a:accent1>
          <a:srgbClr val="B3EDFF"/>
        </a:accent1>
        <a:accent2>
          <a:srgbClr val="66B3CC"/>
        </a:accent2>
        <a:accent3>
          <a:srgbClr val="FFFFFF"/>
        </a:accent3>
        <a:accent4>
          <a:srgbClr val="000000"/>
        </a:accent4>
        <a:accent5>
          <a:srgbClr val="D6F4FF"/>
        </a:accent5>
        <a:accent6>
          <a:srgbClr val="5CA2B9"/>
        </a:accent6>
        <a:hlink>
          <a:srgbClr val="0C5569"/>
        </a:hlink>
        <a:folHlink>
          <a:srgbClr val="006D99"/>
        </a:folHlink>
      </a:clrScheme>
      <a:clrMap bg1="lt1" tx1="dk1" bg2="lt2" tx2="dk2" accent1="accent1" accent2="accent2" accent3="accent3" accent4="accent4" accent5="accent5" accent6="accent6" hlink="hlink" folHlink="folHlink"/>
    </a:extraClrScheme>
    <a:extraClrScheme>
      <a:clrScheme name="chri_0288_slide 6">
        <a:dk1>
          <a:srgbClr val="000000"/>
        </a:dk1>
        <a:lt1>
          <a:srgbClr val="FFFFFF"/>
        </a:lt1>
        <a:dk2>
          <a:srgbClr val="000000"/>
        </a:dk2>
        <a:lt2>
          <a:srgbClr val="B2B2B2"/>
        </a:lt2>
        <a:accent1>
          <a:srgbClr val="0E5CBD"/>
        </a:accent1>
        <a:accent2>
          <a:srgbClr val="3AB912"/>
        </a:accent2>
        <a:accent3>
          <a:srgbClr val="FFFFFF"/>
        </a:accent3>
        <a:accent4>
          <a:srgbClr val="000000"/>
        </a:accent4>
        <a:accent5>
          <a:srgbClr val="AAB5DB"/>
        </a:accent5>
        <a:accent6>
          <a:srgbClr val="34A70F"/>
        </a:accent6>
        <a:hlink>
          <a:srgbClr val="003242"/>
        </a:hlink>
        <a:folHlink>
          <a:srgbClr val="155700"/>
        </a:folHlink>
      </a:clrScheme>
      <a:clrMap bg1="lt1" tx1="dk1" bg2="lt2" tx2="dk2" accent1="accent1" accent2="accent2" accent3="accent3" accent4="accent4" accent5="accent5" accent6="accent6" hlink="hlink" folHlink="folHlink"/>
    </a:extraClrScheme>
    <a:extraClrScheme>
      <a:clrScheme name="chri_0288_slide 7">
        <a:dk1>
          <a:srgbClr val="000000"/>
        </a:dk1>
        <a:lt1>
          <a:srgbClr val="FFFFFF"/>
        </a:lt1>
        <a:dk2>
          <a:srgbClr val="000000"/>
        </a:dk2>
        <a:lt2>
          <a:srgbClr val="B2B2B2"/>
        </a:lt2>
        <a:accent1>
          <a:srgbClr val="B75314"/>
        </a:accent1>
        <a:accent2>
          <a:srgbClr val="C1760B"/>
        </a:accent2>
        <a:accent3>
          <a:srgbClr val="FFFFFF"/>
        </a:accent3>
        <a:accent4>
          <a:srgbClr val="000000"/>
        </a:accent4>
        <a:accent5>
          <a:srgbClr val="D8B3AA"/>
        </a:accent5>
        <a:accent6>
          <a:srgbClr val="AF6A09"/>
        </a:accent6>
        <a:hlink>
          <a:srgbClr val="004961"/>
        </a:hlink>
        <a:folHlink>
          <a:srgbClr val="650C10"/>
        </a:folHlink>
      </a:clrScheme>
      <a:clrMap bg1="lt1" tx1="dk1" bg2="lt2" tx2="dk2" accent1="accent1" accent2="accent2" accent3="accent3" accent4="accent4" accent5="accent5" accent6="accent6" hlink="hlink" folHlink="folHlink"/>
    </a:extraClrScheme>
    <a:extraClrScheme>
      <a:clrScheme name="chri_0288_slide 8">
        <a:dk1>
          <a:srgbClr val="000000"/>
        </a:dk1>
        <a:lt1>
          <a:srgbClr val="FFFFFF"/>
        </a:lt1>
        <a:dk2>
          <a:srgbClr val="000000"/>
        </a:dk2>
        <a:lt2>
          <a:srgbClr val="B2B2B2"/>
        </a:lt2>
        <a:accent1>
          <a:srgbClr val="1390B8"/>
        </a:accent1>
        <a:accent2>
          <a:srgbClr val="C6C606"/>
        </a:accent2>
        <a:accent3>
          <a:srgbClr val="FFFFFF"/>
        </a:accent3>
        <a:accent4>
          <a:srgbClr val="000000"/>
        </a:accent4>
        <a:accent5>
          <a:srgbClr val="AAC6D8"/>
        </a:accent5>
        <a:accent6>
          <a:srgbClr val="B3B305"/>
        </a:accent6>
        <a:hlink>
          <a:srgbClr val="8F390A"/>
        </a:hlink>
        <a:folHlink>
          <a:srgbClr val="51178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3275</TotalTime>
  <Words>3150</Words>
  <Application>Microsoft Office PowerPoint</Application>
  <PresentationFormat>On-screen Show (4:3)</PresentationFormat>
  <Paragraphs>177</Paragraphs>
  <Slides>30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Arial Narrow</vt:lpstr>
      <vt:lpstr>Calibri</vt:lpstr>
      <vt:lpstr>Corbel</vt:lpstr>
      <vt:lpstr>system-ui</vt:lpstr>
      <vt:lpstr>Times New Roman</vt:lpstr>
      <vt:lpstr>Wingdings</vt:lpstr>
      <vt:lpstr>Office Theme</vt:lpstr>
      <vt:lpstr>chri_0288_slide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 For The Nations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VP-Provost Asst</dc:creator>
  <cp:lastModifiedBy>Andrew Brown</cp:lastModifiedBy>
  <cp:revision>113</cp:revision>
  <dcterms:created xsi:type="dcterms:W3CDTF">2012-07-11T15:31:47Z</dcterms:created>
  <dcterms:modified xsi:type="dcterms:W3CDTF">2023-09-18T17:24:05Z</dcterms:modified>
</cp:coreProperties>
</file>