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74" r:id="rId2"/>
  </p:sldMasterIdLst>
  <p:notesMasterIdLst>
    <p:notesMasterId r:id="rId24"/>
  </p:notesMasterIdLst>
  <p:handoutMasterIdLst>
    <p:handoutMasterId r:id="rId25"/>
  </p:handoutMasterIdLst>
  <p:sldIdLst>
    <p:sldId id="256" r:id="rId3"/>
    <p:sldId id="289" r:id="rId4"/>
    <p:sldId id="286" r:id="rId5"/>
    <p:sldId id="284" r:id="rId6"/>
    <p:sldId id="285" r:id="rId7"/>
    <p:sldId id="257" r:id="rId8"/>
    <p:sldId id="258" r:id="rId9"/>
    <p:sldId id="259" r:id="rId10"/>
    <p:sldId id="260" r:id="rId11"/>
    <p:sldId id="263" r:id="rId12"/>
    <p:sldId id="270" r:id="rId13"/>
    <p:sldId id="293" r:id="rId14"/>
    <p:sldId id="264" r:id="rId15"/>
    <p:sldId id="290" r:id="rId16"/>
    <p:sldId id="266" r:id="rId17"/>
    <p:sldId id="261" r:id="rId18"/>
    <p:sldId id="265" r:id="rId19"/>
    <p:sldId id="267" r:id="rId20"/>
    <p:sldId id="268" r:id="rId21"/>
    <p:sldId id="269" r:id="rId22"/>
    <p:sldId id="292" r:id="rId23"/>
  </p:sldIdLst>
  <p:sldSz cx="9144000" cy="6858000" type="screen4x3"/>
  <p:notesSz cx="6858000" cy="9418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70932"/>
          </a:xfrm>
          <a:prstGeom prst="rect">
            <a:avLst/>
          </a:prstGeom>
        </p:spPr>
        <p:txBody>
          <a:bodyPr vert="horz" lIns="91440" tIns="45720" rIns="91440" bIns="45720" rtlCol="0"/>
          <a:lstStyle>
            <a:lvl1pPr algn="r">
              <a:defRPr sz="1200"/>
            </a:lvl1pPr>
          </a:lstStyle>
          <a:p>
            <a:fld id="{9A732C3E-1A54-45ED-8C11-E704432DC4A8}" type="datetimeFigureOut">
              <a:rPr lang="en-US" smtClean="0"/>
              <a:pPr/>
              <a:t>9/30/2018</a:t>
            </a:fld>
            <a:endParaRPr lang="en-US"/>
          </a:p>
        </p:txBody>
      </p:sp>
      <p:sp>
        <p:nvSpPr>
          <p:cNvPr id="4" name="Footer Placeholder 3"/>
          <p:cNvSpPr>
            <a:spLocks noGrp="1"/>
          </p:cNvSpPr>
          <p:nvPr>
            <p:ph type="ftr" sz="quarter" idx="2"/>
          </p:nvPr>
        </p:nvSpPr>
        <p:spPr>
          <a:xfrm>
            <a:off x="0" y="8946071"/>
            <a:ext cx="2971800" cy="4709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946071"/>
            <a:ext cx="2971800" cy="470932"/>
          </a:xfrm>
          <a:prstGeom prst="rect">
            <a:avLst/>
          </a:prstGeom>
        </p:spPr>
        <p:txBody>
          <a:bodyPr vert="horz" lIns="91440" tIns="45720" rIns="91440" bIns="45720" rtlCol="0" anchor="b"/>
          <a:lstStyle>
            <a:lvl1pPr algn="r">
              <a:defRPr sz="1200"/>
            </a:lvl1pPr>
          </a:lstStyle>
          <a:p>
            <a:fld id="{7E065315-A632-4E45-A78A-ED1F5B12D2D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70932"/>
          </a:xfrm>
          <a:prstGeom prst="rect">
            <a:avLst/>
          </a:prstGeom>
        </p:spPr>
        <p:txBody>
          <a:bodyPr vert="horz" lIns="91440" tIns="45720" rIns="91440" bIns="45720" rtlCol="0"/>
          <a:lstStyle>
            <a:lvl1pPr algn="r">
              <a:defRPr sz="1200"/>
            </a:lvl1pPr>
          </a:lstStyle>
          <a:p>
            <a:fld id="{E24743B1-EB03-414D-B0EF-40E9FAF216DC}" type="datetimeFigureOut">
              <a:rPr lang="en-US" smtClean="0"/>
              <a:pPr/>
              <a:t>9/30/2018</a:t>
            </a:fld>
            <a:endParaRPr lang="en-US"/>
          </a:p>
        </p:txBody>
      </p:sp>
      <p:sp>
        <p:nvSpPr>
          <p:cNvPr id="4" name="Slide Image Placeholder 3"/>
          <p:cNvSpPr>
            <a:spLocks noGrp="1" noRot="1" noChangeAspect="1"/>
          </p:cNvSpPr>
          <p:nvPr>
            <p:ph type="sldImg" idx="2"/>
          </p:nvPr>
        </p:nvSpPr>
        <p:spPr>
          <a:xfrm>
            <a:off x="1074738" y="706438"/>
            <a:ext cx="4708525" cy="35321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53"/>
            <a:ext cx="5486400" cy="4238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46071"/>
            <a:ext cx="2971800" cy="4709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946071"/>
            <a:ext cx="2971800" cy="470932"/>
          </a:xfrm>
          <a:prstGeom prst="rect">
            <a:avLst/>
          </a:prstGeom>
        </p:spPr>
        <p:txBody>
          <a:bodyPr vert="horz" lIns="91440" tIns="45720" rIns="91440" bIns="45720" rtlCol="0" anchor="b"/>
          <a:lstStyle>
            <a:lvl1pPr algn="r">
              <a:defRPr sz="1200"/>
            </a:lvl1pPr>
          </a:lstStyle>
          <a:p>
            <a:fld id="{256231AE-7A47-4A19-8D84-DC3B131721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a:t>Click to edit Master title style</a:t>
            </a:r>
          </a:p>
        </p:txBody>
      </p:sp>
      <p:sp>
        <p:nvSpPr>
          <p:cNvPr id="7680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buClrTx/>
              <a:defRPr/>
            </a:lvl1pPr>
          </a:lstStyle>
          <a:p>
            <a:pPr>
              <a:defRPr/>
            </a:pPr>
            <a:endParaRPr lang="en-US"/>
          </a:p>
        </p:txBody>
      </p:sp>
      <p:sp>
        <p:nvSpPr>
          <p:cNvPr id="5" name="Rectangle 5"/>
          <p:cNvSpPr>
            <a:spLocks noGrp="1" noChangeArrowheads="1"/>
          </p:cNvSpPr>
          <p:nvPr>
            <p:ph type="ftr" sz="quarter" idx="11"/>
          </p:nvPr>
        </p:nvSpPr>
        <p:spPr/>
        <p:txBody>
          <a:bodyPr/>
          <a:lstStyle>
            <a:lvl1pPr>
              <a:buClrTx/>
              <a:defRPr/>
            </a:lvl1pPr>
          </a:lstStyle>
          <a:p>
            <a:pPr>
              <a:defRPr/>
            </a:pPr>
            <a:endParaRPr lang="en-US"/>
          </a:p>
        </p:txBody>
      </p:sp>
      <p:sp>
        <p:nvSpPr>
          <p:cNvPr id="6" name="Rectangle 6"/>
          <p:cNvSpPr>
            <a:spLocks noGrp="1" noChangeArrowheads="1"/>
          </p:cNvSpPr>
          <p:nvPr>
            <p:ph type="sldNum" sz="quarter" idx="12"/>
          </p:nvPr>
        </p:nvSpPr>
        <p:spPr/>
        <p:txBody>
          <a:bodyPr/>
          <a:lstStyle>
            <a:lvl1pPr>
              <a:buClrTx/>
              <a:defRPr/>
            </a:lvl1pPr>
          </a:lstStyle>
          <a:p>
            <a:pPr>
              <a:defRPr/>
            </a:pPr>
            <a:fld id="{7934C92A-1977-4141-BBCB-CBD0A692F463}"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9BDA84-2348-4A9A-8C2A-FD99971F038A}"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D80423-14BE-4952-B666-9978E08BC611}"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fld id="{0AA53FDF-8FAF-459E-8368-FD5DC86FCA4A}" type="datetimeFigureOut">
              <a:rPr lang="en-US" smtClean="0"/>
              <a:pPr>
                <a:defRPr/>
              </a:pPr>
              <a:t>9/30/2018</a:t>
            </a:fld>
            <a:endParaRPr 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CEC7334B-6EFF-4505-81EE-7AD97C144389}" type="slidenum">
              <a:rPr lang="en-US" smtClean="0"/>
              <a:pPr>
                <a:defRPr/>
              </a:pPr>
              <a:t>‹#›</a:t>
            </a:fld>
            <a:endParaRPr lang="en-US"/>
          </a:p>
        </p:txBody>
      </p:sp>
    </p:spTree>
    <p:extLst>
      <p:ext uri="{BB962C8B-B14F-4D97-AF65-F5344CB8AC3E}">
        <p14:creationId xmlns:p14="http://schemas.microsoft.com/office/powerpoint/2010/main" val="3156121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EC29DBC-D378-42AC-9D3D-4C335BA75486}" type="datetimeFigureOut">
              <a:rPr lang="en-US" smtClean="0"/>
              <a:pPr>
                <a:defRPr/>
              </a:pPr>
              <a:t>9/30/2018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0DD965-F25C-49D6-98D0-D2E1CEEBEA65}" type="slidenum">
              <a:rPr lang="en-US" smtClean="0"/>
              <a:pPr>
                <a:defRPr/>
              </a:pPr>
              <a:t>‹#›</a:t>
            </a:fld>
            <a:endParaRPr lang="en-US"/>
          </a:p>
        </p:txBody>
      </p:sp>
    </p:spTree>
    <p:extLst>
      <p:ext uri="{BB962C8B-B14F-4D97-AF65-F5344CB8AC3E}">
        <p14:creationId xmlns:p14="http://schemas.microsoft.com/office/powerpoint/2010/main" val="331742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DB5D191F-37DE-4AAB-A34A-069E50BBB692}" type="datetimeFigureOut">
              <a:rPr lang="en-US" smtClean="0"/>
              <a:pPr>
                <a:defRPr/>
              </a:pPr>
              <a:t>9/30/2018</a:t>
            </a:fld>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3" cy="365125"/>
          </a:xfrm>
        </p:spPr>
        <p:txBody>
          <a:bodyPr/>
          <a:lstStyle/>
          <a:p>
            <a:pPr>
              <a:defRPr/>
            </a:pPr>
            <a:fld id="{A8433A6B-B6D0-4393-9C05-16D50B4D8E14}" type="slidenum">
              <a:rPr lang="en-US" smtClean="0"/>
              <a:pPr>
                <a:defRPr/>
              </a:pPr>
              <a:t>‹#›</a:t>
            </a:fld>
            <a:endParaRPr lang="en-US"/>
          </a:p>
        </p:txBody>
      </p:sp>
    </p:spTree>
    <p:extLst>
      <p:ext uri="{BB962C8B-B14F-4D97-AF65-F5344CB8AC3E}">
        <p14:creationId xmlns:p14="http://schemas.microsoft.com/office/powerpoint/2010/main" val="1537343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1CCFE50-3391-4B1E-8DAB-33E5A9EF944E}" type="datetimeFigureOut">
              <a:rPr lang="en-US" smtClean="0"/>
              <a:pPr>
                <a:defRPr/>
              </a:pPr>
              <a:t>9/30/2018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92D23C-6DA6-49EC-B217-1A5AFD5DC010}" type="slidenum">
              <a:rPr lang="en-US" smtClean="0"/>
              <a:pPr>
                <a:defRPr/>
              </a:pPr>
              <a:t>‹#›</a:t>
            </a:fld>
            <a:endParaRPr lang="en-US"/>
          </a:p>
        </p:txBody>
      </p:sp>
    </p:spTree>
    <p:extLst>
      <p:ext uri="{BB962C8B-B14F-4D97-AF65-F5344CB8AC3E}">
        <p14:creationId xmlns:p14="http://schemas.microsoft.com/office/powerpoint/2010/main" val="397705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1869034-AD15-417C-95A8-143CCEE7F769}" type="datetimeFigureOut">
              <a:rPr lang="en-US" smtClean="0"/>
              <a:pPr>
                <a:defRPr/>
              </a:pPr>
              <a:t>9/30/2018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51CDA2-8D3B-40D3-9CB8-FADB2B05AF45}" type="slidenum">
              <a:rPr lang="en-US" smtClean="0"/>
              <a:pPr>
                <a:defRPr/>
              </a:pPr>
              <a:t>‹#›</a:t>
            </a:fld>
            <a:endParaRPr lang="en-US"/>
          </a:p>
        </p:txBody>
      </p:sp>
    </p:spTree>
    <p:extLst>
      <p:ext uri="{BB962C8B-B14F-4D97-AF65-F5344CB8AC3E}">
        <p14:creationId xmlns:p14="http://schemas.microsoft.com/office/powerpoint/2010/main" val="3897558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309C9A3-7530-4F67-9053-5FA4E3F60D30}" type="datetimeFigureOut">
              <a:rPr lang="en-US" smtClean="0"/>
              <a:pPr>
                <a:defRPr/>
              </a:pPr>
              <a:t>9/30/2018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933A6F9-C843-4C77-B889-AC9356DED749}" type="slidenum">
              <a:rPr lang="en-US" smtClean="0"/>
              <a:pPr>
                <a:defRPr/>
              </a:pPr>
              <a:t>‹#›</a:t>
            </a:fld>
            <a:endParaRPr lang="en-US"/>
          </a:p>
        </p:txBody>
      </p:sp>
    </p:spTree>
    <p:extLst>
      <p:ext uri="{BB962C8B-B14F-4D97-AF65-F5344CB8AC3E}">
        <p14:creationId xmlns:p14="http://schemas.microsoft.com/office/powerpoint/2010/main" val="2179190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D8811BB-64E0-4239-A8FC-9680D2C929CA}" type="datetimeFigureOut">
              <a:rPr lang="en-US" smtClean="0"/>
              <a:pPr>
                <a:defRPr/>
              </a:pPr>
              <a:t>9/30/2018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2B44CF5-E308-47C9-9942-93A67B007F62}" type="slidenum">
              <a:rPr lang="en-US" smtClean="0"/>
              <a:pPr>
                <a:defRPr/>
              </a:pPr>
              <a:t>‹#›</a:t>
            </a:fld>
            <a:endParaRPr lang="en-US"/>
          </a:p>
        </p:txBody>
      </p:sp>
    </p:spTree>
    <p:extLst>
      <p:ext uri="{BB962C8B-B14F-4D97-AF65-F5344CB8AC3E}">
        <p14:creationId xmlns:p14="http://schemas.microsoft.com/office/powerpoint/2010/main" val="1604646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ACB3778-EA8F-4210-A4E9-A137A3B84402}" type="datetimeFigureOut">
              <a:rPr lang="en-US" smtClean="0"/>
              <a:pPr>
                <a:defRPr/>
              </a:pPr>
              <a:t>9/30/2018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D8C449-3B7B-4499-846D-7CAE4EE1CDE2}" type="slidenum">
              <a:rPr lang="en-US" smtClean="0"/>
              <a:pPr>
                <a:defRPr/>
              </a:pPr>
              <a:t>‹#›</a:t>
            </a:fld>
            <a:endParaRPr lang="en-US"/>
          </a:p>
        </p:txBody>
      </p:sp>
    </p:spTree>
    <p:extLst>
      <p:ext uri="{BB962C8B-B14F-4D97-AF65-F5344CB8AC3E}">
        <p14:creationId xmlns:p14="http://schemas.microsoft.com/office/powerpoint/2010/main" val="92983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DC7F4F-B7C2-4EB9-8114-33AEC7F5DB22}"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FE5CDF94-EE44-405C-8788-BDE14B88C433}" type="datetimeFigureOut">
              <a:rPr lang="en-US" smtClean="0"/>
              <a:pPr>
                <a:defRPr/>
              </a:pPr>
              <a:t>9/30/2018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58EC2A-B80A-4D0E-9A13-7DDB70632D84}" type="slidenum">
              <a:rPr lang="en-US" smtClean="0"/>
              <a:pPr>
                <a:defRPr/>
              </a:pPr>
              <a:t>‹#›</a:t>
            </a:fld>
            <a:endParaRPr lang="en-US"/>
          </a:p>
        </p:txBody>
      </p:sp>
    </p:spTree>
    <p:extLst>
      <p:ext uri="{BB962C8B-B14F-4D97-AF65-F5344CB8AC3E}">
        <p14:creationId xmlns:p14="http://schemas.microsoft.com/office/powerpoint/2010/main" val="3134445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8FF15D7-A09D-442C-A572-795D43BEAB95}" type="datetimeFigureOut">
              <a:rPr lang="en-US" smtClean="0"/>
              <a:pPr>
                <a:defRPr/>
              </a:pPr>
              <a:t>9/30/2018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1C1B9F-E51F-48B7-AD03-D786ED22011B}" type="slidenum">
              <a:rPr lang="en-US" smtClean="0"/>
              <a:pPr>
                <a:defRPr/>
              </a:pPr>
              <a:t>‹#›</a:t>
            </a:fld>
            <a:endParaRPr lang="en-US"/>
          </a:p>
        </p:txBody>
      </p:sp>
    </p:spTree>
    <p:extLst>
      <p:ext uri="{BB962C8B-B14F-4D97-AF65-F5344CB8AC3E}">
        <p14:creationId xmlns:p14="http://schemas.microsoft.com/office/powerpoint/2010/main" val="120390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D8FF15D7-A09D-442C-A572-795D43BEAB95}" type="datetimeFigureOut">
              <a:rPr lang="en-US" smtClean="0"/>
              <a:pPr>
                <a:defRPr/>
              </a:pPr>
              <a:t>9/30/2018</a:t>
            </a:fld>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FA1C1B9F-E51F-48B7-AD03-D786ED22011B}" type="slidenum">
              <a:rPr lang="en-US" smtClean="0"/>
              <a:pPr>
                <a:defRPr/>
              </a:pPr>
              <a:t>‹#›</a:t>
            </a:fld>
            <a:endParaRPr lang="en-US"/>
          </a:p>
        </p:txBody>
      </p:sp>
    </p:spTree>
    <p:extLst>
      <p:ext uri="{BB962C8B-B14F-4D97-AF65-F5344CB8AC3E}">
        <p14:creationId xmlns:p14="http://schemas.microsoft.com/office/powerpoint/2010/main" val="4101809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D8FF15D7-A09D-442C-A572-795D43BEAB95}" type="datetimeFigureOut">
              <a:rPr lang="en-US" smtClean="0"/>
              <a:pPr>
                <a:defRPr/>
              </a:pPr>
              <a:t>9/30/2018</a:t>
            </a:fld>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FA1C1B9F-E51F-48B7-AD03-D786ED22011B}" type="slidenum">
              <a:rPr lang="en-US" smtClean="0"/>
              <a:pPr>
                <a:defRPr/>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58884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fld id="{D8FF15D7-A09D-442C-A572-795D43BEAB95}" type="datetimeFigureOut">
              <a:rPr lang="en-US" smtClean="0"/>
              <a:pPr>
                <a:defRPr/>
              </a:pPr>
              <a:t>9/30/2018</a:t>
            </a:fld>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FA1C1B9F-E51F-48B7-AD03-D786ED22011B}" type="slidenum">
              <a:rPr lang="en-US" smtClean="0"/>
              <a:pPr>
                <a:defRPr/>
              </a:pPr>
              <a:t>‹#›</a:t>
            </a:fld>
            <a:endParaRPr lang="en-US"/>
          </a:p>
        </p:txBody>
      </p:sp>
    </p:spTree>
    <p:extLst>
      <p:ext uri="{BB962C8B-B14F-4D97-AF65-F5344CB8AC3E}">
        <p14:creationId xmlns:p14="http://schemas.microsoft.com/office/powerpoint/2010/main" val="469349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D8FF15D7-A09D-442C-A572-795D43BEAB95}" type="datetimeFigureOut">
              <a:rPr lang="en-US" smtClean="0"/>
              <a:pPr>
                <a:defRPr/>
              </a:pPr>
              <a:t>9/30/2018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A1C1B9F-E51F-48B7-AD03-D786ED22011B}" type="slidenum">
              <a:rPr lang="en-US" smtClean="0"/>
              <a:pPr>
                <a:defRPr/>
              </a:pPr>
              <a:t>‹#›</a:t>
            </a:fld>
            <a:endParaRPr lang="en-US"/>
          </a:p>
        </p:txBody>
      </p:sp>
    </p:spTree>
    <p:extLst>
      <p:ext uri="{BB962C8B-B14F-4D97-AF65-F5344CB8AC3E}">
        <p14:creationId xmlns:p14="http://schemas.microsoft.com/office/powerpoint/2010/main" val="4097195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D8FF15D7-A09D-442C-A572-795D43BEAB95}" type="datetimeFigureOut">
              <a:rPr lang="en-US" smtClean="0"/>
              <a:pPr>
                <a:defRPr/>
              </a:pPr>
              <a:t>9/30/2018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A1C1B9F-E51F-48B7-AD03-D786ED22011B}" type="slidenum">
              <a:rPr lang="en-US" smtClean="0"/>
              <a:pPr>
                <a:defRPr/>
              </a:pPr>
              <a:t>‹#›</a:t>
            </a:fld>
            <a:endParaRPr lang="en-US"/>
          </a:p>
        </p:txBody>
      </p:sp>
    </p:spTree>
    <p:extLst>
      <p:ext uri="{BB962C8B-B14F-4D97-AF65-F5344CB8AC3E}">
        <p14:creationId xmlns:p14="http://schemas.microsoft.com/office/powerpoint/2010/main" val="2073408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4F8CB89-4140-4945-8203-38C748493A82}" type="datetimeFigureOut">
              <a:rPr lang="en-US" smtClean="0"/>
              <a:pPr>
                <a:defRPr/>
              </a:pPr>
              <a:t>9/30/2018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B8D770-63BE-4B36-ADAC-86F22DBA3E54}" type="slidenum">
              <a:rPr lang="en-US" smtClean="0"/>
              <a:pPr>
                <a:defRPr/>
              </a:pPr>
              <a:t>‹#›</a:t>
            </a:fld>
            <a:endParaRPr lang="en-US"/>
          </a:p>
        </p:txBody>
      </p:sp>
    </p:spTree>
    <p:extLst>
      <p:ext uri="{BB962C8B-B14F-4D97-AF65-F5344CB8AC3E}">
        <p14:creationId xmlns:p14="http://schemas.microsoft.com/office/powerpoint/2010/main" val="3513824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451522EA-9CF9-4732-A442-25275F696DA7}" type="datetimeFigureOut">
              <a:rPr lang="en-US" smtClean="0"/>
              <a:pPr>
                <a:defRPr/>
              </a:pPr>
              <a:t>9/30/2018</a:t>
            </a:fld>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4" cy="365125"/>
          </a:xfrm>
        </p:spPr>
        <p:txBody>
          <a:bodyPr/>
          <a:lstStyle/>
          <a:p>
            <a:pPr>
              <a:defRPr/>
            </a:pPr>
            <a:fld id="{65CFC949-F614-4541-BE9A-F3E5B574B90F}" type="slidenum">
              <a:rPr lang="en-US" smtClean="0"/>
              <a:pPr>
                <a:defRPr/>
              </a:pPr>
              <a:t>‹#›</a:t>
            </a:fld>
            <a:endParaRPr lang="en-US"/>
          </a:p>
        </p:txBody>
      </p:sp>
    </p:spTree>
    <p:extLst>
      <p:ext uri="{BB962C8B-B14F-4D97-AF65-F5344CB8AC3E}">
        <p14:creationId xmlns:p14="http://schemas.microsoft.com/office/powerpoint/2010/main" val="16241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D2282E-9148-436E-BCF4-E00B59E8529D}"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4D96DF-7055-488F-A87B-4AA0B531655B}"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97CDAF-6EC2-4DB9-A87E-44266497BE43}"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94D777-602D-4A20-A91D-966FBCF988FB}"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24F7A3-65E9-4ABA-9564-554C248A6B7B}"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6EA51B-46B9-4CFA-8631-2BB02C7AFF3F}"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7BD13D-5349-4950-8A0A-22244677997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defRPr sz="1400">
                <a:solidFill>
                  <a:srgbClr val="000000"/>
                </a:solidFill>
                <a:cs typeface="+mn-cs"/>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000000"/>
              </a:buClr>
              <a:defRPr sz="1400">
                <a:solidFill>
                  <a:srgbClr val="000000"/>
                </a:solidFill>
                <a:cs typeface="+mn-cs"/>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defRPr sz="1400">
                <a:solidFill>
                  <a:srgbClr val="000000"/>
                </a:solidFill>
                <a:cs typeface="+mn-cs"/>
              </a:defRPr>
            </a:lvl1pPr>
          </a:lstStyle>
          <a:p>
            <a:pPr>
              <a:defRPr/>
            </a:pPr>
            <a:fld id="{1133834C-55C8-43FE-82B9-FE522D6960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fontAlgn="base">
        <a:spcBef>
          <a:spcPct val="0"/>
        </a:spcBef>
        <a:spcAft>
          <a:spcPct val="0"/>
        </a:spcAft>
        <a:buClr>
          <a:schemeClr val="tx1"/>
        </a:buClr>
        <a:defRPr sz="3200">
          <a:solidFill>
            <a:schemeClr val="tx1"/>
          </a:solidFill>
          <a:latin typeface="Arial" charset="0"/>
          <a:cs typeface="Arial" charset="0"/>
        </a:defRPr>
      </a:lvl6pPr>
      <a:lvl7pPr marL="914400" algn="l" rtl="0" fontAlgn="base">
        <a:spcBef>
          <a:spcPct val="0"/>
        </a:spcBef>
        <a:spcAft>
          <a:spcPct val="0"/>
        </a:spcAft>
        <a:buClr>
          <a:schemeClr val="tx1"/>
        </a:buClr>
        <a:defRPr sz="3200">
          <a:solidFill>
            <a:schemeClr val="tx1"/>
          </a:solidFill>
          <a:latin typeface="Arial" charset="0"/>
          <a:cs typeface="Arial" charset="0"/>
        </a:defRPr>
      </a:lvl7pPr>
      <a:lvl8pPr marL="1371600" algn="l" rtl="0" fontAlgn="base">
        <a:spcBef>
          <a:spcPct val="0"/>
        </a:spcBef>
        <a:spcAft>
          <a:spcPct val="0"/>
        </a:spcAft>
        <a:buClr>
          <a:schemeClr val="tx1"/>
        </a:buClr>
        <a:defRPr sz="3200">
          <a:solidFill>
            <a:schemeClr val="tx1"/>
          </a:solidFill>
          <a:latin typeface="Arial" charset="0"/>
          <a:cs typeface="Arial" charset="0"/>
        </a:defRPr>
      </a:lvl8pPr>
      <a:lvl9pPr marL="1828800" algn="l" rtl="0" fontAlgn="base">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fontAlgn="base">
        <a:spcBef>
          <a:spcPct val="20000"/>
        </a:spcBef>
        <a:spcAft>
          <a:spcPct val="0"/>
        </a:spcAft>
        <a:buClr>
          <a:schemeClr val="tx1"/>
        </a:buClr>
        <a:buChar char="•"/>
        <a:defRPr sz="2400">
          <a:solidFill>
            <a:schemeClr val="tx1"/>
          </a:solidFill>
          <a:latin typeface="+mn-lt"/>
          <a:cs typeface="+mn-cs"/>
        </a:defRPr>
      </a:lvl6pPr>
      <a:lvl7pPr marL="2971800" indent="-228600" algn="l" rtl="0" fontAlgn="base">
        <a:spcBef>
          <a:spcPct val="20000"/>
        </a:spcBef>
        <a:spcAft>
          <a:spcPct val="0"/>
        </a:spcAft>
        <a:buClr>
          <a:schemeClr val="tx1"/>
        </a:buClr>
        <a:buChar char="•"/>
        <a:defRPr sz="2400">
          <a:solidFill>
            <a:schemeClr val="tx1"/>
          </a:solidFill>
          <a:latin typeface="+mn-lt"/>
          <a:cs typeface="+mn-cs"/>
        </a:defRPr>
      </a:lvl7pPr>
      <a:lvl8pPr marL="3429000" indent="-228600" algn="l" rtl="0" fontAlgn="base">
        <a:spcBef>
          <a:spcPct val="20000"/>
        </a:spcBef>
        <a:spcAft>
          <a:spcPct val="0"/>
        </a:spcAft>
        <a:buClr>
          <a:schemeClr val="tx1"/>
        </a:buClr>
        <a:buChar char="•"/>
        <a:defRPr sz="2400">
          <a:solidFill>
            <a:schemeClr val="tx1"/>
          </a:solidFill>
          <a:latin typeface="+mn-lt"/>
          <a:cs typeface="+mn-cs"/>
        </a:defRPr>
      </a:lvl8pPr>
      <a:lvl9pPr marL="3886200" indent="-228600" algn="l" rtl="0" fontAlgn="base">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1133834C-55C8-43FE-82B9-FE522D6960BC}" type="slidenum">
              <a:rPr lang="en-US" smtClean="0"/>
              <a:pPr>
                <a:defRPr/>
              </a:pPr>
              <a:t>‹#›</a:t>
            </a:fld>
            <a:endParaRPr lang="en-US"/>
          </a:p>
        </p:txBody>
      </p:sp>
    </p:spTree>
    <p:extLst>
      <p:ext uri="{BB962C8B-B14F-4D97-AF65-F5344CB8AC3E}">
        <p14:creationId xmlns:p14="http://schemas.microsoft.com/office/powerpoint/2010/main" val="602571957"/>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www.biblegateway.com/passage/?search=Rom.%204:17-22&amp;version=NKJV" TargetMode="External"/><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eali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4038600" y="1905000"/>
            <a:ext cx="5105400"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3"/>
          <p:cNvSpPr>
            <a:spLocks noChangeArrowheads="1"/>
          </p:cNvSpPr>
          <p:nvPr/>
        </p:nvSpPr>
        <p:spPr bwMode="auto">
          <a:xfrm>
            <a:off x="4191000" y="2242334"/>
            <a:ext cx="4724400" cy="3416320"/>
          </a:xfrm>
          <a:prstGeom prst="rect">
            <a:avLst/>
          </a:prstGeom>
          <a:noFill/>
          <a:ln w="9525">
            <a:noFill/>
            <a:miter lim="800000"/>
            <a:headEnd/>
            <a:tailEnd/>
          </a:ln>
        </p:spPr>
        <p:txBody>
          <a:bodyPr anchor="ctr">
            <a:spAutoFit/>
          </a:bodyPr>
          <a:lstStyle/>
          <a:p>
            <a:pPr algn="ctr"/>
            <a:r>
              <a:rPr lang="en-US" sz="4400" u="sng" cap="all" dirty="0">
                <a:effectLst>
                  <a:outerShdw blurRad="38100" dist="38100" dir="2700000" algn="tl">
                    <a:srgbClr val="000000">
                      <a:alpha val="43137"/>
                    </a:srgbClr>
                  </a:outerShdw>
                </a:effectLst>
                <a:latin typeface="Aharoni" pitchFamily="2" charset="-79"/>
                <a:cs typeface="Aharoni" pitchFamily="2" charset="-79"/>
              </a:rPr>
              <a:t>EXPERIENCING THE MIRACULOUS</a:t>
            </a:r>
            <a:endParaRPr lang="en-US" sz="4400" dirty="0">
              <a:effectLst>
                <a:outerShdw blurRad="38100" dist="38100" dir="2700000" algn="tl">
                  <a:srgbClr val="000000">
                    <a:alpha val="43137"/>
                  </a:srgbClr>
                </a:outerShdw>
              </a:effectLst>
              <a:latin typeface="Aharoni" pitchFamily="2" charset="-79"/>
              <a:cs typeface="Aharoni" pitchFamily="2" charset="-79"/>
            </a:endParaRP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2800" dirty="0">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2800" dirty="0">
              <a:latin typeface="Arial Narrow" pitchFamily="34"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dirty="0">
                <a:latin typeface="Arial Narrow" pitchFamily="34" charset="0"/>
                <a:cs typeface="Times New Roman" pitchFamily="18" charset="0"/>
              </a:rPr>
              <a:t>.</a:t>
            </a:r>
            <a:endParaRPr lang="en-US" sz="2800" dirty="0">
              <a:latin typeface="Arial Narrow"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500673" y="990600"/>
            <a:ext cx="6629400" cy="5693866"/>
          </a:xfrm>
          <a:prstGeom prst="rect">
            <a:avLst/>
          </a:prstGeom>
          <a:noFill/>
          <a:ln w="9525">
            <a:noFill/>
            <a:miter lim="800000"/>
            <a:headEnd/>
            <a:tailEnd/>
          </a:ln>
        </p:spPr>
        <p:txBody>
          <a:bodyPr anchor="ctr">
            <a:spAutoFit/>
          </a:bodyPr>
          <a:lstStyle/>
          <a:p>
            <a:pPr algn="ctr"/>
            <a:r>
              <a:rPr lang="en-US" sz="2800" b="1" u="sng" cap="all" dirty="0">
                <a:latin typeface="Arial Narrow" pitchFamily="34" charset="0"/>
              </a:rPr>
              <a:t>EXPERIENCING THE MIRACULOUS</a:t>
            </a:r>
          </a:p>
          <a:p>
            <a:pPr algn="ctr"/>
            <a:r>
              <a:rPr lang="en-US" sz="2800" b="1" u="sng" cap="all" dirty="0">
                <a:latin typeface="Arial Narrow" pitchFamily="34" charset="0"/>
              </a:rPr>
              <a:t>By:</a:t>
            </a:r>
            <a:endParaRPr lang="en-US" sz="2800" dirty="0">
              <a:latin typeface="Arial Narrow" pitchFamily="34" charset="0"/>
            </a:endParaRPr>
          </a:p>
          <a:p>
            <a:pPr>
              <a:defRPr/>
            </a:pPr>
            <a:endParaRPr lang="en-US" sz="2800" dirty="0">
              <a:latin typeface="Arial Narrow" pitchFamily="34" charset="0"/>
              <a:ea typeface="Calibri" pitchFamily="34" charset="0"/>
              <a:cs typeface="Times New Roman" pitchFamily="18" charset="0"/>
            </a:endParaRPr>
          </a:p>
          <a:p>
            <a:pPr eaLnBrk="0" hangingPunct="0">
              <a:defRPr/>
            </a:pPr>
            <a:r>
              <a:rPr lang="en-US" sz="2800" b="1" dirty="0">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1. The Word of God </a:t>
            </a:r>
          </a:p>
          <a:p>
            <a:pPr eaLnBrk="0" hangingPunct="0">
              <a:defRPr/>
            </a:pPr>
            <a:endParaRPr lang="en-US" sz="2800" dirty="0">
              <a:latin typeface="Arial Narrow" pitchFamily="34" charset="0"/>
              <a:ea typeface="Calibri" pitchFamily="34" charset="0"/>
              <a:cs typeface="Times New Roman" pitchFamily="18" charset="0"/>
            </a:endParaRPr>
          </a:p>
          <a:p>
            <a:pPr eaLnBrk="0" hangingPunct="0">
              <a:buFont typeface="Arial" pitchFamily="34" charset="0"/>
              <a:buChar char="•"/>
              <a:defRPr/>
            </a:pPr>
            <a:r>
              <a:rPr lang="en-US" sz="2800" dirty="0">
                <a:latin typeface="Arial Narrow" pitchFamily="34" charset="0"/>
                <a:ea typeface="Calibri" pitchFamily="34" charset="0"/>
                <a:cs typeface="Calibri" pitchFamily="34" charset="0"/>
              </a:rPr>
              <a:t> Gen. 1:3 – God said “let there be light”</a:t>
            </a:r>
            <a:endParaRPr lang="en-US" sz="2800" dirty="0">
              <a:latin typeface="Arial Narrow" pitchFamily="34" charset="0"/>
            </a:endParaRPr>
          </a:p>
          <a:p>
            <a:pPr eaLnBrk="0" hangingPunct="0">
              <a:buFont typeface="Arial" pitchFamily="34" charset="0"/>
              <a:buChar char="•"/>
              <a:defRPr/>
            </a:pPr>
            <a:r>
              <a:rPr lang="en-US" sz="2800" dirty="0">
                <a:latin typeface="Arial Narrow" pitchFamily="34" charset="0"/>
                <a:ea typeface="Calibri" pitchFamily="34" charset="0"/>
                <a:cs typeface="Calibri" pitchFamily="34" charset="0"/>
              </a:rPr>
              <a:t> Heb. 11:3 – The world was framed by the </a:t>
            </a:r>
          </a:p>
          <a:p>
            <a:pPr eaLnBrk="0" hangingPunct="0">
              <a:defRPr/>
            </a:pPr>
            <a:r>
              <a:rPr lang="en-US" sz="2800" dirty="0">
                <a:latin typeface="Arial Narrow" pitchFamily="34" charset="0"/>
                <a:ea typeface="Calibri" pitchFamily="34" charset="0"/>
                <a:cs typeface="Calibri" pitchFamily="34" charset="0"/>
              </a:rPr>
              <a:t>  Word of God</a:t>
            </a:r>
            <a:endParaRPr lang="en-US" sz="2800" dirty="0">
              <a:latin typeface="Arial Narrow" pitchFamily="34" charset="0"/>
            </a:endParaRPr>
          </a:p>
          <a:p>
            <a:pPr eaLnBrk="0" hangingPunct="0">
              <a:buFont typeface="Arial" pitchFamily="34" charset="0"/>
              <a:buChar char="•"/>
              <a:defRPr/>
            </a:pPr>
            <a:r>
              <a:rPr lang="en-US" sz="2800" dirty="0">
                <a:latin typeface="Arial Narrow" pitchFamily="34" charset="0"/>
                <a:ea typeface="Calibri" pitchFamily="34" charset="0"/>
                <a:cs typeface="Calibri" pitchFamily="34" charset="0"/>
              </a:rPr>
              <a:t> John 6:63 –His words are spirit and life</a:t>
            </a:r>
            <a:endParaRPr lang="en-US" sz="2800" dirty="0">
              <a:latin typeface="Arial Narrow" pitchFamily="34" charset="0"/>
            </a:endParaRPr>
          </a:p>
          <a:p>
            <a:pPr eaLnBrk="0" hangingPunct="0">
              <a:buFont typeface="Arial" pitchFamily="34" charset="0"/>
              <a:buChar char="•"/>
              <a:defRPr/>
            </a:pPr>
            <a:r>
              <a:rPr lang="en-US" sz="2800" dirty="0">
                <a:latin typeface="Arial Narrow" pitchFamily="34" charset="0"/>
                <a:ea typeface="Calibri" pitchFamily="34" charset="0"/>
                <a:cs typeface="Calibri" pitchFamily="34" charset="0"/>
              </a:rPr>
              <a:t> Ezekiel 12:25 – His word will come to pass</a:t>
            </a:r>
            <a:endParaRPr lang="en-US" sz="2800" dirty="0">
              <a:latin typeface="Arial Narrow" pitchFamily="34" charset="0"/>
            </a:endParaRPr>
          </a:p>
          <a:p>
            <a:pPr eaLnBrk="0" hangingPunct="0">
              <a:buFont typeface="Arial" pitchFamily="34" charset="0"/>
              <a:buChar char="•"/>
              <a:defRPr/>
            </a:pPr>
            <a:r>
              <a:rPr lang="en-US" sz="2800" dirty="0">
                <a:latin typeface="Arial Narrow" pitchFamily="34" charset="0"/>
                <a:ea typeface="Calibri" pitchFamily="34" charset="0"/>
                <a:cs typeface="Calibri" pitchFamily="34" charset="0"/>
              </a:rPr>
              <a:t> 1 Peter 1:25 –His word endures forever</a:t>
            </a:r>
            <a:endParaRPr lang="en-US" sz="2800" dirty="0">
              <a:latin typeface="Arial Narrow" pitchFamily="34" charset="0"/>
            </a:endParaRPr>
          </a:p>
          <a:p>
            <a:pPr eaLnBrk="0" hangingPunct="0">
              <a:buFont typeface="Arial" pitchFamily="34" charset="0"/>
              <a:buChar char="•"/>
              <a:defRPr/>
            </a:pPr>
            <a:r>
              <a:rPr lang="en-US" sz="2800" dirty="0">
                <a:latin typeface="Arial Narrow" pitchFamily="34" charset="0"/>
                <a:ea typeface="Calibri" pitchFamily="34" charset="0"/>
                <a:cs typeface="Calibri" pitchFamily="34" charset="0"/>
              </a:rPr>
              <a:t> Isaiah 55:11 –His word does not return void</a:t>
            </a:r>
            <a:endParaRPr lang="en-US" sz="2800" dirty="0">
              <a:latin typeface="Arial Narrow" pitchFamily="34" charset="0"/>
            </a:endParaRPr>
          </a:p>
          <a:p>
            <a:pPr eaLnBrk="0" hangingPunct="0">
              <a:buFont typeface="Arial" pitchFamily="34" charset="0"/>
              <a:buChar char="•"/>
              <a:defRPr/>
            </a:pPr>
            <a:r>
              <a:rPr lang="en-US" sz="2800" dirty="0">
                <a:latin typeface="Arial Narrow" pitchFamily="34" charset="0"/>
                <a:ea typeface="Calibri" pitchFamily="34" charset="0"/>
                <a:cs typeface="Calibri" pitchFamily="34" charset="0"/>
              </a:rPr>
              <a:t> 2 Cor. 1:20 – His promises are yes and amen</a:t>
            </a:r>
            <a:endParaRPr lang="en-US" sz="2800" dirty="0">
              <a:latin typeface="Arial Narrow" pitchFamily="34" charset="0"/>
            </a:endParaRPr>
          </a:p>
        </p:txBody>
      </p:sp>
      <p:pic>
        <p:nvPicPr>
          <p:cNvPr id="10243"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ling.jpg"/>
          <p:cNvPicPr>
            <a:picLocks noChangeAspect="1"/>
          </p:cNvPicPr>
          <p:nvPr/>
        </p:nvPicPr>
        <p:blipFill>
          <a:blip r:embed="rId2" cstate="print"/>
          <a:srcRect r="55833"/>
          <a:stretch>
            <a:fillRect/>
          </a:stretch>
        </p:blipFill>
        <p:spPr>
          <a:xfrm>
            <a:off x="7239000" y="3505200"/>
            <a:ext cx="2101748" cy="30809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9458" name="Rectangle 1"/>
          <p:cNvSpPr>
            <a:spLocks noChangeArrowheads="1"/>
          </p:cNvSpPr>
          <p:nvPr/>
        </p:nvSpPr>
        <p:spPr bwMode="auto">
          <a:xfrm>
            <a:off x="457200" y="914400"/>
            <a:ext cx="6400800" cy="5693866"/>
          </a:xfrm>
          <a:prstGeom prst="rect">
            <a:avLst/>
          </a:prstGeom>
          <a:noFill/>
          <a:ln w="9525">
            <a:noFill/>
            <a:miter lim="800000"/>
            <a:headEnd/>
            <a:tailEnd/>
          </a:ln>
        </p:spPr>
        <p:txBody>
          <a:bodyPr wrap="square" anchor="ctr">
            <a:spAutoFit/>
          </a:bodyPr>
          <a:lstStyle/>
          <a:p>
            <a:r>
              <a:rPr lang="en-US" sz="2800" b="1" dirty="0">
                <a:latin typeface="Arial Narrow" pitchFamily="34" charset="0"/>
                <a:ea typeface="Calibri" pitchFamily="34" charset="0"/>
                <a:cs typeface="Times New Roman" pitchFamily="18" charset="0"/>
              </a:rPr>
              <a:t>2. Being filled with the Holy Spirit </a:t>
            </a:r>
          </a:p>
          <a:p>
            <a:pPr>
              <a:buFontTx/>
              <a:buChar char="•"/>
            </a:pPr>
            <a:endParaRPr lang="en-US" sz="2800" dirty="0">
              <a:latin typeface="Arial Narrow" pitchFamily="34" charset="0"/>
              <a:ea typeface="Calibri" pitchFamily="34" charset="0"/>
              <a:cs typeface="Times New Roman" pitchFamily="18" charset="0"/>
            </a:endParaRPr>
          </a:p>
          <a:p>
            <a:pPr eaLnBrk="0" hangingPunct="0">
              <a:buFontTx/>
              <a:buChar char="•"/>
            </a:pPr>
            <a:r>
              <a:rPr lang="en-US" sz="2800" dirty="0">
                <a:latin typeface="Arial Narrow" pitchFamily="34" charset="0"/>
                <a:ea typeface="Calibri" pitchFamily="34" charset="0"/>
                <a:cs typeface="Times New Roman" pitchFamily="18" charset="0"/>
              </a:rPr>
              <a:t>Joel 2:28 - Joel’s prophesy – I will pour out My Spirit on all flesh</a:t>
            </a:r>
          </a:p>
          <a:p>
            <a:pPr eaLnBrk="0" hangingPunct="0">
              <a:buFontTx/>
              <a:buChar char="•"/>
            </a:pPr>
            <a:r>
              <a:rPr lang="en-US" sz="2800" dirty="0">
                <a:latin typeface="Arial Narrow" pitchFamily="34" charset="0"/>
                <a:ea typeface="Calibri" pitchFamily="34" charset="0"/>
                <a:cs typeface="Times New Roman" pitchFamily="18" charset="0"/>
              </a:rPr>
              <a:t>Luke 3:21-22 -Jesus at the Jordon River</a:t>
            </a:r>
          </a:p>
          <a:p>
            <a:pPr eaLnBrk="0" hangingPunct="0">
              <a:buFontTx/>
              <a:buChar char="•"/>
            </a:pPr>
            <a:r>
              <a:rPr lang="en-US" sz="2800" dirty="0">
                <a:latin typeface="Arial Narrow" pitchFamily="34" charset="0"/>
                <a:ea typeface="Calibri" pitchFamily="34" charset="0"/>
                <a:cs typeface="Times New Roman" pitchFamily="18" charset="0"/>
              </a:rPr>
              <a:t>Acts 1:8 – You shall receive power to be a witness </a:t>
            </a:r>
          </a:p>
          <a:p>
            <a:pPr eaLnBrk="0" hangingPunct="0">
              <a:buFontTx/>
              <a:buChar char="•"/>
            </a:pPr>
            <a:r>
              <a:rPr lang="en-US" sz="2800" dirty="0">
                <a:latin typeface="Arial Narrow" pitchFamily="34" charset="0"/>
                <a:ea typeface="Calibri" pitchFamily="34" charset="0"/>
                <a:cs typeface="Times New Roman" pitchFamily="18" charset="0"/>
              </a:rPr>
              <a:t>Gal. 5:16 - Ability to overcome sin </a:t>
            </a:r>
          </a:p>
          <a:p>
            <a:pPr eaLnBrk="0" hangingPunct="0">
              <a:buFontTx/>
              <a:buChar char="•"/>
            </a:pPr>
            <a:r>
              <a:rPr lang="en-US" sz="2800" dirty="0">
                <a:latin typeface="Arial Narrow" pitchFamily="34" charset="0"/>
                <a:ea typeface="Calibri" pitchFamily="34" charset="0"/>
                <a:cs typeface="Times New Roman" pitchFamily="18" charset="0"/>
              </a:rPr>
              <a:t>Isaiah 50:4 – Deeper understanding of the Word of God</a:t>
            </a:r>
          </a:p>
          <a:p>
            <a:pPr eaLnBrk="0" hangingPunct="0">
              <a:buFontTx/>
              <a:buChar char="•"/>
            </a:pPr>
            <a:r>
              <a:rPr lang="en-US" sz="2800" dirty="0">
                <a:latin typeface="Arial Narrow" pitchFamily="34" charset="0"/>
                <a:ea typeface="Calibri" pitchFamily="34" charset="0"/>
                <a:cs typeface="Times New Roman" pitchFamily="18" charset="0"/>
              </a:rPr>
              <a:t>1 Peter 1:7 – Faith to endure trials</a:t>
            </a:r>
          </a:p>
          <a:p>
            <a:pPr eaLnBrk="0" hangingPunct="0">
              <a:buFontTx/>
              <a:buChar char="•"/>
            </a:pPr>
            <a:r>
              <a:rPr lang="en-US" sz="2800" dirty="0">
                <a:latin typeface="Arial Narrow" pitchFamily="34" charset="0"/>
                <a:ea typeface="Calibri" pitchFamily="34" charset="0"/>
                <a:cs typeface="Times New Roman" pitchFamily="18" charset="0"/>
              </a:rPr>
              <a:t>1 Cor. 12:7-10 – Spiritual Gifts</a:t>
            </a:r>
          </a:p>
          <a:p>
            <a:pPr eaLnBrk="0" hangingPunct="0">
              <a:buFontTx/>
              <a:buChar char="•"/>
            </a:pPr>
            <a:r>
              <a:rPr lang="en-US" sz="2800" dirty="0">
                <a:latin typeface="Arial Narrow" pitchFamily="34" charset="0"/>
                <a:ea typeface="Calibri" pitchFamily="34" charset="0"/>
                <a:cs typeface="Times New Roman" pitchFamily="18" charset="0"/>
              </a:rPr>
              <a:t>Rom. 8:26-27 – Power in Prayer</a:t>
            </a:r>
          </a:p>
        </p:txBody>
      </p:sp>
      <p:pic>
        <p:nvPicPr>
          <p:cNvPr id="19459" name="Picture 2" descr="healing.jpg"/>
          <p:cNvPicPr>
            <a:picLocks noChangeAspect="1"/>
          </p:cNvPicPr>
          <p:nvPr/>
        </p:nvPicPr>
        <p:blipFill>
          <a:blip r:embed="rId2" cstate="print"/>
          <a:srcRect l="46667"/>
          <a:stretch>
            <a:fillRect/>
          </a:stretch>
        </p:blipFill>
        <p:spPr bwMode="auto">
          <a:xfrm>
            <a:off x="9829800" y="76200"/>
            <a:ext cx="17526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15400" cy="6740307"/>
          </a:xfrm>
          <a:prstGeom prst="rect">
            <a:avLst/>
          </a:prstGeom>
        </p:spPr>
        <p:txBody>
          <a:bodyPr wrap="square">
            <a:spAutoFit/>
          </a:bodyPr>
          <a:lstStyle/>
          <a:p>
            <a:pPr lvl="0" algn="ctr"/>
            <a:r>
              <a:rPr lang="en-US" sz="2400" dirty="0"/>
              <a:t>WHAT IS FAITH? </a:t>
            </a:r>
          </a:p>
          <a:p>
            <a:pPr lvl="0"/>
            <a:r>
              <a:rPr lang="en-US" sz="2400" b="1" dirty="0"/>
              <a:t>2 Corinthians 4:18 </a:t>
            </a:r>
            <a:r>
              <a:rPr lang="en-US" sz="2400" dirty="0"/>
              <a:t>– “while we do not look at the things which are seen, but at the things which are not seen. For the things which are seen are temporary, but the things which are not seen are eternal.”</a:t>
            </a:r>
          </a:p>
          <a:p>
            <a:pPr lvl="1"/>
            <a:r>
              <a:rPr lang="en-US" sz="2400" b="1" dirty="0"/>
              <a:t>Hebrews 11:1</a:t>
            </a:r>
            <a:r>
              <a:rPr lang="en-US" sz="2400" dirty="0"/>
              <a:t> – “Now faith is the substance of things hoped for, the evidence of things not seen.”</a:t>
            </a:r>
          </a:p>
          <a:p>
            <a:pPr lvl="1"/>
            <a:endParaRPr lang="en-US" sz="2400" dirty="0"/>
          </a:p>
          <a:p>
            <a:pPr lvl="3">
              <a:buFont typeface="Arial" pitchFamily="34" charset="0"/>
              <a:buChar char="•"/>
            </a:pPr>
            <a:r>
              <a:rPr lang="en-US" sz="2400" dirty="0"/>
              <a:t>The Greek word for substance means “that which has actual existence, a substance, real being, the substantial quality, of a person or thing, the steadfastness of mind, firmness, courage, resolution, confidence, firm trust, assurance.”</a:t>
            </a:r>
          </a:p>
          <a:p>
            <a:pPr lvl="3">
              <a:buFont typeface="Arial" pitchFamily="34" charset="0"/>
              <a:buChar char="•"/>
            </a:pPr>
            <a:r>
              <a:rPr lang="en-US" sz="2400" dirty="0"/>
              <a:t>The Greek word for evidence means “proof, conviction, visible.”</a:t>
            </a:r>
          </a:p>
          <a:p>
            <a:pPr lvl="3">
              <a:buFont typeface="Arial" pitchFamily="34" charset="0"/>
              <a:buChar char="•"/>
            </a:pPr>
            <a:endParaRPr lang="en-US" sz="2400" dirty="0"/>
          </a:p>
          <a:p>
            <a:pPr lvl="3">
              <a:buFont typeface="Arial" pitchFamily="34" charset="0"/>
              <a:buChar char="•"/>
            </a:pPr>
            <a:r>
              <a:rPr lang="en-US" sz="2400" dirty="0"/>
              <a:t>Faith is the existence and confidence of things hoped for, the proof and conviction of things not seen.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ealing.jpg"/>
          <p:cNvPicPr>
            <a:picLocks noChangeAspect="1"/>
          </p:cNvPicPr>
          <p:nvPr/>
        </p:nvPicPr>
        <p:blipFill>
          <a:blip r:embed="rId2" cstate="print"/>
          <a:srcRect l="46667"/>
          <a:stretch>
            <a:fillRect/>
          </a:stretch>
        </p:blipFill>
        <p:spPr bwMode="auto">
          <a:xfrm>
            <a:off x="8229600" y="0"/>
            <a:ext cx="914400" cy="6858000"/>
          </a:xfrm>
          <a:prstGeom prst="rect">
            <a:avLst/>
          </a:prstGeom>
          <a:noFill/>
          <a:ln w="9525">
            <a:noFill/>
            <a:miter lim="800000"/>
            <a:headEnd/>
            <a:tailEnd/>
          </a:ln>
        </p:spPr>
      </p:pic>
      <p:sp>
        <p:nvSpPr>
          <p:cNvPr id="14338" name="Rectangle 1"/>
          <p:cNvSpPr>
            <a:spLocks noChangeArrowheads="1"/>
          </p:cNvSpPr>
          <p:nvPr/>
        </p:nvSpPr>
        <p:spPr bwMode="auto">
          <a:xfrm>
            <a:off x="381000" y="304800"/>
            <a:ext cx="7620000" cy="6268383"/>
          </a:xfrm>
          <a:prstGeom prst="rect">
            <a:avLst/>
          </a:prstGeom>
          <a:noFill/>
          <a:ln w="9525">
            <a:noFill/>
            <a:miter lim="800000"/>
            <a:headEnd/>
            <a:tailEnd/>
          </a:ln>
        </p:spPr>
        <p:txBody>
          <a:bodyPr wrap="square">
            <a:spAutoFit/>
          </a:bodyPr>
          <a:lstStyle/>
          <a:p>
            <a:pPr eaLnBrk="0" hangingPunct="0">
              <a:defRPr/>
            </a:pPr>
            <a:r>
              <a:rPr lang="en-US" sz="2800" b="1" dirty="0">
                <a:effectLst>
                  <a:outerShdw blurRad="38100" dist="38100" dir="2700000" algn="tl">
                    <a:srgbClr val="000000">
                      <a:alpha val="43137"/>
                    </a:srgbClr>
                  </a:outerShdw>
                </a:effectLst>
                <a:latin typeface="Arial Narrow" pitchFamily="34" charset="0"/>
                <a:cs typeface="Times New Roman" pitchFamily="18" charset="0"/>
              </a:rPr>
              <a:t>Romans 4:17, 19-22</a:t>
            </a:r>
            <a:endParaRPr lang="en-US" sz="2800" b="1" dirty="0">
              <a:latin typeface="Arial Narrow" pitchFamily="34" charset="0"/>
              <a:cs typeface="Times New Roman" pitchFamily="18" charset="0"/>
            </a:endParaRPr>
          </a:p>
          <a:p>
            <a:pPr eaLnBrk="0" hangingPunct="0">
              <a:defRPr/>
            </a:pPr>
            <a:r>
              <a:rPr lang="en-US" sz="2800" baseline="30000" dirty="0">
                <a:latin typeface="Arial Narrow" pitchFamily="34" charset="0"/>
                <a:cs typeface="Times New Roman" pitchFamily="18" charset="0"/>
              </a:rPr>
              <a:t>17 </a:t>
            </a:r>
            <a:r>
              <a:rPr lang="en-US" sz="2800" dirty="0">
                <a:latin typeface="Arial Narrow" pitchFamily="34" charset="0"/>
                <a:cs typeface="Times New Roman" pitchFamily="18" charset="0"/>
              </a:rPr>
              <a:t>(as it is written, “I have made you a father of many nations”</a:t>
            </a:r>
            <a:r>
              <a:rPr lang="en-US" sz="2800" baseline="30000" dirty="0">
                <a:latin typeface="Arial Narrow" pitchFamily="34" charset="0"/>
                <a:cs typeface="Times New Roman" pitchFamily="18" charset="0"/>
              </a:rPr>
              <a:t>[</a:t>
            </a:r>
            <a:r>
              <a:rPr lang="en-US" sz="2800" baseline="30000" dirty="0">
                <a:solidFill>
                  <a:srgbClr val="0000FF"/>
                </a:solidFill>
                <a:latin typeface="Arial Narrow" pitchFamily="34" charset="0"/>
                <a:cs typeface="Times New Roman" pitchFamily="18" charset="0"/>
                <a:hlinkClick r:id="rId3" tooltip="See footnote a"/>
              </a:rPr>
              <a:t>a</a:t>
            </a:r>
            <a:r>
              <a:rPr lang="en-US" sz="2800" baseline="30000" dirty="0">
                <a:latin typeface="Arial Narrow" pitchFamily="34" charset="0"/>
                <a:cs typeface="Times New Roman" pitchFamily="18" charset="0"/>
              </a:rPr>
              <a:t>]</a:t>
            </a:r>
            <a:r>
              <a:rPr lang="en-US" sz="2800" dirty="0">
                <a:latin typeface="Arial Narrow" pitchFamily="34" charset="0"/>
                <a:cs typeface="Times New Roman" pitchFamily="18" charset="0"/>
              </a:rPr>
              <a:t>) in the presence of Him whom he believed—</a:t>
            </a:r>
            <a:r>
              <a:rPr lang="en-US" sz="2800" b="1" dirty="0">
                <a:latin typeface="Arial Narrow" pitchFamily="34" charset="0"/>
                <a:cs typeface="Times New Roman" pitchFamily="18" charset="0"/>
              </a:rPr>
              <a:t>God, who gives life to the dead and calls those things which do not exist as though they did; </a:t>
            </a:r>
            <a:endParaRPr lang="en-US" sz="2800" baseline="30000" dirty="0">
              <a:latin typeface="Arial Narrow" pitchFamily="34" charset="0"/>
              <a:cs typeface="Times New Roman" pitchFamily="18" charset="0"/>
            </a:endParaRPr>
          </a:p>
          <a:p>
            <a:pPr eaLnBrk="0" hangingPunct="0">
              <a:defRPr/>
            </a:pPr>
            <a:endParaRPr lang="en-US" sz="2800" baseline="30000" dirty="0">
              <a:latin typeface="Arial Narrow" pitchFamily="34" charset="0"/>
              <a:cs typeface="Times New Roman" pitchFamily="18" charset="0"/>
            </a:endParaRPr>
          </a:p>
          <a:p>
            <a:pPr eaLnBrk="0" hangingPunct="0">
              <a:defRPr/>
            </a:pPr>
            <a:r>
              <a:rPr lang="en-US" sz="2800" baseline="30000" dirty="0">
                <a:latin typeface="Arial Narrow" pitchFamily="34" charset="0"/>
                <a:cs typeface="Times New Roman" pitchFamily="18" charset="0"/>
              </a:rPr>
              <a:t>19 </a:t>
            </a:r>
            <a:r>
              <a:rPr lang="en-US" sz="2800" dirty="0">
                <a:latin typeface="Arial Narrow" pitchFamily="34" charset="0"/>
                <a:cs typeface="Times New Roman" pitchFamily="18" charset="0"/>
              </a:rPr>
              <a:t>And not being weak in faith, he did not consider his own body, already dead (since he was about a hundred years old), and the deadness of Sarah’s womb. </a:t>
            </a:r>
          </a:p>
          <a:p>
            <a:pPr eaLnBrk="0" hangingPunct="0">
              <a:defRPr/>
            </a:pPr>
            <a:endParaRPr lang="en-US" sz="2800" baseline="30000" dirty="0">
              <a:latin typeface="Arial Narrow" pitchFamily="34" charset="0"/>
              <a:cs typeface="Times New Roman" pitchFamily="18" charset="0"/>
            </a:endParaRPr>
          </a:p>
          <a:p>
            <a:pPr eaLnBrk="0" hangingPunct="0">
              <a:defRPr/>
            </a:pPr>
            <a:r>
              <a:rPr lang="en-US" sz="2800" baseline="30000" dirty="0">
                <a:latin typeface="Arial Narrow" pitchFamily="34" charset="0"/>
                <a:cs typeface="Times New Roman" pitchFamily="18" charset="0"/>
              </a:rPr>
              <a:t>20 </a:t>
            </a:r>
            <a:r>
              <a:rPr lang="en-US" sz="2800" dirty="0">
                <a:latin typeface="Arial Narrow" pitchFamily="34" charset="0"/>
                <a:cs typeface="Times New Roman" pitchFamily="18" charset="0"/>
              </a:rPr>
              <a:t>He did not waver at the promise of God through unbelief, but was strengthened in faith, giving glory to God, </a:t>
            </a:r>
            <a:r>
              <a:rPr lang="en-US" sz="2800" baseline="30000" dirty="0">
                <a:latin typeface="Arial Narrow" pitchFamily="34" charset="0"/>
                <a:cs typeface="Times New Roman" pitchFamily="18" charset="0"/>
              </a:rPr>
              <a:t>21 </a:t>
            </a:r>
            <a:r>
              <a:rPr lang="en-US" sz="2800" dirty="0">
                <a:latin typeface="Arial Narrow" pitchFamily="34" charset="0"/>
                <a:cs typeface="Times New Roman" pitchFamily="18" charset="0"/>
              </a:rPr>
              <a:t>and </a:t>
            </a:r>
            <a:r>
              <a:rPr lang="en-US" sz="2800" b="1" u="sng" dirty="0">
                <a:latin typeface="Arial Narrow" pitchFamily="34" charset="0"/>
                <a:cs typeface="Times New Roman" pitchFamily="18" charset="0"/>
              </a:rPr>
              <a:t>being fully convinced that what He had promised He was also able to perform.</a:t>
            </a:r>
            <a:r>
              <a:rPr lang="en-US" sz="2800" dirty="0">
                <a:latin typeface="Arial Narrow" pitchFamily="34" charset="0"/>
                <a:cs typeface="Times New Roman" pitchFamily="18" charset="0"/>
              </a:rPr>
              <a:t> </a:t>
            </a:r>
            <a:r>
              <a:rPr lang="en-US" sz="2800" baseline="30000" dirty="0">
                <a:latin typeface="Arial Narrow" pitchFamily="34" charset="0"/>
                <a:cs typeface="Times New Roman" pitchFamily="18" charset="0"/>
              </a:rPr>
              <a:t>22 </a:t>
            </a:r>
            <a:r>
              <a:rPr lang="en-US" sz="2800" dirty="0">
                <a:latin typeface="Arial Narrow" pitchFamily="34" charset="0"/>
                <a:cs typeface="Times New Roman" pitchFamily="18" charset="0"/>
              </a:rPr>
              <a:t>And therefore “it was accounted to him for righteousness.”</a:t>
            </a:r>
            <a:endParaRPr lang="en-US" sz="2800" dirty="0">
              <a:latin typeface="Arial Narrow" pitchFamily="34" charset="0"/>
            </a:endParaRPr>
          </a:p>
        </p:txBody>
      </p:sp>
      <p:pic>
        <p:nvPicPr>
          <p:cNvPr id="4" name="Picture 3" descr="healing.jpg"/>
          <p:cNvPicPr>
            <a:picLocks noChangeAspect="1"/>
          </p:cNvPicPr>
          <p:nvPr/>
        </p:nvPicPr>
        <p:blipFill>
          <a:blip r:embed="rId2" cstate="print"/>
          <a:srcRect r="55833"/>
          <a:stretch>
            <a:fillRect/>
          </a:stretch>
        </p:blipFill>
        <p:spPr>
          <a:xfrm>
            <a:off x="7887547" y="23622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924800" cy="6001643"/>
          </a:xfrm>
          <a:prstGeom prst="rect">
            <a:avLst/>
          </a:prstGeom>
          <a:noFill/>
        </p:spPr>
        <p:txBody>
          <a:bodyPr wrap="square" rtlCol="0">
            <a:spAutoFit/>
          </a:bodyPr>
          <a:lstStyle/>
          <a:p>
            <a:pPr marL="285750" indent="-285750" algn="ctr"/>
            <a:r>
              <a:rPr lang="en-US" sz="2400" b="1" u="sng" dirty="0">
                <a:effectLst>
                  <a:outerShdw blurRad="38100" dist="38100" dir="2700000" algn="tl">
                    <a:srgbClr val="000000">
                      <a:alpha val="43137"/>
                    </a:srgbClr>
                  </a:outerShdw>
                </a:effectLst>
              </a:rPr>
              <a:t>Abraham</a:t>
            </a:r>
          </a:p>
          <a:p>
            <a:pPr marL="285750" indent="-285750" algn="ctr"/>
            <a:endParaRPr lang="en-US" sz="2400" dirty="0"/>
          </a:p>
          <a:p>
            <a:pPr marL="285750" indent="-285750">
              <a:buFont typeface="Arial" panose="020B0604020202020204" pitchFamily="34" charset="0"/>
              <a:buChar char="•"/>
            </a:pPr>
            <a:r>
              <a:rPr lang="en-US" sz="2400" dirty="0"/>
              <a:t>He simply believed the Word of God. “He had faith” that God would do exactly as He promised.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He was “fully persuaded” by the Word of God alone.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He held fast the beginning of His confidence when his faith was tested.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He was wholly occupied with the word of God in the matter.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He refused to cast away his confidence when God, by telling him to offer Isaac, was apparently removing the visible encouragement to his faith.</a:t>
            </a:r>
          </a:p>
        </p:txBody>
      </p:sp>
    </p:spTree>
    <p:extLst>
      <p:ext uri="{BB962C8B-B14F-4D97-AF65-F5344CB8AC3E}">
        <p14:creationId xmlns:p14="http://schemas.microsoft.com/office/powerpoint/2010/main" val="201834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571500" y="1143000"/>
            <a:ext cx="6705600" cy="5509200"/>
          </a:xfrm>
          <a:prstGeom prst="rect">
            <a:avLst/>
          </a:prstGeom>
          <a:noFill/>
          <a:ln w="9525">
            <a:noFill/>
            <a:miter lim="800000"/>
            <a:headEnd/>
            <a:tailEnd/>
          </a:ln>
        </p:spPr>
        <p:txBody>
          <a:bodyPr wrap="square" lIns="0" rIns="0" anchor="ctr">
            <a:spAutoFit/>
          </a:bodyPr>
          <a:lstStyle/>
          <a:p>
            <a:r>
              <a:rPr lang="en-US" sz="3200" b="1" dirty="0">
                <a:latin typeface="Arial Narrow" pitchFamily="34" charset="0"/>
                <a:cs typeface="Times New Roman" pitchFamily="18" charset="0"/>
              </a:rPr>
              <a:t>James 5:13-15</a:t>
            </a:r>
          </a:p>
          <a:p>
            <a:endParaRPr lang="en-US" sz="3200" b="1" dirty="0">
              <a:latin typeface="Arial Narrow" pitchFamily="34" charset="0"/>
              <a:cs typeface="Times New Roman" pitchFamily="18" charset="0"/>
            </a:endParaRPr>
          </a:p>
          <a:p>
            <a:pPr eaLnBrk="0" hangingPunct="0"/>
            <a:r>
              <a:rPr lang="en-US" sz="3200" baseline="30000" dirty="0">
                <a:latin typeface="Arial Narrow" pitchFamily="34" charset="0"/>
                <a:cs typeface="Times New Roman" pitchFamily="18" charset="0"/>
              </a:rPr>
              <a:t>13 </a:t>
            </a:r>
            <a:r>
              <a:rPr lang="en-US" sz="3200" dirty="0">
                <a:latin typeface="Arial Narrow" pitchFamily="34" charset="0"/>
                <a:cs typeface="Times New Roman" pitchFamily="18" charset="0"/>
              </a:rPr>
              <a:t>Is anyone among you suffering? Let him pray. Is anyone cheerful? Let him sing psalms. </a:t>
            </a:r>
            <a:r>
              <a:rPr lang="en-US" sz="3200" baseline="30000" dirty="0">
                <a:latin typeface="Arial Narrow" pitchFamily="34" charset="0"/>
                <a:cs typeface="Times New Roman" pitchFamily="18" charset="0"/>
              </a:rPr>
              <a:t>14 </a:t>
            </a:r>
            <a:r>
              <a:rPr lang="en-US" sz="3200" dirty="0">
                <a:latin typeface="Arial Narrow" pitchFamily="34" charset="0"/>
                <a:cs typeface="Times New Roman" pitchFamily="18" charset="0"/>
              </a:rPr>
              <a:t>Is anyone among you sick? Let him call for the elders of the church, and let them pray over him, anointing him with oil in </a:t>
            </a:r>
            <a:r>
              <a:rPr lang="en-US" sz="3200" b="1" dirty="0">
                <a:latin typeface="Arial Narrow" pitchFamily="34" charset="0"/>
                <a:cs typeface="Times New Roman" pitchFamily="18" charset="0"/>
              </a:rPr>
              <a:t>the name of the Lord.</a:t>
            </a:r>
            <a:r>
              <a:rPr lang="en-US" sz="3200" dirty="0">
                <a:latin typeface="Arial Narrow" pitchFamily="34" charset="0"/>
                <a:cs typeface="Times New Roman" pitchFamily="18" charset="0"/>
              </a:rPr>
              <a:t> </a:t>
            </a:r>
            <a:r>
              <a:rPr lang="en-US" sz="3200" baseline="30000" dirty="0">
                <a:latin typeface="Arial Narrow" pitchFamily="34" charset="0"/>
                <a:cs typeface="Times New Roman" pitchFamily="18" charset="0"/>
              </a:rPr>
              <a:t>15</a:t>
            </a:r>
            <a:r>
              <a:rPr lang="en-US" sz="3200" baseline="30000" dirty="0">
                <a:solidFill>
                  <a:srgbClr val="C00000"/>
                </a:solidFill>
                <a:latin typeface="Arial Narrow" pitchFamily="34" charset="0"/>
                <a:cs typeface="Times New Roman" pitchFamily="18" charset="0"/>
              </a:rPr>
              <a:t> </a:t>
            </a:r>
            <a:r>
              <a:rPr lang="en-US" sz="3200" dirty="0">
                <a:solidFill>
                  <a:srgbClr val="C00000"/>
                </a:solidFill>
                <a:latin typeface="Arial Narrow" pitchFamily="34" charset="0"/>
                <a:cs typeface="Times New Roman" pitchFamily="18" charset="0"/>
              </a:rPr>
              <a:t>And </a:t>
            </a:r>
            <a:r>
              <a:rPr lang="en-US" sz="3200" b="1" dirty="0">
                <a:solidFill>
                  <a:srgbClr val="C00000"/>
                </a:solidFill>
                <a:latin typeface="Arial Narrow" pitchFamily="34" charset="0"/>
                <a:cs typeface="Times New Roman" pitchFamily="18" charset="0"/>
              </a:rPr>
              <a:t>the prayer of faith will save the sick</a:t>
            </a:r>
            <a:r>
              <a:rPr lang="en-US" sz="3200" dirty="0">
                <a:solidFill>
                  <a:srgbClr val="C00000"/>
                </a:solidFill>
                <a:latin typeface="Arial Narrow" pitchFamily="34" charset="0"/>
                <a:cs typeface="Times New Roman" pitchFamily="18" charset="0"/>
              </a:rPr>
              <a:t>,</a:t>
            </a:r>
            <a:r>
              <a:rPr lang="en-US" sz="3200" dirty="0">
                <a:latin typeface="Arial Narrow" pitchFamily="34" charset="0"/>
                <a:cs typeface="Times New Roman" pitchFamily="18" charset="0"/>
              </a:rPr>
              <a:t> and the Lord will raise him up. And if he has committed sins, he will be forgiven. </a:t>
            </a:r>
            <a:endParaRPr lang="en-US" sz="3200" dirty="0">
              <a:latin typeface="Arial Narrow" pitchFamily="34" charset="0"/>
            </a:endParaRPr>
          </a:p>
        </p:txBody>
      </p:sp>
      <p:pic>
        <p:nvPicPr>
          <p:cNvPr id="14339"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47700" y="1524000"/>
            <a:ext cx="6858000" cy="4832092"/>
          </a:xfrm>
          <a:prstGeom prst="rect">
            <a:avLst/>
          </a:prstGeom>
          <a:noFill/>
          <a:ln w="9525">
            <a:noFill/>
            <a:miter lim="800000"/>
            <a:headEnd/>
            <a:tailEnd/>
          </a:ln>
        </p:spPr>
        <p:txBody>
          <a:bodyPr lIns="0" rIns="0" anchor="ctr">
            <a:spAutoFit/>
          </a:bodyPr>
          <a:lstStyle/>
          <a:p>
            <a:pPr>
              <a:buFontTx/>
              <a:buChar char="•"/>
            </a:pPr>
            <a:r>
              <a:rPr lang="en-US" sz="2800" b="1" dirty="0">
                <a:latin typeface="Arial Narrow" pitchFamily="34" charset="0"/>
                <a:ea typeface="Calibri" pitchFamily="34" charset="0"/>
                <a:cs typeface="Times New Roman" pitchFamily="18" charset="0"/>
              </a:rPr>
              <a:t>Speak His word and you will get His results</a:t>
            </a:r>
          </a:p>
          <a:p>
            <a:endParaRPr lang="en-US" sz="2800" dirty="0">
              <a:latin typeface="Arial Narrow" pitchFamily="34" charset="0"/>
              <a:ea typeface="Calibri" pitchFamily="34" charset="0"/>
              <a:cs typeface="Times New Roman" pitchFamily="18" charset="0"/>
            </a:endParaRPr>
          </a:p>
          <a:p>
            <a:pPr eaLnBrk="0" hangingPunct="0">
              <a:buFontTx/>
              <a:buChar char="•"/>
            </a:pPr>
            <a:r>
              <a:rPr lang="en-US" sz="2800" b="1" dirty="0">
                <a:latin typeface="Arial Narrow" pitchFamily="34" charset="0"/>
                <a:ea typeface="Calibri" pitchFamily="34" charset="0"/>
                <a:cs typeface="Times New Roman" pitchFamily="18" charset="0"/>
              </a:rPr>
              <a:t>Don’t pray for faith – Faith comes by hearing (Rom. 10:17)</a:t>
            </a:r>
          </a:p>
          <a:p>
            <a:pPr eaLnBrk="0" hangingPunct="0">
              <a:buFontTx/>
              <a:buChar char="•"/>
            </a:pPr>
            <a:endParaRPr lang="en-US" sz="2800" dirty="0">
              <a:latin typeface="Arial Narrow" pitchFamily="34" charset="0"/>
              <a:ea typeface="Calibri" pitchFamily="34" charset="0"/>
              <a:cs typeface="Times New Roman" pitchFamily="18" charset="0"/>
            </a:endParaRPr>
          </a:p>
          <a:p>
            <a:pPr eaLnBrk="0" hangingPunct="0"/>
            <a:r>
              <a:rPr lang="en-US" sz="2800" b="1" dirty="0">
                <a:latin typeface="Arial Narrow" pitchFamily="34" charset="0"/>
                <a:ea typeface="Calibri" pitchFamily="34" charset="0"/>
                <a:cs typeface="Times New Roman" pitchFamily="18" charset="0"/>
              </a:rPr>
              <a:t>Faith that brings victory is always anchored on the Word of God</a:t>
            </a:r>
          </a:p>
          <a:p>
            <a:pPr eaLnBrk="0" hangingPunct="0"/>
            <a:endParaRPr lang="en-US" sz="2800" b="1" dirty="0">
              <a:latin typeface="Arial Narrow" pitchFamily="34" charset="0"/>
              <a:ea typeface="Calibri" pitchFamily="34" charset="0"/>
              <a:cs typeface="Times New Roman" pitchFamily="18" charset="0"/>
            </a:endParaRPr>
          </a:p>
          <a:p>
            <a:pPr eaLnBrk="0" hangingPunct="0"/>
            <a:r>
              <a:rPr lang="en-US" sz="2800" b="1" dirty="0">
                <a:latin typeface="Arial Narrow" pitchFamily="34" charset="0"/>
                <a:ea typeface="Calibri" pitchFamily="34" charset="0"/>
                <a:cs typeface="Times New Roman" pitchFamily="18" charset="0"/>
              </a:rPr>
              <a:t>Psalm 107:20</a:t>
            </a:r>
          </a:p>
          <a:p>
            <a:pPr eaLnBrk="0" hangingPunct="0"/>
            <a:r>
              <a:rPr lang="en-US" sz="2800" dirty="0">
                <a:latin typeface="Arial Narrow" pitchFamily="34" charset="0"/>
                <a:ea typeface="Calibri" pitchFamily="34" charset="0"/>
                <a:cs typeface="Times New Roman" pitchFamily="18" charset="0"/>
              </a:rPr>
              <a:t>He sent His word and healed them,</a:t>
            </a:r>
            <a:br>
              <a:rPr lang="en-US" sz="2800" dirty="0">
                <a:latin typeface="Arial Narrow" pitchFamily="34" charset="0"/>
                <a:ea typeface="Calibri" pitchFamily="34" charset="0"/>
                <a:cs typeface="Times New Roman" pitchFamily="18" charset="0"/>
              </a:rPr>
            </a:br>
            <a:r>
              <a:rPr lang="en-US" sz="2800" dirty="0">
                <a:latin typeface="Arial Narrow" pitchFamily="34" charset="0"/>
                <a:ea typeface="Calibri" pitchFamily="34" charset="0"/>
                <a:cs typeface="Times New Roman" pitchFamily="18" charset="0"/>
              </a:rPr>
              <a:t>And delivered </a:t>
            </a:r>
            <a:r>
              <a:rPr lang="en-US" sz="2800" i="1" dirty="0">
                <a:latin typeface="Arial Narrow" pitchFamily="34" charset="0"/>
                <a:ea typeface="Calibri" pitchFamily="34" charset="0"/>
                <a:cs typeface="Times New Roman" pitchFamily="18" charset="0"/>
              </a:rPr>
              <a:t>them</a:t>
            </a:r>
            <a:r>
              <a:rPr lang="en-US" sz="2800" dirty="0">
                <a:latin typeface="Arial Narrow" pitchFamily="34" charset="0"/>
                <a:ea typeface="Calibri" pitchFamily="34" charset="0"/>
                <a:cs typeface="Times New Roman" pitchFamily="18" charset="0"/>
              </a:rPr>
              <a:t> from their destructions.</a:t>
            </a:r>
          </a:p>
        </p:txBody>
      </p:sp>
      <p:pic>
        <p:nvPicPr>
          <p:cNvPr id="11267"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570653" y="1206043"/>
            <a:ext cx="6553200" cy="5262979"/>
          </a:xfrm>
          <a:prstGeom prst="rect">
            <a:avLst/>
          </a:prstGeom>
          <a:noFill/>
          <a:ln w="9525">
            <a:noFill/>
            <a:miter lim="800000"/>
            <a:headEnd/>
            <a:tailEnd/>
          </a:ln>
          <a:effectLst/>
        </p:spPr>
        <p:txBody>
          <a:bodyPr wrap="square" lIns="0" rIns="0" anchor="ctr">
            <a:spAutoFit/>
          </a:bodyPr>
          <a:lstStyle/>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dirty="0">
                <a:effectLst>
                  <a:outerShdw blurRad="38100" dist="38100" dir="2700000" algn="tl">
                    <a:srgbClr val="000000">
                      <a:alpha val="43137"/>
                    </a:srgbClr>
                  </a:outerShdw>
                </a:effectLst>
                <a:latin typeface="Arial Narrow" pitchFamily="34" charset="0"/>
                <a:ea typeface="Times New Roman" pitchFamily="18" charset="0"/>
              </a:rPr>
              <a:t>3. The Name of Jesus</a:t>
            </a: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2800" b="1" dirty="0">
              <a:latin typeface="Arial Narrow" pitchFamily="34" charset="0"/>
              <a:ea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dirty="0">
                <a:latin typeface="Arial Narrow" pitchFamily="34" charset="0"/>
                <a:ea typeface="Times New Roman" pitchFamily="18" charset="0"/>
              </a:rPr>
              <a:t>Acts 3:6-8</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2800" b="1" dirty="0">
              <a:latin typeface="Arial Narrow" pitchFamily="34" charset="0"/>
              <a:ea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aseline="30000" dirty="0">
                <a:latin typeface="Arial Narrow" pitchFamily="34" charset="0"/>
                <a:ea typeface="Times New Roman" pitchFamily="18" charset="0"/>
              </a:rPr>
              <a:t>6 </a:t>
            </a:r>
            <a:r>
              <a:rPr lang="en-US" sz="2800" dirty="0">
                <a:latin typeface="Arial Narrow" pitchFamily="34" charset="0"/>
                <a:ea typeface="Times New Roman" pitchFamily="18" charset="0"/>
              </a:rPr>
              <a:t>Then Peter said, “Silver and gold I do not have, but what I do have I give you: </a:t>
            </a:r>
            <a:r>
              <a:rPr lang="en-US" sz="2800" b="1" dirty="0">
                <a:solidFill>
                  <a:srgbClr val="C00000"/>
                </a:solidFill>
                <a:latin typeface="Arial Narrow" pitchFamily="34" charset="0"/>
                <a:ea typeface="Times New Roman" pitchFamily="18" charset="0"/>
              </a:rPr>
              <a:t>In the name of Jesus Christ of Nazareth, rise up and walk.</a:t>
            </a:r>
            <a:r>
              <a:rPr lang="en-US" sz="2800" dirty="0">
                <a:solidFill>
                  <a:srgbClr val="C00000"/>
                </a:solidFill>
                <a:latin typeface="Arial Narrow" pitchFamily="34" charset="0"/>
                <a:ea typeface="Times New Roman" pitchFamily="18" charset="0"/>
              </a:rPr>
              <a:t>” </a:t>
            </a:r>
            <a:r>
              <a:rPr lang="en-US" sz="2800" baseline="30000" dirty="0">
                <a:latin typeface="Arial Narrow" pitchFamily="34" charset="0"/>
                <a:ea typeface="Times New Roman" pitchFamily="18" charset="0"/>
              </a:rPr>
              <a:t>7 </a:t>
            </a:r>
            <a:r>
              <a:rPr lang="en-US" sz="2800" dirty="0">
                <a:latin typeface="Arial Narrow" pitchFamily="34" charset="0"/>
                <a:ea typeface="Times New Roman" pitchFamily="18" charset="0"/>
              </a:rPr>
              <a:t>And he took him by the right hand and lifted </a:t>
            </a:r>
            <a:r>
              <a:rPr lang="en-US" sz="2800" i="1" dirty="0">
                <a:latin typeface="Arial Narrow" pitchFamily="34" charset="0"/>
                <a:ea typeface="Times New Roman" pitchFamily="18" charset="0"/>
              </a:rPr>
              <a:t>him</a:t>
            </a:r>
            <a:r>
              <a:rPr lang="en-US" sz="2800" dirty="0">
                <a:latin typeface="Arial Narrow" pitchFamily="34" charset="0"/>
                <a:ea typeface="Times New Roman" pitchFamily="18" charset="0"/>
              </a:rPr>
              <a:t> up, and immediately his feet and ankle bones received strength. </a:t>
            </a:r>
            <a:r>
              <a:rPr lang="en-US" sz="2800" baseline="30000" dirty="0">
                <a:latin typeface="Arial Narrow" pitchFamily="34" charset="0"/>
                <a:ea typeface="Times New Roman" pitchFamily="18" charset="0"/>
              </a:rPr>
              <a:t>8 </a:t>
            </a:r>
            <a:r>
              <a:rPr lang="en-US" sz="2800" dirty="0">
                <a:latin typeface="Arial Narrow" pitchFamily="34" charset="0"/>
                <a:ea typeface="Times New Roman" pitchFamily="18" charset="0"/>
              </a:rPr>
              <a:t>So he, leaping up, stood and walked and entered the temple with them—walking, leaping, and praising God. </a:t>
            </a:r>
            <a:endParaRPr lang="en-US" sz="2800" b="1" dirty="0">
              <a:latin typeface="Arial Narrow" pitchFamily="34" charset="0"/>
              <a:ea typeface="Times New Roman" pitchFamily="18" charset="0"/>
            </a:endParaRPr>
          </a:p>
        </p:txBody>
      </p:sp>
      <p:pic>
        <p:nvPicPr>
          <p:cNvPr id="15363"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sp>
        <p:nvSpPr>
          <p:cNvPr id="16387" name="Rectangle 1"/>
          <p:cNvSpPr>
            <a:spLocks noChangeArrowheads="1"/>
          </p:cNvSpPr>
          <p:nvPr/>
        </p:nvSpPr>
        <p:spPr bwMode="auto">
          <a:xfrm>
            <a:off x="723053" y="990600"/>
            <a:ext cx="6629400" cy="5693866"/>
          </a:xfrm>
          <a:prstGeom prst="rect">
            <a:avLst/>
          </a:prstGeom>
          <a:noFill/>
          <a:ln w="9525">
            <a:noFill/>
            <a:miter lim="800000"/>
            <a:headEnd/>
            <a:tailEnd/>
          </a:ln>
        </p:spPr>
        <p:txBody>
          <a:bodyPr wrap="square">
            <a:spAutoFit/>
          </a:bodyPr>
          <a:lstStyle/>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Acts 3:16  </a:t>
            </a:r>
            <a:r>
              <a:rPr lang="en-US" sz="2800" dirty="0">
                <a:latin typeface="Arial Narrow" pitchFamily="34" charset="0"/>
                <a:cs typeface="Times New Roman" pitchFamily="18" charset="0"/>
              </a:rPr>
              <a:t>And His name, </a:t>
            </a:r>
            <a:r>
              <a:rPr lang="en-US" sz="2800" b="1" dirty="0">
                <a:latin typeface="Arial Narrow" pitchFamily="34" charset="0"/>
                <a:cs typeface="Times New Roman" pitchFamily="18" charset="0"/>
              </a:rPr>
              <a:t>through faith in His name</a:t>
            </a:r>
            <a:r>
              <a:rPr lang="en-US" sz="2800" dirty="0">
                <a:latin typeface="Arial Narrow" pitchFamily="34" charset="0"/>
                <a:cs typeface="Times New Roman" pitchFamily="18" charset="0"/>
              </a:rPr>
              <a:t>, has made this man strong, whom you see and know. Yes, the faith which </a:t>
            </a:r>
            <a:r>
              <a:rPr lang="en-US" sz="2800" i="1" dirty="0">
                <a:latin typeface="Arial Narrow" pitchFamily="34" charset="0"/>
                <a:cs typeface="Times New Roman" pitchFamily="18" charset="0"/>
              </a:rPr>
              <a:t>comes</a:t>
            </a:r>
            <a:r>
              <a:rPr lang="en-US" sz="2800" dirty="0">
                <a:latin typeface="Arial Narrow" pitchFamily="34" charset="0"/>
                <a:cs typeface="Times New Roman" pitchFamily="18" charset="0"/>
              </a:rPr>
              <a:t> through Him has given him this perfect soundness in the presence of you all.</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800" b="1" dirty="0">
              <a:latin typeface="Arial Narrow" pitchFamily="34" charset="0"/>
              <a:cs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Acts 4:18</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aseline="30000" dirty="0">
                <a:latin typeface="Arial Narrow" pitchFamily="34" charset="0"/>
                <a:cs typeface="Times New Roman" pitchFamily="18" charset="0"/>
              </a:rPr>
              <a:t>18 </a:t>
            </a:r>
            <a:r>
              <a:rPr lang="en-US" sz="2800" dirty="0">
                <a:latin typeface="Arial Narrow" pitchFamily="34" charset="0"/>
                <a:cs typeface="Times New Roman" pitchFamily="18" charset="0"/>
              </a:rPr>
              <a:t>So they called them and commanded them not to speak at all nor </a:t>
            </a:r>
            <a:r>
              <a:rPr lang="en-US" sz="2800" b="1" dirty="0">
                <a:latin typeface="Arial Narrow" pitchFamily="34" charset="0"/>
                <a:cs typeface="Times New Roman" pitchFamily="18" charset="0"/>
              </a:rPr>
              <a:t>teach in the name of Jesus</a:t>
            </a:r>
            <a:r>
              <a:rPr lang="en-US" sz="2800" dirty="0">
                <a:latin typeface="Arial Narrow" pitchFamily="34" charset="0"/>
                <a:cs typeface="Times New Roman" pitchFamily="18" charset="0"/>
              </a:rPr>
              <a:t>. </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800" dirty="0">
              <a:latin typeface="Arial Narrow" pitchFamily="34" charset="0"/>
              <a:cs typeface="Times New Roman" pitchFamily="18"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John 14:13- Ask in His Name</a:t>
            </a:r>
            <a:endParaRPr lang="en-US" sz="2800" dirty="0">
              <a:latin typeface="Arial Narrow" pitchFamily="34" charset="0"/>
              <a:cs typeface="Times New Roman" pitchFamily="18"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Phil. 2:9, 10 – His name is above  </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 every other name…</a:t>
            </a:r>
            <a:endParaRPr lang="en-US" sz="2800" dirty="0">
              <a:latin typeface="Arial Narrow" pitchFamily="34" charset="0"/>
            </a:endParaRPr>
          </a:p>
        </p:txBody>
      </p:sp>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28600" y="1308557"/>
            <a:ext cx="7162800" cy="4832092"/>
          </a:xfrm>
          <a:prstGeom prst="rect">
            <a:avLst/>
          </a:prstGeom>
          <a:noFill/>
          <a:ln w="9525">
            <a:noFill/>
            <a:miter lim="800000"/>
            <a:headEnd/>
            <a:tailEnd/>
          </a:ln>
        </p:spPr>
        <p:txBody>
          <a:bodyPr wrap="square" anchor="ctr">
            <a:spAutoFit/>
          </a:bodyPr>
          <a:lstStyle/>
          <a:p>
            <a:r>
              <a:rPr lang="en-US" sz="2800" b="1" dirty="0">
                <a:latin typeface="Arial Narrow" pitchFamily="34" charset="0"/>
              </a:rPr>
              <a:t>4. The Power of the Blood </a:t>
            </a:r>
          </a:p>
          <a:p>
            <a:pPr>
              <a:buFont typeface="Arial" pitchFamily="34" charset="0"/>
              <a:buChar char="•"/>
            </a:pPr>
            <a:endParaRPr lang="en-US" sz="2800" b="1" dirty="0">
              <a:latin typeface="Arial Narrow" pitchFamily="34" charset="0"/>
            </a:endParaRPr>
          </a:p>
          <a:p>
            <a:pPr lvl="1">
              <a:buFont typeface="Arial" pitchFamily="34" charset="0"/>
              <a:buChar char="•"/>
            </a:pPr>
            <a:r>
              <a:rPr lang="en-US" sz="2800" dirty="0">
                <a:latin typeface="Arial Narrow" pitchFamily="34" charset="0"/>
              </a:rPr>
              <a:t> Exodus 12:13  - Israel’s deliverance from Egypt</a:t>
            </a:r>
          </a:p>
          <a:p>
            <a:pPr>
              <a:buFont typeface="Arial" pitchFamily="34" charset="0"/>
              <a:buChar char="•"/>
            </a:pPr>
            <a:endParaRPr lang="en-US" sz="2800" dirty="0">
              <a:latin typeface="Arial Narrow" pitchFamily="34" charset="0"/>
            </a:endParaRPr>
          </a:p>
          <a:p>
            <a:pPr lvl="1" eaLnBrk="0" hangingPunct="0">
              <a:buFont typeface="Arial" pitchFamily="34" charset="0"/>
              <a:buChar char="•"/>
            </a:pPr>
            <a:r>
              <a:rPr lang="en-US" sz="2800" dirty="0">
                <a:latin typeface="Arial Narrow" pitchFamily="34" charset="0"/>
              </a:rPr>
              <a:t> Isaiah 53:4-5 - Jesus paid for our sin and sickness</a:t>
            </a:r>
          </a:p>
          <a:p>
            <a:pPr eaLnBrk="0" hangingPunct="0">
              <a:buFont typeface="Arial" pitchFamily="34" charset="0"/>
              <a:buChar char="•"/>
            </a:pPr>
            <a:endParaRPr lang="en-US" sz="2800" dirty="0">
              <a:latin typeface="Arial Narrow" pitchFamily="34" charset="0"/>
            </a:endParaRPr>
          </a:p>
          <a:p>
            <a:pPr lvl="1" eaLnBrk="0" hangingPunct="0">
              <a:buFont typeface="Arial" pitchFamily="34" charset="0"/>
              <a:buChar char="•"/>
            </a:pPr>
            <a:r>
              <a:rPr lang="en-US" sz="2800" dirty="0">
                <a:latin typeface="Arial Narrow" pitchFamily="34" charset="0"/>
              </a:rPr>
              <a:t> Rev. 12:11 – They overcame him by the blood of the Lamb, and by the word of their testimony</a:t>
            </a:r>
          </a:p>
          <a:p>
            <a:pPr eaLnBrk="0" hangingPunct="0"/>
            <a:endParaRPr lang="en-US" sz="2800" dirty="0">
              <a:latin typeface="Arial Narrow" pitchFamily="34" charset="0"/>
            </a:endParaRPr>
          </a:p>
          <a:p>
            <a:pPr lvl="1" eaLnBrk="0" hangingPunct="0">
              <a:buFont typeface="Arial" pitchFamily="34" charset="0"/>
              <a:buChar char="•"/>
            </a:pPr>
            <a:r>
              <a:rPr lang="en-US" sz="2800" dirty="0">
                <a:latin typeface="Arial Narrow" pitchFamily="34" charset="0"/>
              </a:rPr>
              <a:t> Gal. 3:13 – Redeem from the curse of the law</a:t>
            </a:r>
          </a:p>
        </p:txBody>
      </p:sp>
      <p:pic>
        <p:nvPicPr>
          <p:cNvPr id="17411"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0" y="1555"/>
            <a:ext cx="9036698" cy="11815483"/>
          </a:xfrm>
          <a:prstGeom prst="rect">
            <a:avLst/>
          </a:prstGeom>
        </p:spPr>
      </p:pic>
    </p:spTree>
    <p:extLst>
      <p:ext uri="{BB962C8B-B14F-4D97-AF65-F5344CB8AC3E}">
        <p14:creationId xmlns:p14="http://schemas.microsoft.com/office/powerpoint/2010/main" val="1458505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647700" y="990600"/>
            <a:ext cx="6858000" cy="5539978"/>
          </a:xfrm>
          <a:prstGeom prst="rect">
            <a:avLst/>
          </a:prstGeom>
          <a:noFill/>
          <a:ln w="9525">
            <a:noFill/>
            <a:miter lim="800000"/>
            <a:headEnd/>
            <a:tailEnd/>
          </a:ln>
        </p:spPr>
        <p:txBody>
          <a:bodyPr>
            <a:spAutoFit/>
          </a:bodyPr>
          <a:lstStyle/>
          <a:p>
            <a:pPr eaLnBrk="0" hangingPunct="0">
              <a:buFontTx/>
              <a:buChar char="•"/>
            </a:pPr>
            <a:endParaRPr lang="en-US" sz="2800" dirty="0">
              <a:latin typeface="Arial Narrow" pitchFamily="34" charset="0"/>
            </a:endParaRPr>
          </a:p>
          <a:p>
            <a:pPr eaLnBrk="0" hangingPunct="0">
              <a:buFontTx/>
              <a:buChar char="•"/>
            </a:pPr>
            <a:r>
              <a:rPr lang="en-US" sz="2800" dirty="0">
                <a:latin typeface="Arial Narrow" pitchFamily="34" charset="0"/>
              </a:rPr>
              <a:t>1 John 1:7 - Cleansed by the Blood</a:t>
            </a:r>
          </a:p>
          <a:p>
            <a:pPr eaLnBrk="0" hangingPunct="0">
              <a:buFontTx/>
              <a:buChar char="•"/>
            </a:pPr>
            <a:endParaRPr lang="en-US" sz="2800" dirty="0">
              <a:latin typeface="Arial Narrow" pitchFamily="34" charset="0"/>
            </a:endParaRPr>
          </a:p>
          <a:p>
            <a:pPr eaLnBrk="0" hangingPunct="0">
              <a:buFontTx/>
              <a:buChar char="•"/>
            </a:pPr>
            <a:r>
              <a:rPr lang="en-US" sz="2800" dirty="0">
                <a:latin typeface="Arial Narrow" pitchFamily="34" charset="0"/>
              </a:rPr>
              <a:t>Rev. 1:5 -Washed in His Blood</a:t>
            </a:r>
          </a:p>
          <a:p>
            <a:pPr eaLnBrk="0" hangingPunct="0">
              <a:buFontTx/>
              <a:buChar char="•"/>
            </a:pPr>
            <a:endParaRPr lang="en-US" sz="2800" dirty="0">
              <a:latin typeface="Arial Narrow" pitchFamily="34" charset="0"/>
            </a:endParaRPr>
          </a:p>
          <a:p>
            <a:pPr eaLnBrk="0" hangingPunct="0">
              <a:buFontTx/>
              <a:buChar char="•"/>
            </a:pPr>
            <a:r>
              <a:rPr lang="en-US" sz="2800" dirty="0">
                <a:latin typeface="Arial Narrow" pitchFamily="34" charset="0"/>
              </a:rPr>
              <a:t>Rom. 5:8-9 –Justified by His Blood</a:t>
            </a:r>
          </a:p>
          <a:p>
            <a:pPr eaLnBrk="0" hangingPunct="0">
              <a:buFontTx/>
              <a:buChar char="•"/>
            </a:pPr>
            <a:endParaRPr lang="en-US" sz="2800" dirty="0">
              <a:latin typeface="Arial Narrow" pitchFamily="34" charset="0"/>
            </a:endParaRPr>
          </a:p>
          <a:p>
            <a:pPr eaLnBrk="0" hangingPunct="0">
              <a:buFontTx/>
              <a:buChar char="•"/>
            </a:pPr>
            <a:r>
              <a:rPr lang="en-US" sz="2800" dirty="0">
                <a:latin typeface="Arial Narrow" pitchFamily="34" charset="0"/>
              </a:rPr>
              <a:t>Heb. 13:12 –Sanctified by His Blood</a:t>
            </a:r>
          </a:p>
          <a:p>
            <a:pPr eaLnBrk="0" hangingPunct="0">
              <a:buFontTx/>
              <a:buChar char="•"/>
            </a:pPr>
            <a:endParaRPr lang="en-US" sz="2800" dirty="0">
              <a:latin typeface="Arial Narrow" pitchFamily="34" charset="0"/>
            </a:endParaRPr>
          </a:p>
          <a:p>
            <a:pPr eaLnBrk="0" hangingPunct="0">
              <a:buFontTx/>
              <a:buChar char="•"/>
            </a:pPr>
            <a:r>
              <a:rPr lang="en-US" sz="2800" b="1" dirty="0">
                <a:latin typeface="Arial Narrow" pitchFamily="34" charset="0"/>
              </a:rPr>
              <a:t>1 John 1:9 – “If we confess our sins, He is faithful and just to forgive us our sins and to cleanse us from all unrighteousness.”</a:t>
            </a:r>
            <a:endParaRPr lang="en-US" sz="2800" dirty="0">
              <a:latin typeface="Arial Narrow" pitchFamily="34" charset="0"/>
            </a:endParaRPr>
          </a:p>
          <a:p>
            <a:pPr eaLnBrk="0" hangingPunct="0">
              <a:buFontTx/>
              <a:buChar char="•"/>
            </a:pPr>
            <a:endParaRPr lang="en-US" dirty="0">
              <a:latin typeface="Arial Narrow" pitchFamily="34" charset="0"/>
            </a:endParaRPr>
          </a:p>
        </p:txBody>
      </p:sp>
      <p:pic>
        <p:nvPicPr>
          <p:cNvPr id="18435"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0"/>
            <a:ext cx="6553200" cy="3046988"/>
          </a:xfrm>
          <a:prstGeom prst="rect">
            <a:avLst/>
          </a:prstGeom>
        </p:spPr>
        <p:txBody>
          <a:bodyPr wrap="square">
            <a:spAutoFit/>
          </a:bodyPr>
          <a:lstStyle/>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3200" b="1" dirty="0">
              <a:effectLst>
                <a:outerShdw blurRad="38100" dist="38100" dir="2700000" algn="tl">
                  <a:srgbClr val="000000">
                    <a:alpha val="43137"/>
                  </a:srgbClr>
                </a:outerShdw>
              </a:effectLst>
              <a:latin typeface="Arial Narrow" pitchFamily="34"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3200" b="1" dirty="0">
                <a:effectLst>
                  <a:outerShdw blurRad="38100" dist="38100" dir="2700000" algn="tl">
                    <a:srgbClr val="000000">
                      <a:alpha val="43137"/>
                    </a:srgbClr>
                  </a:outerShdw>
                </a:effectLst>
                <a:latin typeface="Arial Narrow" pitchFamily="34" charset="0"/>
                <a:ea typeface="Calibri" pitchFamily="34" charset="0"/>
                <a:cs typeface="Calibri" pitchFamily="34" charset="0"/>
              </a:rPr>
              <a:t>Acts 10:38 “</a:t>
            </a:r>
            <a:r>
              <a:rPr lang="en-US" sz="3200" b="1" baseline="30000" dirty="0">
                <a:effectLst>
                  <a:outerShdw blurRad="38100" dist="38100" dir="2700000" algn="tl">
                    <a:srgbClr val="000000">
                      <a:alpha val="43137"/>
                    </a:srgbClr>
                  </a:outerShdw>
                </a:effectLst>
                <a:latin typeface="Arial Narrow" pitchFamily="34" charset="0"/>
                <a:ea typeface="Calibri" pitchFamily="34" charset="0"/>
                <a:cs typeface="Calibri" pitchFamily="34" charset="0"/>
              </a:rPr>
              <a:t> </a:t>
            </a:r>
            <a:r>
              <a:rPr lang="en-US" sz="3200" b="1" dirty="0">
                <a:effectLst>
                  <a:outerShdw blurRad="38100" dist="38100" dir="2700000" algn="tl">
                    <a:srgbClr val="000000">
                      <a:alpha val="43137"/>
                    </a:srgbClr>
                  </a:outerShdw>
                </a:effectLst>
                <a:latin typeface="Arial Narrow" pitchFamily="34" charset="0"/>
                <a:ea typeface="Calibri" pitchFamily="34" charset="0"/>
                <a:cs typeface="Calibri" pitchFamily="34" charset="0"/>
              </a:rPr>
              <a:t>how God anointed Jesus of Nazareth with the Holy Spirit and with power, who went about doing good and healing all who were oppressed by the devil, for God was with Him.”</a:t>
            </a:r>
          </a:p>
        </p:txBody>
      </p:sp>
      <p:pic>
        <p:nvPicPr>
          <p:cNvPr id="3" name="Picture 2" descr="healing.jpg"/>
          <p:cNvPicPr>
            <a:picLocks noChangeAspect="1"/>
          </p:cNvPicPr>
          <p:nvPr/>
        </p:nvPicPr>
        <p:blipFill>
          <a:blip r:embed="rId2" cstate="print"/>
          <a:srcRect r="55833"/>
          <a:stretch>
            <a:fillRect/>
          </a:stretch>
        </p:blipFill>
        <p:spPr>
          <a:xfrm>
            <a:off x="7239000" y="3505200"/>
            <a:ext cx="2101748" cy="30809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3000" t="15359" r="25000" b="18667"/>
          <a:stretch>
            <a:fillRect/>
          </a:stretch>
        </p:blipFill>
        <p:spPr bwMode="auto">
          <a:xfrm>
            <a:off x="-32657" y="0"/>
            <a:ext cx="9176657" cy="654915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066800"/>
            <a:ext cx="6934200" cy="5632311"/>
          </a:xfrm>
          <a:prstGeom prst="rect">
            <a:avLst/>
          </a:prstGeom>
        </p:spPr>
        <p:txBody>
          <a:bodyPr wrap="square">
            <a:spAutoFit/>
          </a:bodyPr>
          <a:lstStyle/>
          <a:p>
            <a:r>
              <a:rPr lang="en-US" sz="2400" b="1" dirty="0">
                <a:effectLst>
                  <a:outerShdw blurRad="38100" dist="38100" dir="2700000" algn="tl">
                    <a:srgbClr val="000000">
                      <a:alpha val="43137"/>
                    </a:srgbClr>
                  </a:outerShdw>
                </a:effectLst>
              </a:rPr>
              <a:t>Luke 5:17-26</a:t>
            </a:r>
            <a:endParaRPr lang="en-US" sz="2400" dirty="0"/>
          </a:p>
          <a:p>
            <a:r>
              <a:rPr lang="en-US" sz="2400" b="1" dirty="0"/>
              <a:t>Jesus Forgives and Heals</a:t>
            </a:r>
          </a:p>
          <a:p>
            <a:endParaRPr lang="en-US" sz="2400" dirty="0"/>
          </a:p>
          <a:p>
            <a:r>
              <a:rPr lang="en-US" sz="2400" b="1" baseline="30000" dirty="0"/>
              <a:t>17 </a:t>
            </a:r>
            <a:r>
              <a:rPr lang="en-US" sz="2400" dirty="0"/>
              <a:t>Now it happened on a certain day, as He was teaching, that there were Pharisees and teachers of the law sitting by, who had come out of every town of Galilee, Judea, and Jerusalem. And the power of the Lord was </a:t>
            </a:r>
            <a:r>
              <a:rPr lang="en-US" sz="2400" i="1" dirty="0"/>
              <a:t>present</a:t>
            </a:r>
            <a:r>
              <a:rPr lang="en-US" sz="2400" dirty="0"/>
              <a:t> to heal them. </a:t>
            </a:r>
            <a:r>
              <a:rPr lang="en-US" sz="2400" b="1" baseline="30000" dirty="0"/>
              <a:t>18 </a:t>
            </a:r>
            <a:r>
              <a:rPr lang="en-US" sz="2400" dirty="0"/>
              <a:t>Then behold, men brought on a bed a man who was paralyzed, whom they sought to bring in and lay before Him.</a:t>
            </a:r>
            <a:r>
              <a:rPr lang="en-US" sz="2400" b="1" baseline="30000" dirty="0"/>
              <a:t>19 </a:t>
            </a:r>
            <a:r>
              <a:rPr lang="en-US" sz="2400" dirty="0"/>
              <a:t>And when they could not find how they might bring him in, because of the crowd, they went up on the housetop and let him down with </a:t>
            </a:r>
            <a:r>
              <a:rPr lang="en-US" sz="2400" i="1" dirty="0"/>
              <a:t>his</a:t>
            </a:r>
            <a:r>
              <a:rPr lang="en-US" sz="2400" dirty="0"/>
              <a:t> bed through the tiling into the midst before Jesus.</a:t>
            </a:r>
          </a:p>
        </p:txBody>
      </p:sp>
      <p:pic>
        <p:nvPicPr>
          <p:cNvPr id="4" name="Picture 3"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5" name="Picture 4"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7010400" cy="5047536"/>
          </a:xfrm>
          <a:prstGeom prst="rect">
            <a:avLst/>
          </a:prstGeom>
        </p:spPr>
        <p:txBody>
          <a:bodyPr wrap="square">
            <a:spAutoFit/>
          </a:bodyPr>
          <a:lstStyle/>
          <a:p>
            <a:endParaRPr lang="en-US" dirty="0"/>
          </a:p>
          <a:p>
            <a:r>
              <a:rPr lang="en-US" sz="2400" baseline="30000" dirty="0">
                <a:latin typeface="Arial" panose="020B0604020202020204" pitchFamily="34" charset="0"/>
                <a:cs typeface="Arial" panose="020B0604020202020204" pitchFamily="34" charset="0"/>
              </a:rPr>
              <a:t>20 </a:t>
            </a:r>
            <a:r>
              <a:rPr lang="en-US" sz="2400" dirty="0">
                <a:latin typeface="Arial" panose="020B0604020202020204" pitchFamily="34" charset="0"/>
                <a:cs typeface="Arial" panose="020B0604020202020204" pitchFamily="34" charset="0"/>
              </a:rPr>
              <a:t>When </a:t>
            </a:r>
            <a:r>
              <a:rPr lang="en-US" sz="2400" dirty="0">
                <a:solidFill>
                  <a:srgbClr val="C00000"/>
                </a:solidFill>
                <a:latin typeface="Arial" panose="020B0604020202020204" pitchFamily="34" charset="0"/>
                <a:cs typeface="Arial" panose="020B0604020202020204" pitchFamily="34" charset="0"/>
              </a:rPr>
              <a:t>He saw their faith</a:t>
            </a:r>
            <a:r>
              <a:rPr lang="en-US" sz="2400" dirty="0">
                <a:latin typeface="Arial" panose="020B0604020202020204" pitchFamily="34" charset="0"/>
                <a:cs typeface="Arial" panose="020B0604020202020204" pitchFamily="34" charset="0"/>
              </a:rPr>
              <a:t>, He said to him, “Man, your sins are forgiven you.”</a:t>
            </a:r>
          </a:p>
          <a:p>
            <a:endParaRPr lang="en-US" sz="2400" dirty="0">
              <a:latin typeface="Arial" panose="020B0604020202020204" pitchFamily="34" charset="0"/>
              <a:cs typeface="Arial" panose="020B0604020202020204" pitchFamily="34" charset="0"/>
            </a:endParaRPr>
          </a:p>
          <a:p>
            <a:r>
              <a:rPr lang="en-US" sz="2400" baseline="30000" dirty="0">
                <a:latin typeface="Arial" panose="020B0604020202020204" pitchFamily="34" charset="0"/>
                <a:cs typeface="Arial" panose="020B0604020202020204" pitchFamily="34" charset="0"/>
              </a:rPr>
              <a:t>21 </a:t>
            </a:r>
            <a:r>
              <a:rPr lang="en-US" sz="2400" dirty="0">
                <a:latin typeface="Arial" panose="020B0604020202020204" pitchFamily="34" charset="0"/>
                <a:cs typeface="Arial" panose="020B0604020202020204" pitchFamily="34" charset="0"/>
              </a:rPr>
              <a:t>And the scribes and the Pharisees </a:t>
            </a:r>
            <a:r>
              <a:rPr lang="en-US" sz="2400" dirty="0">
                <a:solidFill>
                  <a:srgbClr val="C00000"/>
                </a:solidFill>
                <a:latin typeface="Arial" panose="020B0604020202020204" pitchFamily="34" charset="0"/>
                <a:cs typeface="Arial" panose="020B0604020202020204" pitchFamily="34" charset="0"/>
              </a:rPr>
              <a:t>began to reason</a:t>
            </a:r>
            <a:r>
              <a:rPr lang="en-US" sz="2400" dirty="0">
                <a:latin typeface="Arial" panose="020B0604020202020204" pitchFamily="34" charset="0"/>
                <a:cs typeface="Arial" panose="020B0604020202020204" pitchFamily="34" charset="0"/>
              </a:rPr>
              <a:t>, saying, “Who is this who speaks blasphemies? Who can forgive sins but God alone?”</a:t>
            </a:r>
          </a:p>
          <a:p>
            <a:endParaRPr lang="en-US" sz="2400" baseline="30000" dirty="0">
              <a:latin typeface="Arial" panose="020B0604020202020204" pitchFamily="34" charset="0"/>
              <a:cs typeface="Arial" panose="020B0604020202020204" pitchFamily="34" charset="0"/>
            </a:endParaRPr>
          </a:p>
          <a:p>
            <a:r>
              <a:rPr lang="en-US" sz="2400" baseline="30000" dirty="0">
                <a:latin typeface="Arial" panose="020B0604020202020204" pitchFamily="34" charset="0"/>
                <a:cs typeface="Arial" panose="020B0604020202020204" pitchFamily="34" charset="0"/>
              </a:rPr>
              <a:t>22 </a:t>
            </a:r>
            <a:r>
              <a:rPr lang="en-US" sz="2400" dirty="0">
                <a:latin typeface="Arial" panose="020B0604020202020204" pitchFamily="34" charset="0"/>
                <a:cs typeface="Arial" panose="020B0604020202020204" pitchFamily="34" charset="0"/>
              </a:rPr>
              <a:t>But when Jesus perceived their thoughts, He answered and said to them, “Why are you reasoning in your hearts? </a:t>
            </a:r>
            <a:r>
              <a:rPr lang="en-US" sz="2400" baseline="30000" dirty="0">
                <a:latin typeface="Arial" panose="020B0604020202020204" pitchFamily="34" charset="0"/>
                <a:cs typeface="Arial" panose="020B0604020202020204" pitchFamily="34" charset="0"/>
              </a:rPr>
              <a:t>23 </a:t>
            </a:r>
            <a:r>
              <a:rPr lang="en-US" sz="2400" dirty="0">
                <a:solidFill>
                  <a:srgbClr val="C00000"/>
                </a:solidFill>
                <a:latin typeface="Arial" panose="020B0604020202020204" pitchFamily="34" charset="0"/>
                <a:cs typeface="Arial" panose="020B0604020202020204" pitchFamily="34" charset="0"/>
              </a:rPr>
              <a:t>Which is easier, to say, ‘Your sins are forgiven you,’ or to say, ‘Rise up and walk’? </a:t>
            </a:r>
          </a:p>
        </p:txBody>
      </p:sp>
      <p:pic>
        <p:nvPicPr>
          <p:cNvPr id="3" name="Picture 3"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381000" y="762000"/>
            <a:ext cx="8153400" cy="6832640"/>
          </a:xfrm>
          <a:prstGeom prst="rect">
            <a:avLst/>
          </a:prstGeom>
          <a:noFill/>
          <a:ln w="9525">
            <a:noFill/>
            <a:miter lim="800000"/>
            <a:headEnd/>
            <a:tailEnd/>
          </a:ln>
        </p:spPr>
        <p:txBody>
          <a:bodyPr wrap="square" anchor="ctr">
            <a:spAutoFit/>
          </a:bodyPr>
          <a:lstStyle/>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In Matthew 8:1-17, Jesus heals many kinds of sick people. </a:t>
            </a:r>
            <a:endParaRPr lang="en-US" sz="2800" b="1" dirty="0">
              <a:latin typeface="Arial Narrow" pitchFamily="34"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Jesus heals a man with leprosy (1-4) </a:t>
            </a:r>
            <a:endParaRPr lang="en-US" sz="2800" b="1" dirty="0">
              <a:latin typeface="Arial Narrow" pitchFamily="34"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Jesus heals a centurion's servant (5-13) </a:t>
            </a:r>
            <a:endParaRPr lang="en-US" sz="2800" b="1" dirty="0">
              <a:latin typeface="Arial Narrow" pitchFamily="34"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Jesus heals Peter's mother - in - law (14, 15) </a:t>
            </a:r>
            <a:endParaRPr lang="en-US" sz="2800" b="1" dirty="0">
              <a:latin typeface="Arial Narrow" pitchFamily="34"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Jesus heals many who were brought  to the door at sunset (16,17)  </a:t>
            </a:r>
            <a:endParaRPr lang="en-US" sz="2800" b="1" dirty="0">
              <a:latin typeface="Arial Narrow" pitchFamily="34"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   </a:t>
            </a:r>
            <a:endParaRPr lang="en-US" sz="2800" b="1" dirty="0">
              <a:latin typeface="Arial Narrow" pitchFamily="34"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Isaiah 53:4-5 - Prophesy fulfilled – </a:t>
            </a:r>
            <a:r>
              <a:rPr lang="en-US" sz="2800" b="1" dirty="0">
                <a:solidFill>
                  <a:srgbClr val="C00000"/>
                </a:solidFill>
                <a:latin typeface="Arial Narrow" pitchFamily="34" charset="0"/>
                <a:cs typeface="Times New Roman" pitchFamily="18" charset="0"/>
              </a:rPr>
              <a:t>By whose stripes you are healed.</a:t>
            </a: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800" b="1" dirty="0">
              <a:latin typeface="Arial Narrow" pitchFamily="34" charset="0"/>
              <a:cs typeface="Times New Roman" pitchFamily="18"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rPr>
              <a:t>1 Peter 2:24 </a:t>
            </a:r>
            <a:r>
              <a:rPr lang="en-US" sz="2800" dirty="0">
                <a:latin typeface="Arial Narrow" pitchFamily="34" charset="0"/>
              </a:rPr>
              <a:t>“Who Himself bore our sins in His own body on the tree, that we, having died to sins, might live for righteousness </a:t>
            </a:r>
            <a:r>
              <a:rPr lang="en-US" sz="2800" b="1" dirty="0">
                <a:solidFill>
                  <a:srgbClr val="C00000"/>
                </a:solidFill>
                <a:latin typeface="Arial Narrow" pitchFamily="34" charset="0"/>
              </a:rPr>
              <a:t>by whose stripes you were healed</a:t>
            </a:r>
            <a:r>
              <a:rPr lang="en-US" sz="2800" dirty="0">
                <a:solidFill>
                  <a:srgbClr val="C00000"/>
                </a:solidFill>
                <a:latin typeface="Arial Narrow" pitchFamily="34" charset="0"/>
              </a:rPr>
              <a:t>.”</a:t>
            </a: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800" b="1" dirty="0">
              <a:latin typeface="Arial Narrow" pitchFamily="34"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dirty="0">
              <a:latin typeface="Calibri" pitchFamily="34" charset="0"/>
            </a:endParaRPr>
          </a:p>
        </p:txBody>
      </p:sp>
      <p:pic>
        <p:nvPicPr>
          <p:cNvPr id="5" name="Picture 4" descr="healing.jpg"/>
          <p:cNvPicPr>
            <a:picLocks noChangeAspect="1"/>
          </p:cNvPicPr>
          <p:nvPr/>
        </p:nvPicPr>
        <p:blipFill>
          <a:blip r:embed="rId2" cstate="print"/>
          <a:srcRect r="55833"/>
          <a:stretch>
            <a:fillRect/>
          </a:stretch>
        </p:blipFill>
        <p:spPr>
          <a:xfrm>
            <a:off x="7887547" y="12192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sp>
        <p:nvSpPr>
          <p:cNvPr id="8194" name="Rectangle 1"/>
          <p:cNvSpPr>
            <a:spLocks noChangeArrowheads="1"/>
          </p:cNvSpPr>
          <p:nvPr/>
        </p:nvSpPr>
        <p:spPr bwMode="auto">
          <a:xfrm>
            <a:off x="838200" y="838200"/>
            <a:ext cx="6324600" cy="5693866"/>
          </a:xfrm>
          <a:prstGeom prst="rect">
            <a:avLst/>
          </a:prstGeom>
          <a:noFill/>
          <a:ln w="9525">
            <a:noFill/>
            <a:miter lim="800000"/>
            <a:headEnd/>
            <a:tailEnd/>
          </a:ln>
        </p:spPr>
        <p:txBody>
          <a:bodyPr lIns="0" rIns="0" anchor="ctr">
            <a:spAutoFit/>
          </a:bodyPr>
          <a:lstStyle/>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dirty="0">
                <a:effectLst>
                  <a:outerShdw blurRad="38100" dist="38100" dir="2700000" algn="tl">
                    <a:srgbClr val="000000">
                      <a:alpha val="43137"/>
                    </a:srgbClr>
                  </a:outerShdw>
                </a:effectLst>
                <a:latin typeface="Arial Narrow" pitchFamily="34" charset="0"/>
                <a:cs typeface="Times New Roman" pitchFamily="18" charset="0"/>
              </a:rPr>
              <a:t>Jesus went about Teaching, Healing and Preaching</a:t>
            </a:r>
            <a:endParaRPr lang="en-US" sz="2800" b="1" dirty="0">
              <a:latin typeface="Arial Narrow" pitchFamily="34" charset="0"/>
              <a:cs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dirty="0">
                <a:latin typeface="Arial Narrow" pitchFamily="34" charset="0"/>
                <a:cs typeface="Times New Roman" pitchFamily="18" charset="0"/>
              </a:rPr>
              <a:t>Mark 3:13-15</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2800" b="1" dirty="0">
              <a:latin typeface="Arial Narrow" pitchFamily="34" charset="0"/>
              <a:cs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aseline="30000" dirty="0">
                <a:latin typeface="Arial Narrow" pitchFamily="34" charset="0"/>
                <a:cs typeface="Times New Roman" pitchFamily="18" charset="0"/>
              </a:rPr>
              <a:t>13 </a:t>
            </a:r>
            <a:r>
              <a:rPr lang="en-US" sz="2800" dirty="0">
                <a:latin typeface="Arial Narrow" pitchFamily="34" charset="0"/>
                <a:cs typeface="Times New Roman" pitchFamily="18" charset="0"/>
              </a:rPr>
              <a:t>And He went up on the mountain and called to </a:t>
            </a:r>
            <a:r>
              <a:rPr lang="en-US" sz="2800" i="1" dirty="0">
                <a:latin typeface="Arial Narrow" pitchFamily="34" charset="0"/>
                <a:cs typeface="Times New Roman" pitchFamily="18" charset="0"/>
              </a:rPr>
              <a:t>Him</a:t>
            </a:r>
            <a:r>
              <a:rPr lang="en-US" sz="2800" dirty="0">
                <a:latin typeface="Arial Narrow" pitchFamily="34" charset="0"/>
                <a:cs typeface="Times New Roman" pitchFamily="18" charset="0"/>
              </a:rPr>
              <a:t> those He Himself wanted. And they came to Him. </a:t>
            </a:r>
            <a:r>
              <a:rPr lang="en-US" sz="2800" baseline="30000" dirty="0">
                <a:latin typeface="Arial Narrow" pitchFamily="34" charset="0"/>
                <a:cs typeface="Times New Roman" pitchFamily="18" charset="0"/>
              </a:rPr>
              <a:t>14 </a:t>
            </a:r>
            <a:r>
              <a:rPr lang="en-US" sz="2800" dirty="0">
                <a:latin typeface="Arial Narrow" pitchFamily="34" charset="0"/>
                <a:cs typeface="Times New Roman" pitchFamily="18" charset="0"/>
              </a:rPr>
              <a:t>Then He appointed twelve,</a:t>
            </a:r>
            <a:r>
              <a:rPr lang="en-US" sz="2800" baseline="30000" dirty="0">
                <a:latin typeface="Arial Narrow" pitchFamily="34" charset="0"/>
                <a:cs typeface="Times New Roman" pitchFamily="18" charset="0"/>
              </a:rPr>
              <a:t> </a:t>
            </a:r>
            <a:r>
              <a:rPr lang="en-US" sz="2800" dirty="0">
                <a:latin typeface="Arial Narrow" pitchFamily="34" charset="0"/>
                <a:cs typeface="Times New Roman" pitchFamily="18" charset="0"/>
              </a:rPr>
              <a:t>that they might be with Him and that He might send them out </a:t>
            </a:r>
            <a:r>
              <a:rPr lang="en-US" sz="2800" b="1" dirty="0">
                <a:latin typeface="Arial Narrow" pitchFamily="34" charset="0"/>
                <a:cs typeface="Times New Roman" pitchFamily="18" charset="0"/>
              </a:rPr>
              <a:t>to preach,</a:t>
            </a:r>
            <a:r>
              <a:rPr lang="en-US" sz="2800" dirty="0">
                <a:latin typeface="Arial Narrow" pitchFamily="34" charset="0"/>
                <a:cs typeface="Times New Roman" pitchFamily="18" charset="0"/>
              </a:rPr>
              <a:t> </a:t>
            </a:r>
            <a:r>
              <a:rPr lang="en-US" sz="2800" baseline="30000" dirty="0">
                <a:latin typeface="Arial Narrow" pitchFamily="34" charset="0"/>
                <a:cs typeface="Times New Roman" pitchFamily="18" charset="0"/>
              </a:rPr>
              <a:t>15 </a:t>
            </a:r>
            <a:r>
              <a:rPr lang="en-US" sz="2800" dirty="0">
                <a:latin typeface="Arial Narrow" pitchFamily="34" charset="0"/>
                <a:cs typeface="Times New Roman" pitchFamily="18" charset="0"/>
              </a:rPr>
              <a:t>and </a:t>
            </a:r>
            <a:r>
              <a:rPr lang="en-US" sz="2800" b="1" dirty="0">
                <a:solidFill>
                  <a:srgbClr val="C00000"/>
                </a:solidFill>
                <a:latin typeface="Arial Narrow" pitchFamily="34" charset="0"/>
                <a:cs typeface="Times New Roman" pitchFamily="18" charset="0"/>
              </a:rPr>
              <a:t>to have power to heal sicknesses</a:t>
            </a:r>
            <a:r>
              <a:rPr lang="en-US" sz="2800" dirty="0">
                <a:solidFill>
                  <a:srgbClr val="C00000"/>
                </a:solidFill>
                <a:latin typeface="Arial Narrow" pitchFamily="34" charset="0"/>
                <a:cs typeface="Times New Roman" pitchFamily="18" charset="0"/>
              </a:rPr>
              <a:t> and</a:t>
            </a:r>
            <a:r>
              <a:rPr lang="en-US" sz="2800" baseline="30000" dirty="0">
                <a:solidFill>
                  <a:srgbClr val="C00000"/>
                </a:solidFill>
                <a:latin typeface="Arial Narrow" pitchFamily="34" charset="0"/>
                <a:cs typeface="Times New Roman" pitchFamily="18" charset="0"/>
              </a:rPr>
              <a:t> </a:t>
            </a:r>
            <a:r>
              <a:rPr lang="en-US" sz="2800" b="1" dirty="0">
                <a:solidFill>
                  <a:srgbClr val="C00000"/>
                </a:solidFill>
                <a:latin typeface="Arial Narrow" pitchFamily="34" charset="0"/>
                <a:cs typeface="Times New Roman" pitchFamily="18" charset="0"/>
              </a:rPr>
              <a:t>to cast out demons:</a:t>
            </a:r>
            <a:r>
              <a:rPr lang="en-US" sz="2800" dirty="0">
                <a:solidFill>
                  <a:srgbClr val="C00000"/>
                </a:solidFill>
                <a:latin typeface="Arial Narrow" pitchFamily="34" charset="0"/>
                <a:cs typeface="Times New Roman" pitchFamily="18" charset="0"/>
              </a:rPr>
              <a:t> </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2800" dirty="0">
              <a:latin typeface="Arial Narrow" pitchFamily="34" charset="0"/>
              <a:cs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dirty="0">
                <a:latin typeface="Arial Narrow" pitchFamily="34" charset="0"/>
                <a:cs typeface="Times New Roman" pitchFamily="18" charset="0"/>
              </a:rPr>
              <a:t>He told His disciples to preach, to heal the sick and to cast out demons.</a:t>
            </a:r>
            <a:endParaRPr lang="en-US" sz="2800" dirty="0">
              <a:latin typeface="Arial Narrow" pitchFamily="34" charset="0"/>
            </a:endParaRPr>
          </a:p>
        </p:txBody>
      </p:sp>
      <p:pic>
        <p:nvPicPr>
          <p:cNvPr id="5" name="Picture 4"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933873" y="1206043"/>
            <a:ext cx="6189979" cy="5262979"/>
          </a:xfrm>
          <a:prstGeom prst="rect">
            <a:avLst/>
          </a:prstGeom>
          <a:noFill/>
          <a:ln w="9525">
            <a:noFill/>
            <a:miter lim="800000"/>
            <a:headEnd/>
            <a:tailEnd/>
          </a:ln>
        </p:spPr>
        <p:txBody>
          <a:bodyPr wrap="square" lIns="0" rIns="0" anchor="ctr">
            <a:spAutoFit/>
          </a:bodyPr>
          <a:lstStyle/>
          <a:p>
            <a:pPr>
              <a:defRPr/>
            </a:pP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dismissed all doubts of who He was by what He did. </a:t>
            </a:r>
          </a:p>
          <a:p>
            <a:pPr>
              <a:defRPr/>
            </a:pPr>
            <a:endParaRPr lang="en-US" sz="2800" b="1" dirty="0">
              <a:latin typeface="Arial" panose="020B0604020202020204" pitchFamily="34" charset="0"/>
              <a:cs typeface="Arial" panose="020B0604020202020204" pitchFamily="34" charset="0"/>
            </a:endParaRPr>
          </a:p>
          <a:p>
            <a:pPr eaLnBrk="0" hangingPunct="0">
              <a:defRPr/>
            </a:pPr>
            <a:r>
              <a:rPr lang="en-US" sz="2800" b="1" dirty="0">
                <a:latin typeface="Arial" panose="020B0604020202020204" pitchFamily="34" charset="0"/>
                <a:cs typeface="Arial" panose="020B0604020202020204" pitchFamily="34" charset="0"/>
              </a:rPr>
              <a:t>Luke 7:22</a:t>
            </a:r>
          </a:p>
          <a:p>
            <a:pPr eaLnBrk="0" hangingPunct="0">
              <a:defRPr/>
            </a:pPr>
            <a:endParaRPr lang="en-US" sz="2800" b="1" dirty="0">
              <a:latin typeface="Arial" panose="020B0604020202020204" pitchFamily="34" charset="0"/>
              <a:cs typeface="Arial" panose="020B0604020202020204" pitchFamily="34" charset="0"/>
            </a:endParaRPr>
          </a:p>
          <a:p>
            <a:pPr eaLnBrk="0" hangingPunct="0">
              <a:defRPr/>
            </a:pPr>
            <a:r>
              <a:rPr lang="en-US" sz="2800" baseline="30000" dirty="0">
                <a:latin typeface="Arial" panose="020B0604020202020204" pitchFamily="34" charset="0"/>
                <a:cs typeface="Arial" panose="020B0604020202020204" pitchFamily="34" charset="0"/>
              </a:rPr>
              <a:t>22 </a:t>
            </a:r>
            <a:r>
              <a:rPr lang="en-US" sz="2800" dirty="0">
                <a:latin typeface="Arial" panose="020B0604020202020204" pitchFamily="34" charset="0"/>
                <a:cs typeface="Arial" panose="020B0604020202020204" pitchFamily="34" charset="0"/>
              </a:rPr>
              <a:t>Jesus answered and said to them, </a:t>
            </a:r>
            <a:r>
              <a:rPr lang="en-US" sz="2800" b="1" dirty="0">
                <a:latin typeface="Arial" panose="020B0604020202020204" pitchFamily="34" charset="0"/>
                <a:cs typeface="Arial" panose="020B0604020202020204" pitchFamily="34" charset="0"/>
              </a:rPr>
              <a:t>“Go and tell John the things you have seen and heard: </a:t>
            </a:r>
            <a:r>
              <a:rPr lang="en-US" sz="2800" b="1" dirty="0">
                <a:solidFill>
                  <a:srgbClr val="C00000"/>
                </a:solidFill>
                <a:latin typeface="Arial" panose="020B0604020202020204" pitchFamily="34" charset="0"/>
                <a:cs typeface="Arial" panose="020B0604020202020204" pitchFamily="34" charset="0"/>
              </a:rPr>
              <a:t>that </a:t>
            </a:r>
            <a:r>
              <a:rPr lang="en-US" sz="2800" b="1" i="1" dirty="0">
                <a:solidFill>
                  <a:srgbClr val="C00000"/>
                </a:solidFill>
                <a:latin typeface="Arial" panose="020B0604020202020204" pitchFamily="34" charset="0"/>
                <a:cs typeface="Arial" panose="020B0604020202020204" pitchFamily="34" charset="0"/>
              </a:rPr>
              <a:t>the</a:t>
            </a:r>
            <a:r>
              <a:rPr lang="en-US" sz="2800" b="1" dirty="0">
                <a:solidFill>
                  <a:srgbClr val="C00000"/>
                </a:solidFill>
                <a:latin typeface="Arial" panose="020B0604020202020204" pitchFamily="34" charset="0"/>
                <a:cs typeface="Arial" panose="020B0604020202020204" pitchFamily="34" charset="0"/>
              </a:rPr>
              <a:t> blind see, </a:t>
            </a:r>
            <a:r>
              <a:rPr lang="en-US" sz="2800" b="1" i="1" dirty="0">
                <a:solidFill>
                  <a:srgbClr val="C00000"/>
                </a:solidFill>
                <a:latin typeface="Arial" panose="020B0604020202020204" pitchFamily="34" charset="0"/>
                <a:cs typeface="Arial" panose="020B0604020202020204" pitchFamily="34" charset="0"/>
              </a:rPr>
              <a:t>the</a:t>
            </a:r>
            <a:r>
              <a:rPr lang="en-US" sz="2800" b="1" dirty="0">
                <a:solidFill>
                  <a:srgbClr val="C00000"/>
                </a:solidFill>
                <a:latin typeface="Arial" panose="020B0604020202020204" pitchFamily="34" charset="0"/>
                <a:cs typeface="Arial" panose="020B0604020202020204" pitchFamily="34" charset="0"/>
              </a:rPr>
              <a:t> lame walk, </a:t>
            </a:r>
            <a:r>
              <a:rPr lang="en-US" sz="2800" b="1" i="1" dirty="0">
                <a:solidFill>
                  <a:srgbClr val="C00000"/>
                </a:solidFill>
                <a:latin typeface="Arial" panose="020B0604020202020204" pitchFamily="34" charset="0"/>
                <a:cs typeface="Arial" panose="020B0604020202020204" pitchFamily="34" charset="0"/>
              </a:rPr>
              <a:t>the</a:t>
            </a:r>
            <a:r>
              <a:rPr lang="en-US" sz="2800" b="1" dirty="0">
                <a:solidFill>
                  <a:srgbClr val="C00000"/>
                </a:solidFill>
                <a:latin typeface="Arial" panose="020B0604020202020204" pitchFamily="34" charset="0"/>
                <a:cs typeface="Arial" panose="020B0604020202020204" pitchFamily="34" charset="0"/>
              </a:rPr>
              <a:t> lepers are cleansed, </a:t>
            </a:r>
            <a:r>
              <a:rPr lang="en-US" sz="2800" b="1" i="1" dirty="0">
                <a:solidFill>
                  <a:srgbClr val="C00000"/>
                </a:solidFill>
                <a:latin typeface="Arial" panose="020B0604020202020204" pitchFamily="34" charset="0"/>
                <a:cs typeface="Arial" panose="020B0604020202020204" pitchFamily="34" charset="0"/>
              </a:rPr>
              <a:t>the</a:t>
            </a:r>
            <a:r>
              <a:rPr lang="en-US" sz="2800" b="1" dirty="0">
                <a:solidFill>
                  <a:srgbClr val="C00000"/>
                </a:solidFill>
                <a:latin typeface="Arial" panose="020B0604020202020204" pitchFamily="34" charset="0"/>
                <a:cs typeface="Arial" panose="020B0604020202020204" pitchFamily="34" charset="0"/>
              </a:rPr>
              <a:t> deaf hear, </a:t>
            </a:r>
            <a:r>
              <a:rPr lang="en-US" sz="2800" b="1" i="1" dirty="0">
                <a:solidFill>
                  <a:srgbClr val="C00000"/>
                </a:solidFill>
                <a:latin typeface="Arial" panose="020B0604020202020204" pitchFamily="34" charset="0"/>
                <a:cs typeface="Arial" panose="020B0604020202020204" pitchFamily="34" charset="0"/>
              </a:rPr>
              <a:t>the</a:t>
            </a:r>
            <a:r>
              <a:rPr lang="en-US" sz="2800" b="1" dirty="0">
                <a:solidFill>
                  <a:srgbClr val="C00000"/>
                </a:solidFill>
                <a:latin typeface="Arial" panose="020B0604020202020204" pitchFamily="34" charset="0"/>
                <a:cs typeface="Arial" panose="020B0604020202020204" pitchFamily="34" charset="0"/>
              </a:rPr>
              <a:t> dead are raised, </a:t>
            </a:r>
            <a:r>
              <a:rPr lang="en-US" sz="2800" b="1" i="1" dirty="0">
                <a:solidFill>
                  <a:srgbClr val="C00000"/>
                </a:solidFill>
                <a:latin typeface="Arial" panose="020B0604020202020204" pitchFamily="34" charset="0"/>
                <a:cs typeface="Arial" panose="020B0604020202020204" pitchFamily="34" charset="0"/>
              </a:rPr>
              <a:t>the</a:t>
            </a:r>
            <a:r>
              <a:rPr lang="en-US" sz="2800" b="1" dirty="0">
                <a:solidFill>
                  <a:srgbClr val="C00000"/>
                </a:solidFill>
                <a:latin typeface="Arial" panose="020B0604020202020204" pitchFamily="34" charset="0"/>
                <a:cs typeface="Arial" panose="020B0604020202020204" pitchFamily="34" charset="0"/>
              </a:rPr>
              <a:t> poor have the gospel preached to them. </a:t>
            </a:r>
            <a:endParaRPr lang="en-US" sz="2800" dirty="0">
              <a:solidFill>
                <a:srgbClr val="C00000"/>
              </a:solidFill>
              <a:latin typeface="Arial" panose="020B0604020202020204" pitchFamily="34" charset="0"/>
              <a:cs typeface="Arial" panose="020B0604020202020204" pitchFamily="34" charset="0"/>
            </a:endParaRPr>
          </a:p>
        </p:txBody>
      </p:sp>
      <p:pic>
        <p:nvPicPr>
          <p:cNvPr id="8195"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5" name="Picture 4"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609600" y="762000"/>
            <a:ext cx="6400800" cy="5693866"/>
          </a:xfrm>
          <a:prstGeom prst="rect">
            <a:avLst/>
          </a:prstGeom>
          <a:noFill/>
          <a:ln w="9525">
            <a:noFill/>
            <a:miter lim="800000"/>
            <a:headEnd/>
            <a:tailEnd/>
          </a:ln>
        </p:spPr>
        <p:txBody>
          <a:bodyPr>
            <a:spAutoFit/>
          </a:bodyPr>
          <a:lstStyle/>
          <a:p>
            <a:pPr eaLnBrk="0" hangingPunct="0">
              <a:defRPr/>
            </a:pPr>
            <a:endParaRPr lang="en-US" sz="2800" dirty="0">
              <a:latin typeface="Arial Narrow" pitchFamily="34" charset="0"/>
              <a:cs typeface="Times New Roman" pitchFamily="18" charset="0"/>
            </a:endParaRPr>
          </a:p>
          <a:p>
            <a:pPr eaLnBrk="0" hangingPunct="0">
              <a:defRPr/>
            </a:pPr>
            <a:r>
              <a:rPr lang="en-US" sz="2800" b="1" dirty="0">
                <a:effectLst>
                  <a:outerShdw blurRad="38100" dist="38100" dir="2700000" algn="tl">
                    <a:srgbClr val="000000">
                      <a:alpha val="43137"/>
                    </a:srgbClr>
                  </a:outerShdw>
                </a:effectLst>
                <a:latin typeface="Arial Narrow" pitchFamily="34" charset="0"/>
                <a:cs typeface="Times New Roman" pitchFamily="18" charset="0"/>
              </a:rPr>
              <a:t>Mark 16:17 -18</a:t>
            </a:r>
          </a:p>
          <a:p>
            <a:pPr eaLnBrk="0" hangingPunct="0">
              <a:defRPr/>
            </a:pPr>
            <a:r>
              <a:rPr lang="en-US" sz="2800" b="1" dirty="0">
                <a:effectLst>
                  <a:outerShdw blurRad="38100" dist="38100" dir="2700000" algn="tl">
                    <a:srgbClr val="000000">
                      <a:alpha val="43137"/>
                    </a:srgbClr>
                  </a:outerShdw>
                </a:effectLst>
                <a:latin typeface="Arial Narrow" pitchFamily="34" charset="0"/>
                <a:cs typeface="Times New Roman" pitchFamily="18" charset="0"/>
              </a:rPr>
              <a:t> </a:t>
            </a:r>
          </a:p>
          <a:p>
            <a:pPr eaLnBrk="0" hangingPunct="0">
              <a:defRPr/>
            </a:pPr>
            <a:r>
              <a:rPr lang="en-US" sz="2800" b="1" dirty="0">
                <a:effectLst>
                  <a:outerShdw blurRad="38100" dist="38100" dir="2700000" algn="tl">
                    <a:srgbClr val="000000">
                      <a:alpha val="43137"/>
                    </a:srgbClr>
                  </a:outerShdw>
                </a:effectLst>
                <a:latin typeface="Arial Narrow" pitchFamily="34" charset="0"/>
                <a:cs typeface="Times New Roman" pitchFamily="18" charset="0"/>
              </a:rPr>
              <a:t>Go into all the world and preach the gospel. </a:t>
            </a:r>
          </a:p>
          <a:p>
            <a:pPr eaLnBrk="0" hangingPunct="0">
              <a:defRPr/>
            </a:pPr>
            <a:endParaRPr lang="en-US" sz="2800" dirty="0">
              <a:latin typeface="Arial Narrow" pitchFamily="34" charset="0"/>
              <a:cs typeface="Times New Roman" pitchFamily="18" charset="0"/>
            </a:endParaRPr>
          </a:p>
          <a:p>
            <a:pPr eaLnBrk="0" hangingPunct="0">
              <a:defRPr/>
            </a:pPr>
            <a:r>
              <a:rPr lang="en-US" sz="2800" baseline="30000" dirty="0">
                <a:latin typeface="Arial Narrow" pitchFamily="34" charset="0"/>
                <a:cs typeface="Times New Roman" pitchFamily="18" charset="0"/>
              </a:rPr>
              <a:t>17 </a:t>
            </a:r>
            <a:r>
              <a:rPr lang="en-US" sz="2800" dirty="0">
                <a:latin typeface="Arial Narrow" pitchFamily="34" charset="0"/>
                <a:cs typeface="Times New Roman" pitchFamily="18" charset="0"/>
              </a:rPr>
              <a:t>And these signs will follow those who believe: In My name </a:t>
            </a:r>
            <a:r>
              <a:rPr lang="en-US" sz="2800" dirty="0">
                <a:solidFill>
                  <a:srgbClr val="FF0000"/>
                </a:solidFill>
                <a:latin typeface="Arial Narrow" pitchFamily="34" charset="0"/>
                <a:cs typeface="Times New Roman" pitchFamily="18" charset="0"/>
              </a:rPr>
              <a:t>they will cast out demons</a:t>
            </a:r>
            <a:r>
              <a:rPr lang="en-US" sz="2800" dirty="0">
                <a:latin typeface="Arial Narrow" pitchFamily="34" charset="0"/>
                <a:cs typeface="Times New Roman" pitchFamily="18" charset="0"/>
              </a:rPr>
              <a:t>; they will speak with new tongues;</a:t>
            </a:r>
          </a:p>
          <a:p>
            <a:pPr eaLnBrk="0" hangingPunct="0">
              <a:defRPr/>
            </a:pPr>
            <a:endParaRPr lang="en-US" sz="2800" dirty="0">
              <a:latin typeface="Arial Narrow" pitchFamily="34" charset="0"/>
              <a:cs typeface="Times New Roman" pitchFamily="18" charset="0"/>
            </a:endParaRPr>
          </a:p>
          <a:p>
            <a:pPr eaLnBrk="0" hangingPunct="0">
              <a:defRPr/>
            </a:pPr>
            <a:r>
              <a:rPr lang="en-US" sz="2800" dirty="0">
                <a:latin typeface="Arial Narrow" pitchFamily="34" charset="0"/>
                <a:cs typeface="Times New Roman" pitchFamily="18" charset="0"/>
              </a:rPr>
              <a:t> </a:t>
            </a:r>
            <a:r>
              <a:rPr lang="en-US" sz="2800" baseline="30000" dirty="0">
                <a:latin typeface="Arial Narrow" pitchFamily="34" charset="0"/>
                <a:cs typeface="Times New Roman" pitchFamily="18" charset="0"/>
              </a:rPr>
              <a:t>18 </a:t>
            </a:r>
            <a:r>
              <a:rPr lang="en-US" sz="2800" dirty="0">
                <a:latin typeface="Arial Narrow" pitchFamily="34" charset="0"/>
                <a:cs typeface="Times New Roman" pitchFamily="18" charset="0"/>
              </a:rPr>
              <a:t>they</a:t>
            </a:r>
            <a:r>
              <a:rPr lang="en-US" sz="2800" baseline="30000" dirty="0">
                <a:latin typeface="Arial Narrow" pitchFamily="34" charset="0"/>
                <a:cs typeface="Times New Roman" pitchFamily="18" charset="0"/>
              </a:rPr>
              <a:t> </a:t>
            </a:r>
            <a:r>
              <a:rPr lang="en-US" sz="2800" dirty="0">
                <a:latin typeface="Arial Narrow" pitchFamily="34" charset="0"/>
                <a:cs typeface="Times New Roman" pitchFamily="18" charset="0"/>
              </a:rPr>
              <a:t>will take up serpents; and if they drink anything deadly, it will by no means hurt them; </a:t>
            </a:r>
            <a:r>
              <a:rPr lang="en-US" sz="2800" dirty="0">
                <a:solidFill>
                  <a:srgbClr val="FF0000"/>
                </a:solidFill>
                <a:latin typeface="Arial Narrow" pitchFamily="34" charset="0"/>
                <a:cs typeface="Times New Roman" pitchFamily="18" charset="0"/>
              </a:rPr>
              <a:t>they will lay hands on the sick, and they will recover.”</a:t>
            </a:r>
            <a:endParaRPr lang="en-US" sz="2800" dirty="0">
              <a:solidFill>
                <a:srgbClr val="FF0000"/>
              </a:solidFill>
              <a:latin typeface="Arial Narrow" pitchFamily="34" charset="0"/>
            </a:endParaRPr>
          </a:p>
        </p:txBody>
      </p:sp>
      <p:pic>
        <p:nvPicPr>
          <p:cNvPr id="9219"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theme1.xml><?xml version="1.0" encoding="utf-8"?>
<a:theme xmlns:a="http://schemas.openxmlformats.org/drawingml/2006/main" name="chri_0288_slide">
  <a:themeElements>
    <a:clrScheme name="chri_0288_slide 2">
      <a:dk1>
        <a:srgbClr val="000000"/>
      </a:dk1>
      <a:lt1>
        <a:srgbClr val="B2DFEE"/>
      </a:lt1>
      <a:dk2>
        <a:srgbClr val="000000"/>
      </a:dk2>
      <a:lt2>
        <a:srgbClr val="B2B2B2"/>
      </a:lt2>
      <a:accent1>
        <a:srgbClr val="0E5CBD"/>
      </a:accent1>
      <a:accent2>
        <a:srgbClr val="3AB912"/>
      </a:accent2>
      <a:accent3>
        <a:srgbClr val="D5ECF5"/>
      </a:accent3>
      <a:accent4>
        <a:srgbClr val="000000"/>
      </a:accent4>
      <a:accent5>
        <a:srgbClr val="AAB5DB"/>
      </a:accent5>
      <a:accent6>
        <a:srgbClr val="34A70F"/>
      </a:accent6>
      <a:hlink>
        <a:srgbClr val="003242"/>
      </a:hlink>
      <a:folHlink>
        <a:srgbClr val="155700"/>
      </a:folHlink>
    </a:clrScheme>
    <a:fontScheme name="chri_0288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ri_0288_slide 1">
        <a:dk1>
          <a:srgbClr val="000000"/>
        </a:dk1>
        <a:lt1>
          <a:srgbClr val="B2DFEE"/>
        </a:lt1>
        <a:dk2>
          <a:srgbClr val="000000"/>
        </a:dk2>
        <a:lt2>
          <a:srgbClr val="B2B2B2"/>
        </a:lt2>
        <a:accent1>
          <a:srgbClr val="B3EDFF"/>
        </a:accent1>
        <a:accent2>
          <a:srgbClr val="66B3CC"/>
        </a:accent2>
        <a:accent3>
          <a:srgbClr val="D5ECF5"/>
        </a:accent3>
        <a:accent4>
          <a:srgbClr val="000000"/>
        </a:accent4>
        <a:accent5>
          <a:srgbClr val="D6F4FF"/>
        </a:accent5>
        <a:accent6>
          <a:srgbClr val="5CA2B9"/>
        </a:accent6>
        <a:hlink>
          <a:srgbClr val="0C5569"/>
        </a:hlink>
        <a:folHlink>
          <a:srgbClr val="006D99"/>
        </a:folHlink>
      </a:clrScheme>
      <a:clrMap bg1="lt1" tx1="dk1" bg2="lt2" tx2="dk2" accent1="accent1" accent2="accent2" accent3="accent3" accent4="accent4" accent5="accent5" accent6="accent6" hlink="hlink" folHlink="folHlink"/>
    </a:extraClrScheme>
    <a:extraClrScheme>
      <a:clrScheme name="chri_0288_slide 2">
        <a:dk1>
          <a:srgbClr val="000000"/>
        </a:dk1>
        <a:lt1>
          <a:srgbClr val="B2DFEE"/>
        </a:lt1>
        <a:dk2>
          <a:srgbClr val="000000"/>
        </a:dk2>
        <a:lt2>
          <a:srgbClr val="B2B2B2"/>
        </a:lt2>
        <a:accent1>
          <a:srgbClr val="0E5CBD"/>
        </a:accent1>
        <a:accent2>
          <a:srgbClr val="3AB912"/>
        </a:accent2>
        <a:accent3>
          <a:srgbClr val="D5ECF5"/>
        </a:accent3>
        <a:accent4>
          <a:srgbClr val="000000"/>
        </a:accent4>
        <a:accent5>
          <a:srgbClr val="AAB5DB"/>
        </a:accent5>
        <a:accent6>
          <a:srgbClr val="34A70F"/>
        </a:accent6>
        <a:hlink>
          <a:srgbClr val="003242"/>
        </a:hlink>
        <a:folHlink>
          <a:srgbClr val="155700"/>
        </a:folHlink>
      </a:clrScheme>
      <a:clrMap bg1="lt1" tx1="dk1" bg2="lt2" tx2="dk2" accent1="accent1" accent2="accent2" accent3="accent3" accent4="accent4" accent5="accent5" accent6="accent6" hlink="hlink" folHlink="folHlink"/>
    </a:extraClrScheme>
    <a:extraClrScheme>
      <a:clrScheme name="chri_0288_slide 3">
        <a:dk1>
          <a:srgbClr val="000000"/>
        </a:dk1>
        <a:lt1>
          <a:srgbClr val="B2DFEE"/>
        </a:lt1>
        <a:dk2>
          <a:srgbClr val="000000"/>
        </a:dk2>
        <a:lt2>
          <a:srgbClr val="B2B2B2"/>
        </a:lt2>
        <a:accent1>
          <a:srgbClr val="B75314"/>
        </a:accent1>
        <a:accent2>
          <a:srgbClr val="C1760B"/>
        </a:accent2>
        <a:accent3>
          <a:srgbClr val="D5ECF5"/>
        </a:accent3>
        <a:accent4>
          <a:srgbClr val="000000"/>
        </a:accent4>
        <a:accent5>
          <a:srgbClr val="D8B3AA"/>
        </a:accent5>
        <a:accent6>
          <a:srgbClr val="AF6A09"/>
        </a:accent6>
        <a:hlink>
          <a:srgbClr val="004961"/>
        </a:hlink>
        <a:folHlink>
          <a:srgbClr val="650C10"/>
        </a:folHlink>
      </a:clrScheme>
      <a:clrMap bg1="lt1" tx1="dk1" bg2="lt2" tx2="dk2" accent1="accent1" accent2="accent2" accent3="accent3" accent4="accent4" accent5="accent5" accent6="accent6" hlink="hlink" folHlink="folHlink"/>
    </a:extraClrScheme>
    <a:extraClrScheme>
      <a:clrScheme name="chri_0288_slide 4">
        <a:dk1>
          <a:srgbClr val="000000"/>
        </a:dk1>
        <a:lt1>
          <a:srgbClr val="B2DFEE"/>
        </a:lt1>
        <a:dk2>
          <a:srgbClr val="000000"/>
        </a:dk2>
        <a:lt2>
          <a:srgbClr val="B2B2B2"/>
        </a:lt2>
        <a:accent1>
          <a:srgbClr val="1390B8"/>
        </a:accent1>
        <a:accent2>
          <a:srgbClr val="C6C606"/>
        </a:accent2>
        <a:accent3>
          <a:srgbClr val="D5ECF5"/>
        </a:accent3>
        <a:accent4>
          <a:srgbClr val="000000"/>
        </a:accent4>
        <a:accent5>
          <a:srgbClr val="AAC6D8"/>
        </a:accent5>
        <a:accent6>
          <a:srgbClr val="B3B305"/>
        </a:accent6>
        <a:hlink>
          <a:srgbClr val="8F390A"/>
        </a:hlink>
        <a:folHlink>
          <a:srgbClr val="511782"/>
        </a:folHlink>
      </a:clrScheme>
      <a:clrMap bg1="lt1" tx1="dk1" bg2="lt2" tx2="dk2" accent1="accent1" accent2="accent2" accent3="accent3" accent4="accent4" accent5="accent5" accent6="accent6" hlink="hlink" folHlink="folHlink"/>
    </a:extraClrScheme>
    <a:extraClrScheme>
      <a:clrScheme name="chri_0288_slide 5">
        <a:dk1>
          <a:srgbClr val="000000"/>
        </a:dk1>
        <a:lt1>
          <a:srgbClr val="FFFFFF"/>
        </a:lt1>
        <a:dk2>
          <a:srgbClr val="000000"/>
        </a:dk2>
        <a:lt2>
          <a:srgbClr val="B2B2B2"/>
        </a:lt2>
        <a:accent1>
          <a:srgbClr val="B3EDFF"/>
        </a:accent1>
        <a:accent2>
          <a:srgbClr val="66B3CC"/>
        </a:accent2>
        <a:accent3>
          <a:srgbClr val="FFFFFF"/>
        </a:accent3>
        <a:accent4>
          <a:srgbClr val="000000"/>
        </a:accent4>
        <a:accent5>
          <a:srgbClr val="D6F4FF"/>
        </a:accent5>
        <a:accent6>
          <a:srgbClr val="5CA2B9"/>
        </a:accent6>
        <a:hlink>
          <a:srgbClr val="0C5569"/>
        </a:hlink>
        <a:folHlink>
          <a:srgbClr val="006D99"/>
        </a:folHlink>
      </a:clrScheme>
      <a:clrMap bg1="lt1" tx1="dk1" bg2="lt2" tx2="dk2" accent1="accent1" accent2="accent2" accent3="accent3" accent4="accent4" accent5="accent5" accent6="accent6" hlink="hlink" folHlink="folHlink"/>
    </a:extraClrScheme>
    <a:extraClrScheme>
      <a:clrScheme name="chri_0288_slide 6">
        <a:dk1>
          <a:srgbClr val="000000"/>
        </a:dk1>
        <a:lt1>
          <a:srgbClr val="FFFFFF"/>
        </a:lt1>
        <a:dk2>
          <a:srgbClr val="000000"/>
        </a:dk2>
        <a:lt2>
          <a:srgbClr val="B2B2B2"/>
        </a:lt2>
        <a:accent1>
          <a:srgbClr val="0E5CBD"/>
        </a:accent1>
        <a:accent2>
          <a:srgbClr val="3AB912"/>
        </a:accent2>
        <a:accent3>
          <a:srgbClr val="FFFFFF"/>
        </a:accent3>
        <a:accent4>
          <a:srgbClr val="000000"/>
        </a:accent4>
        <a:accent5>
          <a:srgbClr val="AAB5DB"/>
        </a:accent5>
        <a:accent6>
          <a:srgbClr val="34A70F"/>
        </a:accent6>
        <a:hlink>
          <a:srgbClr val="003242"/>
        </a:hlink>
        <a:folHlink>
          <a:srgbClr val="155700"/>
        </a:folHlink>
      </a:clrScheme>
      <a:clrMap bg1="lt1" tx1="dk1" bg2="lt2" tx2="dk2" accent1="accent1" accent2="accent2" accent3="accent3" accent4="accent4" accent5="accent5" accent6="accent6" hlink="hlink" folHlink="folHlink"/>
    </a:extraClrScheme>
    <a:extraClrScheme>
      <a:clrScheme name="chri_0288_slide 7">
        <a:dk1>
          <a:srgbClr val="000000"/>
        </a:dk1>
        <a:lt1>
          <a:srgbClr val="FFFFFF"/>
        </a:lt1>
        <a:dk2>
          <a:srgbClr val="000000"/>
        </a:dk2>
        <a:lt2>
          <a:srgbClr val="B2B2B2"/>
        </a:lt2>
        <a:accent1>
          <a:srgbClr val="B75314"/>
        </a:accent1>
        <a:accent2>
          <a:srgbClr val="C1760B"/>
        </a:accent2>
        <a:accent3>
          <a:srgbClr val="FFFFFF"/>
        </a:accent3>
        <a:accent4>
          <a:srgbClr val="000000"/>
        </a:accent4>
        <a:accent5>
          <a:srgbClr val="D8B3AA"/>
        </a:accent5>
        <a:accent6>
          <a:srgbClr val="AF6A09"/>
        </a:accent6>
        <a:hlink>
          <a:srgbClr val="004961"/>
        </a:hlink>
        <a:folHlink>
          <a:srgbClr val="650C10"/>
        </a:folHlink>
      </a:clrScheme>
      <a:clrMap bg1="lt1" tx1="dk1" bg2="lt2" tx2="dk2" accent1="accent1" accent2="accent2" accent3="accent3" accent4="accent4" accent5="accent5" accent6="accent6" hlink="hlink" folHlink="folHlink"/>
    </a:extraClrScheme>
    <a:extraClrScheme>
      <a:clrScheme name="chri_0288_slide 8">
        <a:dk1>
          <a:srgbClr val="000000"/>
        </a:dk1>
        <a:lt1>
          <a:srgbClr val="FFFFFF"/>
        </a:lt1>
        <a:dk2>
          <a:srgbClr val="000000"/>
        </a:dk2>
        <a:lt2>
          <a:srgbClr val="B2B2B2"/>
        </a:lt2>
        <a:accent1>
          <a:srgbClr val="1390B8"/>
        </a:accent1>
        <a:accent2>
          <a:srgbClr val="C6C606"/>
        </a:accent2>
        <a:accent3>
          <a:srgbClr val="FFFFFF"/>
        </a:accent3>
        <a:accent4>
          <a:srgbClr val="000000"/>
        </a:accent4>
        <a:accent5>
          <a:srgbClr val="AAC6D8"/>
        </a:accent5>
        <a:accent6>
          <a:srgbClr val="B3B305"/>
        </a:accent6>
        <a:hlink>
          <a:srgbClr val="8F390A"/>
        </a:hlink>
        <a:folHlink>
          <a:srgbClr val="51178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2280</TotalTime>
  <Words>807</Words>
  <Application>Microsoft Office PowerPoint</Application>
  <PresentationFormat>On-screen Show (4:3)</PresentationFormat>
  <Paragraphs>135</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Aharoni</vt:lpstr>
      <vt:lpstr>Arial</vt:lpstr>
      <vt:lpstr>Arial Narrow</vt:lpstr>
      <vt:lpstr>Calibri</vt:lpstr>
      <vt:lpstr>Century Gothic</vt:lpstr>
      <vt:lpstr>Times New Roman</vt:lpstr>
      <vt:lpstr>chri_0288_slide</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Christ For The Nations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VP-Provost Asst</dc:creator>
  <cp:lastModifiedBy>Andrew Brown</cp:lastModifiedBy>
  <cp:revision>132</cp:revision>
  <dcterms:created xsi:type="dcterms:W3CDTF">2012-07-11T15:31:47Z</dcterms:created>
  <dcterms:modified xsi:type="dcterms:W3CDTF">2018-10-01T03:31:14Z</dcterms:modified>
</cp:coreProperties>
</file>